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4"/>
  </p:sldMasterIdLst>
  <p:notesMasterIdLst>
    <p:notesMasterId r:id="rId45"/>
  </p:notesMasterIdLst>
  <p:handoutMasterIdLst>
    <p:handoutMasterId r:id="rId46"/>
  </p:handoutMasterIdLst>
  <p:sldIdLst>
    <p:sldId id="386" r:id="rId5"/>
    <p:sldId id="445" r:id="rId6"/>
    <p:sldId id="440" r:id="rId7"/>
    <p:sldId id="442" r:id="rId8"/>
    <p:sldId id="443" r:id="rId9"/>
    <p:sldId id="444" r:id="rId10"/>
    <p:sldId id="490" r:id="rId11"/>
    <p:sldId id="387" r:id="rId12"/>
    <p:sldId id="491" r:id="rId13"/>
    <p:sldId id="467" r:id="rId14"/>
    <p:sldId id="468" r:id="rId15"/>
    <p:sldId id="469" r:id="rId16"/>
    <p:sldId id="470" r:id="rId17"/>
    <p:sldId id="475" r:id="rId18"/>
    <p:sldId id="492" r:id="rId19"/>
    <p:sldId id="495" r:id="rId20"/>
    <p:sldId id="493" r:id="rId21"/>
    <p:sldId id="454" r:id="rId22"/>
    <p:sldId id="456" r:id="rId23"/>
    <p:sldId id="457" r:id="rId24"/>
    <p:sldId id="496" r:id="rId25"/>
    <p:sldId id="459" r:id="rId26"/>
    <p:sldId id="455" r:id="rId27"/>
    <p:sldId id="497" r:id="rId28"/>
    <p:sldId id="463" r:id="rId29"/>
    <p:sldId id="464" r:id="rId30"/>
    <p:sldId id="465" r:id="rId31"/>
    <p:sldId id="472" r:id="rId32"/>
    <p:sldId id="473" r:id="rId33"/>
    <p:sldId id="474" r:id="rId34"/>
    <p:sldId id="487" r:id="rId35"/>
    <p:sldId id="476" r:id="rId36"/>
    <p:sldId id="478" r:id="rId37"/>
    <p:sldId id="448" r:id="rId38"/>
    <p:sldId id="477" r:id="rId39"/>
    <p:sldId id="479" r:id="rId40"/>
    <p:sldId id="488" r:id="rId41"/>
    <p:sldId id="489" r:id="rId42"/>
    <p:sldId id="480" r:id="rId43"/>
    <p:sldId id="447" r:id="rId4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0F572FCB-14BF-48B3-A3AD-8D12960EEFA0}">
          <p14:sldIdLst>
            <p14:sldId id="386"/>
            <p14:sldId id="445"/>
            <p14:sldId id="440"/>
          </p14:sldIdLst>
        </p14:section>
        <p14:section name="Abschnitt ohne Titel" id="{ADFE46FB-3D56-4C5D-8E17-BFED3B3528D3}">
          <p14:sldIdLst>
            <p14:sldId id="442"/>
          </p14:sldIdLst>
        </p14:section>
        <p14:section name="Abschnitt ohne Titel" id="{DA483CDE-DEF9-4309-9CF7-542F9371D624}">
          <p14:sldIdLst>
            <p14:sldId id="443"/>
            <p14:sldId id="444"/>
            <p14:sldId id="490"/>
            <p14:sldId id="387"/>
          </p14:sldIdLst>
        </p14:section>
        <p14:section name="Narrator-Pro" id="{F9F52F3C-35E7-4FD1-A001-0E3E282B783F}">
          <p14:sldIdLst>
            <p14:sldId id="491"/>
            <p14:sldId id="467"/>
          </p14:sldIdLst>
        </p14:section>
        <p14:section name="Overview" id="{27019585-951A-4C03-AF58-8788481CE0AF}">
          <p14:sldIdLst>
            <p14:sldId id="468"/>
            <p14:sldId id="469"/>
            <p14:sldId id="470"/>
            <p14:sldId id="475"/>
          </p14:sldIdLst>
        </p14:section>
        <p14:section name="2.1 System Initialization" id="{3A6E3CC9-E740-4A73-BDD3-F47B5E88D13D}">
          <p14:sldIdLst>
            <p14:sldId id="492"/>
            <p14:sldId id="495"/>
            <p14:sldId id="493"/>
            <p14:sldId id="454"/>
          </p14:sldIdLst>
        </p14:section>
        <p14:section name="2.2.1 State Update" id="{DD33F958-3576-44E1-9089-F97493885C0C}">
          <p14:sldIdLst>
            <p14:sldId id="456"/>
            <p14:sldId id="457"/>
            <p14:sldId id="496"/>
            <p14:sldId id="459"/>
          </p14:sldIdLst>
        </p14:section>
        <p14:section name="2.2.2 State Read" id="{4A629BD3-5B83-4221-87DF-193F402D20C0}">
          <p14:sldIdLst>
            <p14:sldId id="455"/>
            <p14:sldId id="497"/>
            <p14:sldId id="463"/>
            <p14:sldId id="464"/>
            <p14:sldId id="465"/>
          </p14:sldIdLst>
        </p14:section>
        <p14:section name="2.3 Restart Protocol" id="{BEF35E0B-231A-47E2-89C5-D54A2FBCE988}">
          <p14:sldIdLst>
            <p14:sldId id="472"/>
            <p14:sldId id="473"/>
            <p14:sldId id="474"/>
          </p14:sldIdLst>
        </p14:section>
        <p14:section name="CloneBusters" id="{7B3C1CD2-3B6E-4E7E-9872-B7C067D46C35}">
          <p14:sldIdLst/>
        </p14:section>
        <p14:section name="inc-then-store" id="{39E0C96B-0377-473F-AB29-E3B5B071F80C}">
          <p14:sldIdLst>
            <p14:sldId id="487"/>
            <p14:sldId id="476"/>
            <p14:sldId id="478"/>
            <p14:sldId id="448"/>
          </p14:sldIdLst>
        </p14:section>
        <p14:section name="01 Preparation Phase" id="{BE7F879A-80E5-465E-BE94-4FF8DB0DFDD6}">
          <p14:sldIdLst>
            <p14:sldId id="477"/>
          </p14:sldIdLst>
        </p14:section>
        <p14:section name="02 Monitoring Phase" id="{542C8380-E192-4EAA-9BE5-E43B81F734C5}">
          <p14:sldIdLst>
            <p14:sldId id="479"/>
            <p14:sldId id="488"/>
            <p14:sldId id="489"/>
            <p14:sldId id="480"/>
            <p14:sldId id="44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16A"/>
    <a:srgbClr val="8C9FB1"/>
    <a:srgbClr val="CC0000"/>
    <a:srgbClr val="2F586E"/>
    <a:srgbClr val="041E42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BF5AC9-99C8-495E-AE91-B06E2A25E57A}" v="808" dt="2024-07-04T12:44:37.5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06" autoAdjust="0"/>
    <p:restoredTop sz="67712" autoAdjust="0"/>
  </p:normalViewPr>
  <p:slideViewPr>
    <p:cSldViewPr snapToGrid="0" showGuides="1">
      <p:cViewPr varScale="1">
        <p:scale>
          <a:sx n="82" d="100"/>
          <a:sy n="82" d="100"/>
        </p:scale>
        <p:origin x="278" y="101"/>
      </p:cViewPr>
      <p:guideLst/>
    </p:cSldViewPr>
  </p:slideViewPr>
  <p:outlineViewPr>
    <p:cViewPr>
      <p:scale>
        <a:sx n="33" d="100"/>
        <a:sy n="33" d="100"/>
      </p:scale>
      <p:origin x="0" y="-2784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9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than Adshead" userId="3fd9fcf95909496d" providerId="LiveId" clId="{03770DD7-C720-42C5-AB13-34F50093ED5E}"/>
    <pc:docChg chg="custSel addSld modSld sldOrd">
      <pc:chgData name="Jonathan Adshead" userId="3fd9fcf95909496d" providerId="LiveId" clId="{03770DD7-C720-42C5-AB13-34F50093ED5E}" dt="2024-06-17T16:30:38.991" v="280" actId="20577"/>
      <pc:docMkLst>
        <pc:docMk/>
      </pc:docMkLst>
      <pc:sldChg chg="modSp">
        <pc:chgData name="Jonathan Adshead" userId="3fd9fcf95909496d" providerId="LiveId" clId="{03770DD7-C720-42C5-AB13-34F50093ED5E}" dt="2024-06-17T14:32:16.928" v="239" actId="5793"/>
        <pc:sldMkLst>
          <pc:docMk/>
          <pc:sldMk cId="3643772225" sldId="440"/>
        </pc:sldMkLst>
        <pc:spChg chg="mod">
          <ac:chgData name="Jonathan Adshead" userId="3fd9fcf95909496d" providerId="LiveId" clId="{03770DD7-C720-42C5-AB13-34F50093ED5E}" dt="2024-06-17T14:32:16.928" v="239" actId="5793"/>
          <ac:spMkLst>
            <pc:docMk/>
            <pc:sldMk cId="3643772225" sldId="440"/>
            <ac:spMk id="11" creationId="{B1FC8CBF-61CF-BC34-8D50-3AB3019A8CEB}"/>
          </ac:spMkLst>
        </pc:spChg>
      </pc:sldChg>
      <pc:sldChg chg="delSp mod">
        <pc:chgData name="Jonathan Adshead" userId="3fd9fcf95909496d" providerId="LiveId" clId="{03770DD7-C720-42C5-AB13-34F50093ED5E}" dt="2024-06-17T15:01:20.690" v="241" actId="478"/>
        <pc:sldMkLst>
          <pc:docMk/>
          <pc:sldMk cId="1863576957" sldId="451"/>
        </pc:sldMkLst>
        <pc:spChg chg="del">
          <ac:chgData name="Jonathan Adshead" userId="3fd9fcf95909496d" providerId="LiveId" clId="{03770DD7-C720-42C5-AB13-34F50093ED5E}" dt="2024-06-17T15:01:20.690" v="241" actId="478"/>
          <ac:spMkLst>
            <pc:docMk/>
            <pc:sldMk cId="1863576957" sldId="451"/>
            <ac:spMk id="9" creationId="{82B78492-9399-4F96-0B96-7455B77864B4}"/>
          </ac:spMkLst>
        </pc:spChg>
      </pc:sldChg>
      <pc:sldChg chg="modSp mod ord">
        <pc:chgData name="Jonathan Adshead" userId="3fd9fcf95909496d" providerId="LiveId" clId="{03770DD7-C720-42C5-AB13-34F50093ED5E}" dt="2024-06-17T16:18:10.887" v="274"/>
        <pc:sldMkLst>
          <pc:docMk/>
          <pc:sldMk cId="1498984683" sldId="454"/>
        </pc:sldMkLst>
        <pc:spChg chg="mod">
          <ac:chgData name="Jonathan Adshead" userId="3fd9fcf95909496d" providerId="LiveId" clId="{03770DD7-C720-42C5-AB13-34F50093ED5E}" dt="2024-06-17T16:03:19.831" v="246" actId="20577"/>
          <ac:spMkLst>
            <pc:docMk/>
            <pc:sldMk cId="1498984683" sldId="454"/>
            <ac:spMk id="12" creationId="{32783168-6F89-1288-9C53-259EF60847F9}"/>
          </ac:spMkLst>
        </pc:spChg>
      </pc:sldChg>
      <pc:sldChg chg="modSp mod ord">
        <pc:chgData name="Jonathan Adshead" userId="3fd9fcf95909496d" providerId="LiveId" clId="{03770DD7-C720-42C5-AB13-34F50093ED5E}" dt="2024-06-17T16:18:10.887" v="274"/>
        <pc:sldMkLst>
          <pc:docMk/>
          <pc:sldMk cId="2489122919" sldId="455"/>
        </pc:sldMkLst>
        <pc:spChg chg="mod">
          <ac:chgData name="Jonathan Adshead" userId="3fd9fcf95909496d" providerId="LiveId" clId="{03770DD7-C720-42C5-AB13-34F50093ED5E}" dt="2024-06-17T16:03:30.870" v="248" actId="20577"/>
          <ac:spMkLst>
            <pc:docMk/>
            <pc:sldMk cId="2489122919" sldId="455"/>
            <ac:spMk id="12" creationId="{32783168-6F89-1288-9C53-259EF60847F9}"/>
          </ac:spMkLst>
        </pc:spChg>
      </pc:sldChg>
      <pc:sldChg chg="modSp mod ord">
        <pc:chgData name="Jonathan Adshead" userId="3fd9fcf95909496d" providerId="LiveId" clId="{03770DD7-C720-42C5-AB13-34F50093ED5E}" dt="2024-06-17T16:18:10.887" v="274"/>
        <pc:sldMkLst>
          <pc:docMk/>
          <pc:sldMk cId="2245346103" sldId="456"/>
        </pc:sldMkLst>
        <pc:spChg chg="mod">
          <ac:chgData name="Jonathan Adshead" userId="3fd9fcf95909496d" providerId="LiveId" clId="{03770DD7-C720-42C5-AB13-34F50093ED5E}" dt="2024-06-17T16:03:36.535" v="250" actId="20577"/>
          <ac:spMkLst>
            <pc:docMk/>
            <pc:sldMk cId="2245346103" sldId="456"/>
            <ac:spMk id="12" creationId="{32783168-6F89-1288-9C53-259EF60847F9}"/>
          </ac:spMkLst>
        </pc:spChg>
      </pc:sldChg>
      <pc:sldChg chg="ord">
        <pc:chgData name="Jonathan Adshead" userId="3fd9fcf95909496d" providerId="LiveId" clId="{03770DD7-C720-42C5-AB13-34F50093ED5E}" dt="2024-06-17T16:18:10.887" v="274"/>
        <pc:sldMkLst>
          <pc:docMk/>
          <pc:sldMk cId="654634288" sldId="457"/>
        </pc:sldMkLst>
      </pc:sldChg>
      <pc:sldChg chg="ord">
        <pc:chgData name="Jonathan Adshead" userId="3fd9fcf95909496d" providerId="LiveId" clId="{03770DD7-C720-42C5-AB13-34F50093ED5E}" dt="2024-06-17T16:18:10.887" v="274"/>
        <pc:sldMkLst>
          <pc:docMk/>
          <pc:sldMk cId="1233500492" sldId="458"/>
        </pc:sldMkLst>
      </pc:sldChg>
      <pc:sldChg chg="delSp modSp mod">
        <pc:chgData name="Jonathan Adshead" userId="3fd9fcf95909496d" providerId="LiveId" clId="{03770DD7-C720-42C5-AB13-34F50093ED5E}" dt="2024-06-17T16:15:43.966" v="260" actId="14100"/>
        <pc:sldMkLst>
          <pc:docMk/>
          <pc:sldMk cId="1001975195" sldId="466"/>
        </pc:sldMkLst>
        <pc:spChg chg="del">
          <ac:chgData name="Jonathan Adshead" userId="3fd9fcf95909496d" providerId="LiveId" clId="{03770DD7-C720-42C5-AB13-34F50093ED5E}" dt="2024-06-17T16:14:50.940" v="254" actId="478"/>
          <ac:spMkLst>
            <pc:docMk/>
            <pc:sldMk cId="1001975195" sldId="466"/>
            <ac:spMk id="9" creationId="{03C638D9-D357-CFE7-ABDD-6176DE18D682}"/>
          </ac:spMkLst>
        </pc:spChg>
        <pc:spChg chg="del">
          <ac:chgData name="Jonathan Adshead" userId="3fd9fcf95909496d" providerId="LiveId" clId="{03770DD7-C720-42C5-AB13-34F50093ED5E}" dt="2024-06-17T16:15:39" v="259" actId="478"/>
          <ac:spMkLst>
            <pc:docMk/>
            <pc:sldMk cId="1001975195" sldId="466"/>
            <ac:spMk id="10" creationId="{A116EB07-0DEC-0059-2326-409A2E517421}"/>
          </ac:spMkLst>
        </pc:spChg>
        <pc:spChg chg="mod">
          <ac:chgData name="Jonathan Adshead" userId="3fd9fcf95909496d" providerId="LiveId" clId="{03770DD7-C720-42C5-AB13-34F50093ED5E}" dt="2024-06-17T16:15:34.973" v="258" actId="14100"/>
          <ac:spMkLst>
            <pc:docMk/>
            <pc:sldMk cId="1001975195" sldId="466"/>
            <ac:spMk id="12" creationId="{32783168-6F89-1288-9C53-259EF60847F9}"/>
          </ac:spMkLst>
        </pc:spChg>
        <pc:spChg chg="mod">
          <ac:chgData name="Jonathan Adshead" userId="3fd9fcf95909496d" providerId="LiveId" clId="{03770DD7-C720-42C5-AB13-34F50093ED5E}" dt="2024-06-17T16:15:43.966" v="260" actId="14100"/>
          <ac:spMkLst>
            <pc:docMk/>
            <pc:sldMk cId="1001975195" sldId="466"/>
            <ac:spMk id="18" creationId="{C30696CB-4B0B-C5CB-3E1D-E34E8667B7A8}"/>
          </ac:spMkLst>
        </pc:spChg>
        <pc:spChg chg="del mod">
          <ac:chgData name="Jonathan Adshead" userId="3fd9fcf95909496d" providerId="LiveId" clId="{03770DD7-C720-42C5-AB13-34F50093ED5E}" dt="2024-06-17T16:14:50.940" v="254" actId="478"/>
          <ac:spMkLst>
            <pc:docMk/>
            <pc:sldMk cId="1001975195" sldId="466"/>
            <ac:spMk id="19" creationId="{0C916806-0A99-1A0D-891D-915CBC3F10BF}"/>
          </ac:spMkLst>
        </pc:spChg>
        <pc:spChg chg="del">
          <ac:chgData name="Jonathan Adshead" userId="3fd9fcf95909496d" providerId="LiveId" clId="{03770DD7-C720-42C5-AB13-34F50093ED5E}" dt="2024-06-17T16:14:50.940" v="254" actId="478"/>
          <ac:spMkLst>
            <pc:docMk/>
            <pc:sldMk cId="1001975195" sldId="466"/>
            <ac:spMk id="20" creationId="{4DEC71F9-68BC-2300-683B-487F16BF920A}"/>
          </ac:spMkLst>
        </pc:spChg>
        <pc:spChg chg="del">
          <ac:chgData name="Jonathan Adshead" userId="3fd9fcf95909496d" providerId="LiveId" clId="{03770DD7-C720-42C5-AB13-34F50093ED5E}" dt="2024-06-17T16:14:50.940" v="254" actId="478"/>
          <ac:spMkLst>
            <pc:docMk/>
            <pc:sldMk cId="1001975195" sldId="466"/>
            <ac:spMk id="21" creationId="{651F54DD-69BE-66B7-C0CE-DF6B97D87062}"/>
          </ac:spMkLst>
        </pc:spChg>
        <pc:spChg chg="del">
          <ac:chgData name="Jonathan Adshead" userId="3fd9fcf95909496d" providerId="LiveId" clId="{03770DD7-C720-42C5-AB13-34F50093ED5E}" dt="2024-06-17T16:14:50.940" v="254" actId="478"/>
          <ac:spMkLst>
            <pc:docMk/>
            <pc:sldMk cId="1001975195" sldId="466"/>
            <ac:spMk id="22" creationId="{3504602F-D789-F557-EED0-793939F4AC63}"/>
          </ac:spMkLst>
        </pc:spChg>
        <pc:spChg chg="del">
          <ac:chgData name="Jonathan Adshead" userId="3fd9fcf95909496d" providerId="LiveId" clId="{03770DD7-C720-42C5-AB13-34F50093ED5E}" dt="2024-06-17T16:15:39" v="259" actId="478"/>
          <ac:spMkLst>
            <pc:docMk/>
            <pc:sldMk cId="1001975195" sldId="466"/>
            <ac:spMk id="25" creationId="{5186CBB1-DA50-A552-9A1C-DFD7DCAF675B}"/>
          </ac:spMkLst>
        </pc:spChg>
        <pc:spChg chg="del">
          <ac:chgData name="Jonathan Adshead" userId="3fd9fcf95909496d" providerId="LiveId" clId="{03770DD7-C720-42C5-AB13-34F50093ED5E}" dt="2024-06-17T16:15:39" v="259" actId="478"/>
          <ac:spMkLst>
            <pc:docMk/>
            <pc:sldMk cId="1001975195" sldId="466"/>
            <ac:spMk id="26" creationId="{1DF39577-6DB0-382E-FD98-62BB04D070D4}"/>
          </ac:spMkLst>
        </pc:spChg>
        <pc:spChg chg="del">
          <ac:chgData name="Jonathan Adshead" userId="3fd9fcf95909496d" providerId="LiveId" clId="{03770DD7-C720-42C5-AB13-34F50093ED5E}" dt="2024-06-17T16:15:39" v="259" actId="478"/>
          <ac:spMkLst>
            <pc:docMk/>
            <pc:sldMk cId="1001975195" sldId="466"/>
            <ac:spMk id="27" creationId="{391A8362-DF53-931C-DC35-99EA780AB895}"/>
          </ac:spMkLst>
        </pc:spChg>
        <pc:spChg chg="del">
          <ac:chgData name="Jonathan Adshead" userId="3fd9fcf95909496d" providerId="LiveId" clId="{03770DD7-C720-42C5-AB13-34F50093ED5E}" dt="2024-06-17T16:15:39" v="259" actId="478"/>
          <ac:spMkLst>
            <pc:docMk/>
            <pc:sldMk cId="1001975195" sldId="466"/>
            <ac:spMk id="40" creationId="{767459F9-C992-1AE0-1CE3-DD93EA2A30EB}"/>
          </ac:spMkLst>
        </pc:spChg>
        <pc:spChg chg="del">
          <ac:chgData name="Jonathan Adshead" userId="3fd9fcf95909496d" providerId="LiveId" clId="{03770DD7-C720-42C5-AB13-34F50093ED5E}" dt="2024-06-17T16:14:40.504" v="252" actId="478"/>
          <ac:spMkLst>
            <pc:docMk/>
            <pc:sldMk cId="1001975195" sldId="466"/>
            <ac:spMk id="48" creationId="{E41A67F7-BEE7-ECC9-0FE2-9D15C78C2FD4}"/>
          </ac:spMkLst>
        </pc:spChg>
        <pc:spChg chg="del mod">
          <ac:chgData name="Jonathan Adshead" userId="3fd9fcf95909496d" providerId="LiveId" clId="{03770DD7-C720-42C5-AB13-34F50093ED5E}" dt="2024-06-17T16:14:40.504" v="252" actId="478"/>
          <ac:spMkLst>
            <pc:docMk/>
            <pc:sldMk cId="1001975195" sldId="466"/>
            <ac:spMk id="49" creationId="{B4E3424E-93DC-094A-29C8-C9E1EF35B5F8}"/>
          </ac:spMkLst>
        </pc:spChg>
        <pc:spChg chg="del mod">
          <ac:chgData name="Jonathan Adshead" userId="3fd9fcf95909496d" providerId="LiveId" clId="{03770DD7-C720-42C5-AB13-34F50093ED5E}" dt="2024-06-17T16:14:59.584" v="255" actId="478"/>
          <ac:spMkLst>
            <pc:docMk/>
            <pc:sldMk cId="1001975195" sldId="466"/>
            <ac:spMk id="54" creationId="{46164101-635E-9395-4A9E-C232E7A42C34}"/>
          </ac:spMkLst>
        </pc:spChg>
        <pc:spChg chg="del">
          <ac:chgData name="Jonathan Adshead" userId="3fd9fcf95909496d" providerId="LiveId" clId="{03770DD7-C720-42C5-AB13-34F50093ED5E}" dt="2024-06-17T16:14:40.504" v="252" actId="478"/>
          <ac:spMkLst>
            <pc:docMk/>
            <pc:sldMk cId="1001975195" sldId="466"/>
            <ac:spMk id="58" creationId="{15CF8A79-9EFF-2D67-75B0-FFF6C0AC73DC}"/>
          </ac:spMkLst>
        </pc:spChg>
        <pc:spChg chg="del">
          <ac:chgData name="Jonathan Adshead" userId="3fd9fcf95909496d" providerId="LiveId" clId="{03770DD7-C720-42C5-AB13-34F50093ED5E}" dt="2024-06-17T16:14:40.504" v="252" actId="478"/>
          <ac:spMkLst>
            <pc:docMk/>
            <pc:sldMk cId="1001975195" sldId="466"/>
            <ac:spMk id="60" creationId="{040DA698-9033-1E39-4B87-64AF5D81CC7D}"/>
          </ac:spMkLst>
        </pc:spChg>
        <pc:cxnChg chg="del mod">
          <ac:chgData name="Jonathan Adshead" userId="3fd9fcf95909496d" providerId="LiveId" clId="{03770DD7-C720-42C5-AB13-34F50093ED5E}" dt="2024-06-17T16:14:50.940" v="254" actId="478"/>
          <ac:cxnSpMkLst>
            <pc:docMk/>
            <pc:sldMk cId="1001975195" sldId="466"/>
            <ac:cxnSpMk id="23" creationId="{B8F96986-F65F-B789-559F-5F411B08DF9D}"/>
          </ac:cxnSpMkLst>
        </pc:cxnChg>
        <pc:cxnChg chg="del mod">
          <ac:chgData name="Jonathan Adshead" userId="3fd9fcf95909496d" providerId="LiveId" clId="{03770DD7-C720-42C5-AB13-34F50093ED5E}" dt="2024-06-17T16:14:50.940" v="254" actId="478"/>
          <ac:cxnSpMkLst>
            <pc:docMk/>
            <pc:sldMk cId="1001975195" sldId="466"/>
            <ac:cxnSpMk id="24" creationId="{A18E33E5-F6A7-68C5-0C6F-BA5C8B5952BB}"/>
          </ac:cxnSpMkLst>
        </pc:cxnChg>
        <pc:cxnChg chg="del mod">
          <ac:chgData name="Jonathan Adshead" userId="3fd9fcf95909496d" providerId="LiveId" clId="{03770DD7-C720-42C5-AB13-34F50093ED5E}" dt="2024-06-17T16:15:39" v="259" actId="478"/>
          <ac:cxnSpMkLst>
            <pc:docMk/>
            <pc:sldMk cId="1001975195" sldId="466"/>
            <ac:cxnSpMk id="28" creationId="{8AF0D901-C302-D7FF-444D-5300DFD1CE4B}"/>
          </ac:cxnSpMkLst>
        </pc:cxnChg>
        <pc:cxnChg chg="del mod">
          <ac:chgData name="Jonathan Adshead" userId="3fd9fcf95909496d" providerId="LiveId" clId="{03770DD7-C720-42C5-AB13-34F50093ED5E}" dt="2024-06-17T16:15:39" v="259" actId="478"/>
          <ac:cxnSpMkLst>
            <pc:docMk/>
            <pc:sldMk cId="1001975195" sldId="466"/>
            <ac:cxnSpMk id="29" creationId="{E0E70C3D-8D15-1486-C58D-F4C96A9B358C}"/>
          </ac:cxnSpMkLst>
        </pc:cxnChg>
        <pc:cxnChg chg="del mod">
          <ac:chgData name="Jonathan Adshead" userId="3fd9fcf95909496d" providerId="LiveId" clId="{03770DD7-C720-42C5-AB13-34F50093ED5E}" dt="2024-06-17T16:14:50.940" v="254" actId="478"/>
          <ac:cxnSpMkLst>
            <pc:docMk/>
            <pc:sldMk cId="1001975195" sldId="466"/>
            <ac:cxnSpMk id="35" creationId="{59E744A7-9FE9-3DB6-163B-2751030D322D}"/>
          </ac:cxnSpMkLst>
        </pc:cxnChg>
        <pc:cxnChg chg="del">
          <ac:chgData name="Jonathan Adshead" userId="3fd9fcf95909496d" providerId="LiveId" clId="{03770DD7-C720-42C5-AB13-34F50093ED5E}" dt="2024-06-17T16:15:39" v="259" actId="478"/>
          <ac:cxnSpMkLst>
            <pc:docMk/>
            <pc:sldMk cId="1001975195" sldId="466"/>
            <ac:cxnSpMk id="37" creationId="{FD9A884C-95C0-3823-D194-270C8828D7B1}"/>
          </ac:cxnSpMkLst>
        </pc:cxnChg>
        <pc:cxnChg chg="del">
          <ac:chgData name="Jonathan Adshead" userId="3fd9fcf95909496d" providerId="LiveId" clId="{03770DD7-C720-42C5-AB13-34F50093ED5E}" dt="2024-06-17T16:14:50.940" v="254" actId="478"/>
          <ac:cxnSpMkLst>
            <pc:docMk/>
            <pc:sldMk cId="1001975195" sldId="466"/>
            <ac:cxnSpMk id="39" creationId="{E7CF7E44-3D2D-0013-9E20-70A7C6226499}"/>
          </ac:cxnSpMkLst>
        </pc:cxnChg>
        <pc:cxnChg chg="del mod">
          <ac:chgData name="Jonathan Adshead" userId="3fd9fcf95909496d" providerId="LiveId" clId="{03770DD7-C720-42C5-AB13-34F50093ED5E}" dt="2024-06-17T16:15:39" v="259" actId="478"/>
          <ac:cxnSpMkLst>
            <pc:docMk/>
            <pc:sldMk cId="1001975195" sldId="466"/>
            <ac:cxnSpMk id="41" creationId="{B7134680-A055-5F89-23D1-C61EE4C083A5}"/>
          </ac:cxnSpMkLst>
        </pc:cxnChg>
        <pc:cxnChg chg="del mod">
          <ac:chgData name="Jonathan Adshead" userId="3fd9fcf95909496d" providerId="LiveId" clId="{03770DD7-C720-42C5-AB13-34F50093ED5E}" dt="2024-06-17T16:14:59.584" v="255" actId="478"/>
          <ac:cxnSpMkLst>
            <pc:docMk/>
            <pc:sldMk cId="1001975195" sldId="466"/>
            <ac:cxnSpMk id="42" creationId="{39A71F91-F6DA-69B8-C087-021DBF257E0E}"/>
          </ac:cxnSpMkLst>
        </pc:cxnChg>
        <pc:cxnChg chg="del">
          <ac:chgData name="Jonathan Adshead" userId="3fd9fcf95909496d" providerId="LiveId" clId="{03770DD7-C720-42C5-AB13-34F50093ED5E}" dt="2024-06-17T16:14:50.940" v="254" actId="478"/>
          <ac:cxnSpMkLst>
            <pc:docMk/>
            <pc:sldMk cId="1001975195" sldId="466"/>
            <ac:cxnSpMk id="43" creationId="{90654ECF-2C9C-127B-B117-984594E52D87}"/>
          </ac:cxnSpMkLst>
        </pc:cxnChg>
        <pc:cxnChg chg="del">
          <ac:chgData name="Jonathan Adshead" userId="3fd9fcf95909496d" providerId="LiveId" clId="{03770DD7-C720-42C5-AB13-34F50093ED5E}" dt="2024-06-17T16:15:39" v="259" actId="478"/>
          <ac:cxnSpMkLst>
            <pc:docMk/>
            <pc:sldMk cId="1001975195" sldId="466"/>
            <ac:cxnSpMk id="44" creationId="{246D3E8B-09E1-A5EA-0B3E-3D541D112714}"/>
          </ac:cxnSpMkLst>
        </pc:cxnChg>
        <pc:cxnChg chg="del mod">
          <ac:chgData name="Jonathan Adshead" userId="3fd9fcf95909496d" providerId="LiveId" clId="{03770DD7-C720-42C5-AB13-34F50093ED5E}" dt="2024-06-17T16:14:40.504" v="252" actId="478"/>
          <ac:cxnSpMkLst>
            <pc:docMk/>
            <pc:sldMk cId="1001975195" sldId="466"/>
            <ac:cxnSpMk id="45" creationId="{138F982B-276F-5934-6BD9-45C77BEB8AF1}"/>
          </ac:cxnSpMkLst>
        </pc:cxnChg>
        <pc:cxnChg chg="del mod">
          <ac:chgData name="Jonathan Adshead" userId="3fd9fcf95909496d" providerId="LiveId" clId="{03770DD7-C720-42C5-AB13-34F50093ED5E}" dt="2024-06-17T16:15:39" v="259" actId="478"/>
          <ac:cxnSpMkLst>
            <pc:docMk/>
            <pc:sldMk cId="1001975195" sldId="466"/>
            <ac:cxnSpMk id="46" creationId="{7B55A2CE-7B6F-A4F3-7123-458ED50CD39C}"/>
          </ac:cxnSpMkLst>
        </pc:cxnChg>
        <pc:cxnChg chg="del mod">
          <ac:chgData name="Jonathan Adshead" userId="3fd9fcf95909496d" providerId="LiveId" clId="{03770DD7-C720-42C5-AB13-34F50093ED5E}" dt="2024-06-17T16:14:40.504" v="252" actId="478"/>
          <ac:cxnSpMkLst>
            <pc:docMk/>
            <pc:sldMk cId="1001975195" sldId="466"/>
            <ac:cxnSpMk id="47" creationId="{B1B9FADF-ACA9-888C-BB25-2C59E8230136}"/>
          </ac:cxnSpMkLst>
        </pc:cxnChg>
        <pc:cxnChg chg="del">
          <ac:chgData name="Jonathan Adshead" userId="3fd9fcf95909496d" providerId="LiveId" clId="{03770DD7-C720-42C5-AB13-34F50093ED5E}" dt="2024-06-17T16:14:59.584" v="255" actId="478"/>
          <ac:cxnSpMkLst>
            <pc:docMk/>
            <pc:sldMk cId="1001975195" sldId="466"/>
            <ac:cxnSpMk id="50" creationId="{1F8BFAD9-A4DC-6A39-FBFF-FC738FAAC2BA}"/>
          </ac:cxnSpMkLst>
        </pc:cxnChg>
        <pc:cxnChg chg="del">
          <ac:chgData name="Jonathan Adshead" userId="3fd9fcf95909496d" providerId="LiveId" clId="{03770DD7-C720-42C5-AB13-34F50093ED5E}" dt="2024-06-17T16:15:39" v="259" actId="478"/>
          <ac:cxnSpMkLst>
            <pc:docMk/>
            <pc:sldMk cId="1001975195" sldId="466"/>
            <ac:cxnSpMk id="52" creationId="{A6E76BE5-185D-39B6-9CE9-D618E6E21CEA}"/>
          </ac:cxnSpMkLst>
        </pc:cxnChg>
        <pc:cxnChg chg="del mod">
          <ac:chgData name="Jonathan Adshead" userId="3fd9fcf95909496d" providerId="LiveId" clId="{03770DD7-C720-42C5-AB13-34F50093ED5E}" dt="2024-06-17T16:14:59.584" v="255" actId="478"/>
          <ac:cxnSpMkLst>
            <pc:docMk/>
            <pc:sldMk cId="1001975195" sldId="466"/>
            <ac:cxnSpMk id="55" creationId="{9E7DA0BB-A7E6-D823-EC53-40DE55298FEF}"/>
          </ac:cxnSpMkLst>
        </pc:cxnChg>
        <pc:cxnChg chg="del mod">
          <ac:chgData name="Jonathan Adshead" userId="3fd9fcf95909496d" providerId="LiveId" clId="{03770DD7-C720-42C5-AB13-34F50093ED5E}" dt="2024-06-17T16:14:59.584" v="255" actId="478"/>
          <ac:cxnSpMkLst>
            <pc:docMk/>
            <pc:sldMk cId="1001975195" sldId="466"/>
            <ac:cxnSpMk id="56" creationId="{8DD73E4F-F2F8-DBC6-FE9B-7AB9BDD3B00C}"/>
          </ac:cxnSpMkLst>
        </pc:cxnChg>
        <pc:cxnChg chg="del">
          <ac:chgData name="Jonathan Adshead" userId="3fd9fcf95909496d" providerId="LiveId" clId="{03770DD7-C720-42C5-AB13-34F50093ED5E}" dt="2024-06-17T16:14:40.504" v="252" actId="478"/>
          <ac:cxnSpMkLst>
            <pc:docMk/>
            <pc:sldMk cId="1001975195" sldId="466"/>
            <ac:cxnSpMk id="57" creationId="{F54AA4D9-3500-9897-B051-0FEC2D16CFAD}"/>
          </ac:cxnSpMkLst>
        </pc:cxnChg>
        <pc:cxnChg chg="del">
          <ac:chgData name="Jonathan Adshead" userId="3fd9fcf95909496d" providerId="LiveId" clId="{03770DD7-C720-42C5-AB13-34F50093ED5E}" dt="2024-06-17T16:14:40.504" v="252" actId="478"/>
          <ac:cxnSpMkLst>
            <pc:docMk/>
            <pc:sldMk cId="1001975195" sldId="466"/>
            <ac:cxnSpMk id="59" creationId="{70349AEC-3840-9C47-F81B-AAEE5D21522C}"/>
          </ac:cxnSpMkLst>
        </pc:cxnChg>
      </pc:sldChg>
      <pc:sldChg chg="modSp mod">
        <pc:chgData name="Jonathan Adshead" userId="3fd9fcf95909496d" providerId="LiveId" clId="{03770DD7-C720-42C5-AB13-34F50093ED5E}" dt="2024-06-17T14:28:10.318" v="236" actId="20577"/>
        <pc:sldMkLst>
          <pc:docMk/>
          <pc:sldMk cId="888331911" sldId="468"/>
        </pc:sldMkLst>
        <pc:spChg chg="mod">
          <ac:chgData name="Jonathan Adshead" userId="3fd9fcf95909496d" providerId="LiveId" clId="{03770DD7-C720-42C5-AB13-34F50093ED5E}" dt="2024-06-17T14:28:10.318" v="236" actId="20577"/>
          <ac:spMkLst>
            <pc:docMk/>
            <pc:sldMk cId="888331911" sldId="468"/>
            <ac:spMk id="5" creationId="{6EA8EFFE-AC2C-0D91-8E89-7167307BA396}"/>
          </ac:spMkLst>
        </pc:spChg>
      </pc:sldChg>
      <pc:sldChg chg="modSp mod">
        <pc:chgData name="Jonathan Adshead" userId="3fd9fcf95909496d" providerId="LiveId" clId="{03770DD7-C720-42C5-AB13-34F50093ED5E}" dt="2024-06-17T16:30:38.991" v="280" actId="20577"/>
        <pc:sldMkLst>
          <pc:docMk/>
          <pc:sldMk cId="2009537839" sldId="481"/>
        </pc:sldMkLst>
        <pc:spChg chg="mod">
          <ac:chgData name="Jonathan Adshead" userId="3fd9fcf95909496d" providerId="LiveId" clId="{03770DD7-C720-42C5-AB13-34F50093ED5E}" dt="2024-06-17T16:30:38.991" v="280" actId="20577"/>
          <ac:spMkLst>
            <pc:docMk/>
            <pc:sldMk cId="2009537839" sldId="481"/>
            <ac:spMk id="63" creationId="{E48B7FA0-64FD-0D3C-B645-CCE4D2994B88}"/>
          </ac:spMkLst>
        </pc:spChg>
      </pc:sldChg>
      <pc:sldChg chg="new">
        <pc:chgData name="Jonathan Adshead" userId="3fd9fcf95909496d" providerId="LiveId" clId="{03770DD7-C720-42C5-AB13-34F50093ED5E}" dt="2024-06-17T14:36:33.586" v="240" actId="680"/>
        <pc:sldMkLst>
          <pc:docMk/>
          <pc:sldMk cId="1295594251" sldId="484"/>
        </pc:sldMkLst>
      </pc:sldChg>
      <pc:sldChg chg="modSp add mod">
        <pc:chgData name="Jonathan Adshead" userId="3fd9fcf95909496d" providerId="LiveId" clId="{03770DD7-C720-42C5-AB13-34F50093ED5E}" dt="2024-06-17T16:18:32.698" v="276" actId="14100"/>
        <pc:sldMkLst>
          <pc:docMk/>
          <pc:sldMk cId="927171894" sldId="485"/>
        </pc:sldMkLst>
        <pc:spChg chg="mod">
          <ac:chgData name="Jonathan Adshead" userId="3fd9fcf95909496d" providerId="LiveId" clId="{03770DD7-C720-42C5-AB13-34F50093ED5E}" dt="2024-06-17T15:12:56.086" v="243" actId="207"/>
          <ac:spMkLst>
            <pc:docMk/>
            <pc:sldMk cId="927171894" sldId="485"/>
            <ac:spMk id="11" creationId="{A3898F22-D523-3E86-B62E-820A6B6B1E03}"/>
          </ac:spMkLst>
        </pc:spChg>
        <pc:spChg chg="mod">
          <ac:chgData name="Jonathan Adshead" userId="3fd9fcf95909496d" providerId="LiveId" clId="{03770DD7-C720-42C5-AB13-34F50093ED5E}" dt="2024-06-17T15:12:56.086" v="243" actId="207"/>
          <ac:spMkLst>
            <pc:docMk/>
            <pc:sldMk cId="927171894" sldId="485"/>
            <ac:spMk id="12" creationId="{32783168-6F89-1288-9C53-259EF60847F9}"/>
          </ac:spMkLst>
        </pc:spChg>
        <pc:spChg chg="mod">
          <ac:chgData name="Jonathan Adshead" userId="3fd9fcf95909496d" providerId="LiveId" clId="{03770DD7-C720-42C5-AB13-34F50093ED5E}" dt="2024-06-17T15:13:17.288" v="244" actId="207"/>
          <ac:spMkLst>
            <pc:docMk/>
            <pc:sldMk cId="927171894" sldId="485"/>
            <ac:spMk id="54" creationId="{46164101-635E-9395-4A9E-C232E7A42C34}"/>
          </ac:spMkLst>
        </pc:spChg>
        <pc:cxnChg chg="mod">
          <ac:chgData name="Jonathan Adshead" userId="3fd9fcf95909496d" providerId="LiveId" clId="{03770DD7-C720-42C5-AB13-34F50093ED5E}" dt="2024-06-17T16:18:32.698" v="276" actId="14100"/>
          <ac:cxnSpMkLst>
            <pc:docMk/>
            <pc:sldMk cId="927171894" sldId="485"/>
            <ac:cxnSpMk id="41" creationId="{B7134680-A055-5F89-23D1-C61EE4C083A5}"/>
          </ac:cxnSpMkLst>
        </pc:cxnChg>
      </pc:sldChg>
      <pc:sldChg chg="delSp modSp add mod delAnim modAnim">
        <pc:chgData name="Jonathan Adshead" userId="3fd9fcf95909496d" providerId="LiveId" clId="{03770DD7-C720-42C5-AB13-34F50093ED5E}" dt="2024-06-17T16:19:05.596" v="277" actId="478"/>
        <pc:sldMkLst>
          <pc:docMk/>
          <pc:sldMk cId="2714001238" sldId="486"/>
        </pc:sldMkLst>
        <pc:spChg chg="del">
          <ac:chgData name="Jonathan Adshead" userId="3fd9fcf95909496d" providerId="LiveId" clId="{03770DD7-C720-42C5-AB13-34F50093ED5E}" dt="2024-06-17T16:19:05.596" v="277" actId="478"/>
          <ac:spMkLst>
            <pc:docMk/>
            <pc:sldMk cId="2714001238" sldId="486"/>
            <ac:spMk id="48" creationId="{E41A67F7-BEE7-ECC9-0FE2-9D15C78C2FD4}"/>
          </ac:spMkLst>
        </pc:spChg>
        <pc:spChg chg="del">
          <ac:chgData name="Jonathan Adshead" userId="3fd9fcf95909496d" providerId="LiveId" clId="{03770DD7-C720-42C5-AB13-34F50093ED5E}" dt="2024-06-17T16:19:05.596" v="277" actId="478"/>
          <ac:spMkLst>
            <pc:docMk/>
            <pc:sldMk cId="2714001238" sldId="486"/>
            <ac:spMk id="49" creationId="{B4E3424E-93DC-094A-29C8-C9E1EF35B5F8}"/>
          </ac:spMkLst>
        </pc:spChg>
        <pc:spChg chg="del">
          <ac:chgData name="Jonathan Adshead" userId="3fd9fcf95909496d" providerId="LiveId" clId="{03770DD7-C720-42C5-AB13-34F50093ED5E}" dt="2024-06-17T16:19:05.596" v="277" actId="478"/>
          <ac:spMkLst>
            <pc:docMk/>
            <pc:sldMk cId="2714001238" sldId="486"/>
            <ac:spMk id="58" creationId="{15CF8A79-9EFF-2D67-75B0-FFF6C0AC73DC}"/>
          </ac:spMkLst>
        </pc:spChg>
        <pc:spChg chg="del">
          <ac:chgData name="Jonathan Adshead" userId="3fd9fcf95909496d" providerId="LiveId" clId="{03770DD7-C720-42C5-AB13-34F50093ED5E}" dt="2024-06-17T16:19:05.596" v="277" actId="478"/>
          <ac:spMkLst>
            <pc:docMk/>
            <pc:sldMk cId="2714001238" sldId="486"/>
            <ac:spMk id="60" creationId="{040DA698-9033-1E39-4B87-64AF5D81CC7D}"/>
          </ac:spMkLst>
        </pc:spChg>
        <pc:cxnChg chg="mod">
          <ac:chgData name="Jonathan Adshead" userId="3fd9fcf95909496d" providerId="LiveId" clId="{03770DD7-C720-42C5-AB13-34F50093ED5E}" dt="2024-06-17T16:18:26.152" v="275" actId="14100"/>
          <ac:cxnSpMkLst>
            <pc:docMk/>
            <pc:sldMk cId="2714001238" sldId="486"/>
            <ac:cxnSpMk id="41" creationId="{B7134680-A055-5F89-23D1-C61EE4C083A5}"/>
          </ac:cxnSpMkLst>
        </pc:cxnChg>
        <pc:cxnChg chg="del">
          <ac:chgData name="Jonathan Adshead" userId="3fd9fcf95909496d" providerId="LiveId" clId="{03770DD7-C720-42C5-AB13-34F50093ED5E}" dt="2024-06-17T16:19:05.596" v="277" actId="478"/>
          <ac:cxnSpMkLst>
            <pc:docMk/>
            <pc:sldMk cId="2714001238" sldId="486"/>
            <ac:cxnSpMk id="45" creationId="{138F982B-276F-5934-6BD9-45C77BEB8AF1}"/>
          </ac:cxnSpMkLst>
        </pc:cxnChg>
        <pc:cxnChg chg="del mod">
          <ac:chgData name="Jonathan Adshead" userId="3fd9fcf95909496d" providerId="LiveId" clId="{03770DD7-C720-42C5-AB13-34F50093ED5E}" dt="2024-06-17T16:19:05.596" v="277" actId="478"/>
          <ac:cxnSpMkLst>
            <pc:docMk/>
            <pc:sldMk cId="2714001238" sldId="486"/>
            <ac:cxnSpMk id="47" creationId="{B1B9FADF-ACA9-888C-BB25-2C59E8230136}"/>
          </ac:cxnSpMkLst>
        </pc:cxnChg>
        <pc:cxnChg chg="del">
          <ac:chgData name="Jonathan Adshead" userId="3fd9fcf95909496d" providerId="LiveId" clId="{03770DD7-C720-42C5-AB13-34F50093ED5E}" dt="2024-06-17T16:19:05.596" v="277" actId="478"/>
          <ac:cxnSpMkLst>
            <pc:docMk/>
            <pc:sldMk cId="2714001238" sldId="486"/>
            <ac:cxnSpMk id="57" creationId="{F54AA4D9-3500-9897-B051-0FEC2D16CFAD}"/>
          </ac:cxnSpMkLst>
        </pc:cxnChg>
        <pc:cxnChg chg="del">
          <ac:chgData name="Jonathan Adshead" userId="3fd9fcf95909496d" providerId="LiveId" clId="{03770DD7-C720-42C5-AB13-34F50093ED5E}" dt="2024-06-17T16:19:05.596" v="277" actId="478"/>
          <ac:cxnSpMkLst>
            <pc:docMk/>
            <pc:sldMk cId="2714001238" sldId="486"/>
            <ac:cxnSpMk id="59" creationId="{70349AEC-3840-9C47-F81B-AAEE5D21522C}"/>
          </ac:cxnSpMkLst>
        </pc:cxnChg>
      </pc:sldChg>
      <pc:sldChg chg="add modAnim">
        <pc:chgData name="Jonathan Adshead" userId="3fd9fcf95909496d" providerId="LiveId" clId="{03770DD7-C720-42C5-AB13-34F50093ED5E}" dt="2024-06-17T16:16:08.521" v="261"/>
        <pc:sldMkLst>
          <pc:docMk/>
          <pc:sldMk cId="3867032552" sldId="487"/>
        </pc:sldMkLst>
      </pc:sldChg>
    </pc:docChg>
  </pc:docChgLst>
  <pc:docChgLst>
    <pc:chgData name="Roncevic, Matija" userId="f2c0c90f-1fe6-4b8a-ac83-c22ddfd296fd" providerId="ADAL" clId="{7CBF5AC9-99C8-495E-AE91-B06E2A25E57A}"/>
    <pc:docChg chg="undo redo custSel addSld delSld modSld sldOrd addSection delSection modSection">
      <pc:chgData name="Roncevic, Matija" userId="f2c0c90f-1fe6-4b8a-ac83-c22ddfd296fd" providerId="ADAL" clId="{7CBF5AC9-99C8-495E-AE91-B06E2A25E57A}" dt="2024-07-04T12:44:37.548" v="6545" actId="20577"/>
      <pc:docMkLst>
        <pc:docMk/>
      </pc:docMkLst>
      <pc:sldChg chg="modSp mod">
        <pc:chgData name="Roncevic, Matija" userId="f2c0c90f-1fe6-4b8a-ac83-c22ddfd296fd" providerId="ADAL" clId="{7CBF5AC9-99C8-495E-AE91-B06E2A25E57A}" dt="2024-07-04T08:12:57.508" v="6307" actId="1076"/>
        <pc:sldMkLst>
          <pc:docMk/>
          <pc:sldMk cId="2553545533" sldId="386"/>
        </pc:sldMkLst>
        <pc:spChg chg="mod">
          <ac:chgData name="Roncevic, Matija" userId="f2c0c90f-1fe6-4b8a-ac83-c22ddfd296fd" providerId="ADAL" clId="{7CBF5AC9-99C8-495E-AE91-B06E2A25E57A}" dt="2024-07-04T08:12:57.508" v="6307" actId="1076"/>
          <ac:spMkLst>
            <pc:docMk/>
            <pc:sldMk cId="2553545533" sldId="386"/>
            <ac:spMk id="4" creationId="{4F67DDAB-A029-4F51-840C-C39A868CCDB6}"/>
          </ac:spMkLst>
        </pc:spChg>
        <pc:spChg chg="mod">
          <ac:chgData name="Roncevic, Matija" userId="f2c0c90f-1fe6-4b8a-ac83-c22ddfd296fd" providerId="ADAL" clId="{7CBF5AC9-99C8-495E-AE91-B06E2A25E57A}" dt="2024-07-04T08:12:48.572" v="6306" actId="14100"/>
          <ac:spMkLst>
            <pc:docMk/>
            <pc:sldMk cId="2553545533" sldId="386"/>
            <ac:spMk id="10" creationId="{BB19DF95-D0DC-403C-8DA6-0ED3DF8165F1}"/>
          </ac:spMkLst>
        </pc:spChg>
      </pc:sldChg>
      <pc:sldChg chg="addSp delSp modSp mod modTransition">
        <pc:chgData name="Roncevic, Matija" userId="f2c0c90f-1fe6-4b8a-ac83-c22ddfd296fd" providerId="ADAL" clId="{7CBF5AC9-99C8-495E-AE91-B06E2A25E57A}" dt="2024-07-04T11:00:42.877" v="6349"/>
        <pc:sldMkLst>
          <pc:docMk/>
          <pc:sldMk cId="2348351376" sldId="387"/>
        </pc:sldMkLst>
        <pc:spChg chg="mod">
          <ac:chgData name="Roncevic, Matija" userId="f2c0c90f-1fe6-4b8a-ac83-c22ddfd296fd" providerId="ADAL" clId="{7CBF5AC9-99C8-495E-AE91-B06E2A25E57A}" dt="2024-07-02T12:26:12.434" v="1254" actId="1076"/>
          <ac:spMkLst>
            <pc:docMk/>
            <pc:sldMk cId="2348351376" sldId="387"/>
            <ac:spMk id="5" creationId="{E80F99FC-38BF-4D92-8757-33477B9DB3D7}"/>
          </ac:spMkLst>
        </pc:spChg>
        <pc:spChg chg="add del mod">
          <ac:chgData name="Roncevic, Matija" userId="f2c0c90f-1fe6-4b8a-ac83-c22ddfd296fd" providerId="ADAL" clId="{7CBF5AC9-99C8-495E-AE91-B06E2A25E57A}" dt="2024-07-01T08:47:18.191" v="976" actId="478"/>
          <ac:spMkLst>
            <pc:docMk/>
            <pc:sldMk cId="2348351376" sldId="387"/>
            <ac:spMk id="6" creationId="{B3967664-A5A2-E1F3-2F6E-37201463F030}"/>
          </ac:spMkLst>
        </pc:spChg>
        <pc:spChg chg="mod">
          <ac:chgData name="Roncevic, Matija" userId="f2c0c90f-1fe6-4b8a-ac83-c22ddfd296fd" providerId="ADAL" clId="{7CBF5AC9-99C8-495E-AE91-B06E2A25E57A}" dt="2024-07-02T12:29:04.495" v="1265" actId="1076"/>
          <ac:spMkLst>
            <pc:docMk/>
            <pc:sldMk cId="2348351376" sldId="387"/>
            <ac:spMk id="7" creationId="{E6F8A924-8EC3-4236-98F6-ED159202E75C}"/>
          </ac:spMkLst>
        </pc:spChg>
        <pc:spChg chg="mod">
          <ac:chgData name="Roncevic, Matija" userId="f2c0c90f-1fe6-4b8a-ac83-c22ddfd296fd" providerId="ADAL" clId="{7CBF5AC9-99C8-495E-AE91-B06E2A25E57A}" dt="2024-07-02T19:44:59.212" v="1864" actId="20577"/>
          <ac:spMkLst>
            <pc:docMk/>
            <pc:sldMk cId="2348351376" sldId="387"/>
            <ac:spMk id="8" creationId="{EAD36779-DD1B-447D-82D4-04C46A01D3F0}"/>
          </ac:spMkLst>
        </pc:spChg>
        <pc:spChg chg="mod">
          <ac:chgData name="Roncevic, Matija" userId="f2c0c90f-1fe6-4b8a-ac83-c22ddfd296fd" providerId="ADAL" clId="{7CBF5AC9-99C8-495E-AE91-B06E2A25E57A}" dt="2024-07-02T12:26:22.022" v="1255" actId="1076"/>
          <ac:spMkLst>
            <pc:docMk/>
            <pc:sldMk cId="2348351376" sldId="387"/>
            <ac:spMk id="9" creationId="{5BEEFBED-7FFE-4499-AB09-5BD985017478}"/>
          </ac:spMkLst>
        </pc:spChg>
        <pc:spChg chg="mod">
          <ac:chgData name="Roncevic, Matija" userId="f2c0c90f-1fe6-4b8a-ac83-c22ddfd296fd" providerId="ADAL" clId="{7CBF5AC9-99C8-495E-AE91-B06E2A25E57A}" dt="2024-07-02T19:44:57.113" v="1863" actId="20577"/>
          <ac:spMkLst>
            <pc:docMk/>
            <pc:sldMk cId="2348351376" sldId="387"/>
            <ac:spMk id="10" creationId="{BF98A78E-B392-4E33-8822-C50DA6265F68}"/>
          </ac:spMkLst>
        </pc:spChg>
        <pc:spChg chg="mod">
          <ac:chgData name="Roncevic, Matija" userId="f2c0c90f-1fe6-4b8a-ac83-c22ddfd296fd" providerId="ADAL" clId="{7CBF5AC9-99C8-495E-AE91-B06E2A25E57A}" dt="2024-07-02T12:28:56.994" v="1264" actId="1076"/>
          <ac:spMkLst>
            <pc:docMk/>
            <pc:sldMk cId="2348351376" sldId="387"/>
            <ac:spMk id="11" creationId="{22BF8D06-FDEE-46AB-9813-50E8B87FDB74}"/>
          </ac:spMkLst>
        </pc:spChg>
        <pc:spChg chg="add mod">
          <ac:chgData name="Roncevic, Matija" userId="f2c0c90f-1fe6-4b8a-ac83-c22ddfd296fd" providerId="ADAL" clId="{7CBF5AC9-99C8-495E-AE91-B06E2A25E57A}" dt="2024-07-02T12:36:28.523" v="1277" actId="1076"/>
          <ac:spMkLst>
            <pc:docMk/>
            <pc:sldMk cId="2348351376" sldId="387"/>
            <ac:spMk id="12" creationId="{03B420B0-76B8-0005-245E-2CD2869A0C58}"/>
          </ac:spMkLst>
        </pc:spChg>
        <pc:spChg chg="add mod">
          <ac:chgData name="Roncevic, Matija" userId="f2c0c90f-1fe6-4b8a-ac83-c22ddfd296fd" providerId="ADAL" clId="{7CBF5AC9-99C8-495E-AE91-B06E2A25E57A}" dt="2024-07-02T19:45:00.961" v="1865" actId="20577"/>
          <ac:spMkLst>
            <pc:docMk/>
            <pc:sldMk cId="2348351376" sldId="387"/>
            <ac:spMk id="13" creationId="{2B0B21B1-D25C-DDC4-2686-C88356E67D1D}"/>
          </ac:spMkLst>
        </pc:spChg>
        <pc:spChg chg="add del">
          <ac:chgData name="Roncevic, Matija" userId="f2c0c90f-1fe6-4b8a-ac83-c22ddfd296fd" providerId="ADAL" clId="{7CBF5AC9-99C8-495E-AE91-B06E2A25E57A}" dt="2024-07-01T08:56:07.638" v="1013" actId="478"/>
          <ac:spMkLst>
            <pc:docMk/>
            <pc:sldMk cId="2348351376" sldId="387"/>
            <ac:spMk id="14" creationId="{936FB283-0943-2897-4CB2-929537BF8BC2}"/>
          </ac:spMkLst>
        </pc:spChg>
        <pc:spChg chg="add del mod">
          <ac:chgData name="Roncevic, Matija" userId="f2c0c90f-1fe6-4b8a-ac83-c22ddfd296fd" providerId="ADAL" clId="{7CBF5AC9-99C8-495E-AE91-B06E2A25E57A}" dt="2024-07-01T08:56:09.897" v="1014" actId="478"/>
          <ac:spMkLst>
            <pc:docMk/>
            <pc:sldMk cId="2348351376" sldId="387"/>
            <ac:spMk id="15" creationId="{0A71EADA-CC96-60E2-4D71-031098B1C624}"/>
          </ac:spMkLst>
        </pc:spChg>
        <pc:spChg chg="add del mod">
          <ac:chgData name="Roncevic, Matija" userId="f2c0c90f-1fe6-4b8a-ac83-c22ddfd296fd" providerId="ADAL" clId="{7CBF5AC9-99C8-495E-AE91-B06E2A25E57A}" dt="2024-07-01T08:56:02.288" v="1012" actId="478"/>
          <ac:spMkLst>
            <pc:docMk/>
            <pc:sldMk cId="2348351376" sldId="387"/>
            <ac:spMk id="16" creationId="{1C5EF7DB-41AF-0609-C524-C816996B4D94}"/>
          </ac:spMkLst>
        </pc:spChg>
        <pc:spChg chg="del mod">
          <ac:chgData name="Roncevic, Matija" userId="f2c0c90f-1fe6-4b8a-ac83-c22ddfd296fd" providerId="ADAL" clId="{7CBF5AC9-99C8-495E-AE91-B06E2A25E57A}" dt="2024-07-01T08:47:01.801" v="972" actId="478"/>
          <ac:spMkLst>
            <pc:docMk/>
            <pc:sldMk cId="2348351376" sldId="387"/>
            <ac:spMk id="19" creationId="{21D68933-4D91-4017-8092-91E8C3DE9667}"/>
          </ac:spMkLst>
        </pc:spChg>
        <pc:spChg chg="del mod">
          <ac:chgData name="Roncevic, Matija" userId="f2c0c90f-1fe6-4b8a-ac83-c22ddfd296fd" providerId="ADAL" clId="{7CBF5AC9-99C8-495E-AE91-B06E2A25E57A}" dt="2024-07-01T08:47:04.899" v="973" actId="478"/>
          <ac:spMkLst>
            <pc:docMk/>
            <pc:sldMk cId="2348351376" sldId="387"/>
            <ac:spMk id="25" creationId="{59687893-49C6-4037-869B-503B054BE12B}"/>
          </ac:spMkLst>
        </pc:spChg>
        <pc:spChg chg="mod">
          <ac:chgData name="Roncevic, Matija" userId="f2c0c90f-1fe6-4b8a-ac83-c22ddfd296fd" providerId="ADAL" clId="{7CBF5AC9-99C8-495E-AE91-B06E2A25E57A}" dt="2024-07-02T12:26:00.544" v="1253" actId="1076"/>
          <ac:spMkLst>
            <pc:docMk/>
            <pc:sldMk cId="2348351376" sldId="387"/>
            <ac:spMk id="29" creationId="{79216EFD-AA88-4591-9563-F474C2B4BE62}"/>
          </ac:spMkLst>
        </pc:spChg>
        <pc:spChg chg="mod">
          <ac:chgData name="Roncevic, Matija" userId="f2c0c90f-1fe6-4b8a-ac83-c22ddfd296fd" providerId="ADAL" clId="{7CBF5AC9-99C8-495E-AE91-B06E2A25E57A}" dt="2024-07-02T19:44:55.625" v="1862" actId="20577"/>
          <ac:spMkLst>
            <pc:docMk/>
            <pc:sldMk cId="2348351376" sldId="387"/>
            <ac:spMk id="30" creationId="{45C4D2E9-8106-4E2F-B886-D1E6CE482F51}"/>
          </ac:spMkLst>
        </pc:spChg>
        <pc:spChg chg="mod">
          <ac:chgData name="Roncevic, Matija" userId="f2c0c90f-1fe6-4b8a-ac83-c22ddfd296fd" providerId="ADAL" clId="{7CBF5AC9-99C8-495E-AE91-B06E2A25E57A}" dt="2024-07-02T10:53:14.598" v="1024" actId="1076"/>
          <ac:spMkLst>
            <pc:docMk/>
            <pc:sldMk cId="2348351376" sldId="387"/>
            <ac:spMk id="35" creationId="{1CDB98CD-CE17-7F3F-E501-22377C761BD2}"/>
          </ac:spMkLst>
        </pc:spChg>
        <pc:spChg chg="del">
          <ac:chgData name="Roncevic, Matija" userId="f2c0c90f-1fe6-4b8a-ac83-c22ddfd296fd" providerId="ADAL" clId="{7CBF5AC9-99C8-495E-AE91-B06E2A25E57A}" dt="2024-07-01T08:56:17.807" v="1023" actId="478"/>
          <ac:spMkLst>
            <pc:docMk/>
            <pc:sldMk cId="2348351376" sldId="387"/>
            <ac:spMk id="61" creationId="{1C631F51-F8E1-442B-834B-C3FD047A12F7}"/>
          </ac:spMkLst>
        </pc:spChg>
        <pc:picChg chg="add mod">
          <ac:chgData name="Roncevic, Matija" userId="f2c0c90f-1fe6-4b8a-ac83-c22ddfd296fd" providerId="ADAL" clId="{7CBF5AC9-99C8-495E-AE91-B06E2A25E57A}" dt="2024-07-02T12:36:10.734" v="1276" actId="1076"/>
          <ac:picMkLst>
            <pc:docMk/>
            <pc:sldMk cId="2348351376" sldId="387"/>
            <ac:picMk id="18" creationId="{442970F6-F224-F8D8-D826-868D3A070F52}"/>
          </ac:picMkLst>
        </pc:picChg>
        <pc:picChg chg="add mod">
          <ac:chgData name="Roncevic, Matija" userId="f2c0c90f-1fe6-4b8a-ac83-c22ddfd296fd" providerId="ADAL" clId="{7CBF5AC9-99C8-495E-AE91-B06E2A25E57A}" dt="2024-07-02T12:36:08.320" v="1275" actId="1076"/>
          <ac:picMkLst>
            <pc:docMk/>
            <pc:sldMk cId="2348351376" sldId="387"/>
            <ac:picMk id="21" creationId="{F7D1313D-9D4C-B812-08E9-51EEB284565A}"/>
          </ac:picMkLst>
        </pc:picChg>
      </pc:sldChg>
      <pc:sldChg chg="addSp delSp modSp mod delAnim modAnim modNotesTx">
        <pc:chgData name="Roncevic, Matija" userId="f2c0c90f-1fe6-4b8a-ac83-c22ddfd296fd" providerId="ADAL" clId="{7CBF5AC9-99C8-495E-AE91-B06E2A25E57A}" dt="2024-07-03T15:47:05.708" v="5239"/>
        <pc:sldMkLst>
          <pc:docMk/>
          <pc:sldMk cId="3643772225" sldId="440"/>
        </pc:sldMkLst>
        <pc:spChg chg="mod">
          <ac:chgData name="Roncevic, Matija" userId="f2c0c90f-1fe6-4b8a-ac83-c22ddfd296fd" providerId="ADAL" clId="{7CBF5AC9-99C8-495E-AE91-B06E2A25E57A}" dt="2024-06-29T08:20:01.286" v="445" actId="20577"/>
          <ac:spMkLst>
            <pc:docMk/>
            <pc:sldMk cId="3643772225" sldId="440"/>
            <ac:spMk id="6" creationId="{A55AB91D-DE2D-4AFF-9067-9AF58F56A049}"/>
          </ac:spMkLst>
        </pc:spChg>
        <pc:spChg chg="add del mod">
          <ac:chgData name="Roncevic, Matija" userId="f2c0c90f-1fe6-4b8a-ac83-c22ddfd296fd" providerId="ADAL" clId="{7CBF5AC9-99C8-495E-AE91-B06E2A25E57A}" dt="2024-06-29T06:32:00.300" v="52" actId="478"/>
          <ac:spMkLst>
            <pc:docMk/>
            <pc:sldMk cId="3643772225" sldId="440"/>
            <ac:spMk id="8" creationId="{3D1047C6-3A7E-1287-F284-170796EFC4B3}"/>
          </ac:spMkLst>
        </pc:spChg>
        <pc:spChg chg="mod">
          <ac:chgData name="Roncevic, Matija" userId="f2c0c90f-1fe6-4b8a-ac83-c22ddfd296fd" providerId="ADAL" clId="{7CBF5AC9-99C8-495E-AE91-B06E2A25E57A}" dt="2024-06-29T07:36:08.262" v="138"/>
          <ac:spMkLst>
            <pc:docMk/>
            <pc:sldMk cId="3643772225" sldId="440"/>
            <ac:spMk id="8" creationId="{478F0AC4-C20D-0776-05DF-6D4B28CDC932}"/>
          </ac:spMkLst>
        </pc:spChg>
        <pc:spChg chg="mod">
          <ac:chgData name="Roncevic, Matija" userId="f2c0c90f-1fe6-4b8a-ac83-c22ddfd296fd" providerId="ADAL" clId="{7CBF5AC9-99C8-495E-AE91-B06E2A25E57A}" dt="2024-06-29T07:36:08.262" v="138"/>
          <ac:spMkLst>
            <pc:docMk/>
            <pc:sldMk cId="3643772225" sldId="440"/>
            <ac:spMk id="9" creationId="{F93A57FE-CCBA-7E36-D275-023E2904C4B0}"/>
          </ac:spMkLst>
        </pc:spChg>
        <pc:spChg chg="mod">
          <ac:chgData name="Roncevic, Matija" userId="f2c0c90f-1fe6-4b8a-ac83-c22ddfd296fd" providerId="ADAL" clId="{7CBF5AC9-99C8-495E-AE91-B06E2A25E57A}" dt="2024-06-29T07:36:08.262" v="138"/>
          <ac:spMkLst>
            <pc:docMk/>
            <pc:sldMk cId="3643772225" sldId="440"/>
            <ac:spMk id="10" creationId="{A796BC3F-E48D-5620-D40B-3FDD46860011}"/>
          </ac:spMkLst>
        </pc:spChg>
        <pc:spChg chg="del">
          <ac:chgData name="Roncevic, Matija" userId="f2c0c90f-1fe6-4b8a-ac83-c22ddfd296fd" providerId="ADAL" clId="{7CBF5AC9-99C8-495E-AE91-B06E2A25E57A}" dt="2024-06-29T06:31:57.791" v="51" actId="478"/>
          <ac:spMkLst>
            <pc:docMk/>
            <pc:sldMk cId="3643772225" sldId="440"/>
            <ac:spMk id="10" creationId="{EEDFB0B4-4002-D742-3631-14ABC25CF406}"/>
          </ac:spMkLst>
        </pc:spChg>
        <pc:spChg chg="add del mod">
          <ac:chgData name="Roncevic, Matija" userId="f2c0c90f-1fe6-4b8a-ac83-c22ddfd296fd" providerId="ADAL" clId="{7CBF5AC9-99C8-495E-AE91-B06E2A25E57A}" dt="2024-06-29T07:46:20.771" v="172"/>
          <ac:spMkLst>
            <pc:docMk/>
            <pc:sldMk cId="3643772225" sldId="440"/>
            <ac:spMk id="11" creationId="{13A98FEB-81B3-2079-D8CB-0B5C7909AA74}"/>
          </ac:spMkLst>
        </pc:spChg>
        <pc:spChg chg="del">
          <ac:chgData name="Roncevic, Matija" userId="f2c0c90f-1fe6-4b8a-ac83-c22ddfd296fd" providerId="ADAL" clId="{7CBF5AC9-99C8-495E-AE91-B06E2A25E57A}" dt="2024-06-29T06:32:08.880" v="56" actId="478"/>
          <ac:spMkLst>
            <pc:docMk/>
            <pc:sldMk cId="3643772225" sldId="440"/>
            <ac:spMk id="11" creationId="{B1FC8CBF-61CF-BC34-8D50-3AB3019A8CEB}"/>
          </ac:spMkLst>
        </pc:spChg>
        <pc:spChg chg="add mod topLvl">
          <ac:chgData name="Roncevic, Matija" userId="f2c0c90f-1fe6-4b8a-ac83-c22ddfd296fd" providerId="ADAL" clId="{7CBF5AC9-99C8-495E-AE91-B06E2A25E57A}" dt="2024-07-03T15:45:09.325" v="5230" actId="165"/>
          <ac:spMkLst>
            <pc:docMk/>
            <pc:sldMk cId="3643772225" sldId="440"/>
            <ac:spMk id="14" creationId="{9EA5DAF3-B0A2-BC03-79D1-64521AB2CF20}"/>
          </ac:spMkLst>
        </pc:spChg>
        <pc:spChg chg="del">
          <ac:chgData name="Roncevic, Matija" userId="f2c0c90f-1fe6-4b8a-ac83-c22ddfd296fd" providerId="ADAL" clId="{7CBF5AC9-99C8-495E-AE91-B06E2A25E57A}" dt="2024-06-29T06:29:55.736" v="34" actId="478"/>
          <ac:spMkLst>
            <pc:docMk/>
            <pc:sldMk cId="3643772225" sldId="440"/>
            <ac:spMk id="15" creationId="{BD20686D-E6F5-49B6-B4AA-3C4F3F7E6AE7}"/>
          </ac:spMkLst>
        </pc:spChg>
        <pc:spChg chg="mod">
          <ac:chgData name="Roncevic, Matija" userId="f2c0c90f-1fe6-4b8a-ac83-c22ddfd296fd" providerId="ADAL" clId="{7CBF5AC9-99C8-495E-AE91-B06E2A25E57A}" dt="2024-06-29T07:52:30.370" v="232" actId="27803"/>
          <ac:spMkLst>
            <pc:docMk/>
            <pc:sldMk cId="3643772225" sldId="440"/>
            <ac:spMk id="18" creationId="{220C420B-AA59-C665-1240-D1FE3699FC01}"/>
          </ac:spMkLst>
        </pc:spChg>
        <pc:spChg chg="mod">
          <ac:chgData name="Roncevic, Matija" userId="f2c0c90f-1fe6-4b8a-ac83-c22ddfd296fd" providerId="ADAL" clId="{7CBF5AC9-99C8-495E-AE91-B06E2A25E57A}" dt="2024-06-29T07:52:30.370" v="232" actId="27803"/>
          <ac:spMkLst>
            <pc:docMk/>
            <pc:sldMk cId="3643772225" sldId="440"/>
            <ac:spMk id="19" creationId="{10B8F12B-6232-3EEC-1654-76231E25A71A}"/>
          </ac:spMkLst>
        </pc:spChg>
        <pc:spChg chg="del mod topLvl">
          <ac:chgData name="Roncevic, Matija" userId="f2c0c90f-1fe6-4b8a-ac83-c22ddfd296fd" providerId="ADAL" clId="{7CBF5AC9-99C8-495E-AE91-B06E2A25E57A}" dt="2024-06-29T06:32:49.691" v="63" actId="478"/>
          <ac:spMkLst>
            <pc:docMk/>
            <pc:sldMk cId="3643772225" sldId="440"/>
            <ac:spMk id="20" creationId="{2546CD43-0793-326C-575E-FCA8C80CEFD9}"/>
          </ac:spMkLst>
        </pc:spChg>
        <pc:spChg chg="add mod topLvl">
          <ac:chgData name="Roncevic, Matija" userId="f2c0c90f-1fe6-4b8a-ac83-c22ddfd296fd" providerId="ADAL" clId="{7CBF5AC9-99C8-495E-AE91-B06E2A25E57A}" dt="2024-07-03T15:45:09.325" v="5230" actId="165"/>
          <ac:spMkLst>
            <pc:docMk/>
            <pc:sldMk cId="3643772225" sldId="440"/>
            <ac:spMk id="23" creationId="{09646941-7289-9827-98F6-E7740FAD3E22}"/>
          </ac:spMkLst>
        </pc:spChg>
        <pc:spChg chg="del mod topLvl">
          <ac:chgData name="Roncevic, Matija" userId="f2c0c90f-1fe6-4b8a-ac83-c22ddfd296fd" providerId="ADAL" clId="{7CBF5AC9-99C8-495E-AE91-B06E2A25E57A}" dt="2024-06-29T06:32:51.520" v="64" actId="478"/>
          <ac:spMkLst>
            <pc:docMk/>
            <pc:sldMk cId="3643772225" sldId="440"/>
            <ac:spMk id="23" creationId="{45A2999A-67FF-C61E-72B8-26CA94C3808C}"/>
          </ac:spMkLst>
        </pc:spChg>
        <pc:spChg chg="del">
          <ac:chgData name="Roncevic, Matija" userId="f2c0c90f-1fe6-4b8a-ac83-c22ddfd296fd" providerId="ADAL" clId="{7CBF5AC9-99C8-495E-AE91-B06E2A25E57A}" dt="2024-06-29T06:32:09.727" v="57" actId="478"/>
          <ac:spMkLst>
            <pc:docMk/>
            <pc:sldMk cId="3643772225" sldId="440"/>
            <ac:spMk id="24" creationId="{40967D49-217D-9B74-A334-DA2B46371825}"/>
          </ac:spMkLst>
        </pc:spChg>
        <pc:spChg chg="del">
          <ac:chgData name="Roncevic, Matija" userId="f2c0c90f-1fe6-4b8a-ac83-c22ddfd296fd" providerId="ADAL" clId="{7CBF5AC9-99C8-495E-AE91-B06E2A25E57A}" dt="2024-06-29T06:32:16.124" v="60" actId="478"/>
          <ac:spMkLst>
            <pc:docMk/>
            <pc:sldMk cId="3643772225" sldId="440"/>
            <ac:spMk id="25" creationId="{2D6BF34A-87D0-4E83-7878-E031CC3A5093}"/>
          </ac:spMkLst>
        </pc:spChg>
        <pc:spChg chg="add mod topLvl">
          <ac:chgData name="Roncevic, Matija" userId="f2c0c90f-1fe6-4b8a-ac83-c22ddfd296fd" providerId="ADAL" clId="{7CBF5AC9-99C8-495E-AE91-B06E2A25E57A}" dt="2024-07-03T15:45:09.325" v="5230" actId="165"/>
          <ac:spMkLst>
            <pc:docMk/>
            <pc:sldMk cId="3643772225" sldId="440"/>
            <ac:spMk id="27" creationId="{0DEE996D-E2FB-68C9-C8AF-AB3D70F28715}"/>
          </ac:spMkLst>
        </pc:spChg>
        <pc:spChg chg="mod">
          <ac:chgData name="Roncevic, Matija" userId="f2c0c90f-1fe6-4b8a-ac83-c22ddfd296fd" providerId="ADAL" clId="{7CBF5AC9-99C8-495E-AE91-B06E2A25E57A}" dt="2024-06-29T07:36:31.402" v="140" actId="207"/>
          <ac:spMkLst>
            <pc:docMk/>
            <pc:sldMk cId="3643772225" sldId="440"/>
            <ac:spMk id="30" creationId="{0E4E5A96-7290-8D29-1299-62F8D6297024}"/>
          </ac:spMkLst>
        </pc:spChg>
        <pc:spChg chg="mod">
          <ac:chgData name="Roncevic, Matija" userId="f2c0c90f-1fe6-4b8a-ac83-c22ddfd296fd" providerId="ADAL" clId="{7CBF5AC9-99C8-495E-AE91-B06E2A25E57A}" dt="2024-06-29T07:36:31.402" v="140" actId="207"/>
          <ac:spMkLst>
            <pc:docMk/>
            <pc:sldMk cId="3643772225" sldId="440"/>
            <ac:spMk id="31" creationId="{46E0053F-D1F9-7199-4462-A6EAE4AC009A}"/>
          </ac:spMkLst>
        </pc:spChg>
        <pc:spChg chg="add mod">
          <ac:chgData name="Roncevic, Matija" userId="f2c0c90f-1fe6-4b8a-ac83-c22ddfd296fd" providerId="ADAL" clId="{7CBF5AC9-99C8-495E-AE91-B06E2A25E57A}" dt="2024-06-29T07:37:01.898" v="150" actId="207"/>
          <ac:spMkLst>
            <pc:docMk/>
            <pc:sldMk cId="3643772225" sldId="440"/>
            <ac:spMk id="32" creationId="{DD99D744-9C7C-29AE-F7C8-C05D75515EC8}"/>
          </ac:spMkLst>
        </pc:spChg>
        <pc:spChg chg="mod">
          <ac:chgData name="Roncevic, Matija" userId="f2c0c90f-1fe6-4b8a-ac83-c22ddfd296fd" providerId="ADAL" clId="{7CBF5AC9-99C8-495E-AE91-B06E2A25E57A}" dt="2024-07-02T11:31:02.956" v="1233" actId="113"/>
          <ac:spMkLst>
            <pc:docMk/>
            <pc:sldMk cId="3643772225" sldId="440"/>
            <ac:spMk id="37" creationId="{AAEF291E-FBF5-C7B5-B7AA-71503FD1AA6C}"/>
          </ac:spMkLst>
        </pc:spChg>
        <pc:spChg chg="add mod">
          <ac:chgData name="Roncevic, Matija" userId="f2c0c90f-1fe6-4b8a-ac83-c22ddfd296fd" providerId="ADAL" clId="{7CBF5AC9-99C8-495E-AE91-B06E2A25E57A}" dt="2024-07-02T11:31:00.231" v="1232" actId="113"/>
          <ac:spMkLst>
            <pc:docMk/>
            <pc:sldMk cId="3643772225" sldId="440"/>
            <ac:spMk id="44" creationId="{86AEB473-AEEC-7453-E18C-327628D6046D}"/>
          </ac:spMkLst>
        </pc:spChg>
        <pc:grpChg chg="add mod">
          <ac:chgData name="Roncevic, Matija" userId="f2c0c90f-1fe6-4b8a-ac83-c22ddfd296fd" providerId="ADAL" clId="{7CBF5AC9-99C8-495E-AE91-B06E2A25E57A}" dt="2024-06-29T08:03:02.340" v="345" actId="1076"/>
          <ac:grpSpMkLst>
            <pc:docMk/>
            <pc:sldMk cId="3643772225" sldId="440"/>
            <ac:grpSpMk id="2" creationId="{1C7E8AF0-592C-0502-556A-36533E7DADE0}"/>
          </ac:grpSpMkLst>
        </pc:grpChg>
        <pc:grpChg chg="mod">
          <ac:chgData name="Roncevic, Matija" userId="f2c0c90f-1fe6-4b8a-ac83-c22ddfd296fd" providerId="ADAL" clId="{7CBF5AC9-99C8-495E-AE91-B06E2A25E57A}" dt="2024-06-29T07:36:08.262" v="138"/>
          <ac:grpSpMkLst>
            <pc:docMk/>
            <pc:sldMk cId="3643772225" sldId="440"/>
            <ac:grpSpMk id="7" creationId="{4235D8AA-BFA9-7D56-CB67-CF91C5467005}"/>
          </ac:grpSpMkLst>
        </pc:grpChg>
        <pc:grpChg chg="add del mod">
          <ac:chgData name="Roncevic, Matija" userId="f2c0c90f-1fe6-4b8a-ac83-c22ddfd296fd" providerId="ADAL" clId="{7CBF5AC9-99C8-495E-AE91-B06E2A25E57A}" dt="2024-06-29T06:32:49.691" v="63" actId="478"/>
          <ac:grpSpMkLst>
            <pc:docMk/>
            <pc:sldMk cId="3643772225" sldId="440"/>
            <ac:grpSpMk id="9" creationId="{7A6108D3-C424-0C4F-17C0-A5838D1B15A5}"/>
          </ac:grpSpMkLst>
        </pc:grpChg>
        <pc:grpChg chg="add del mod">
          <ac:chgData name="Roncevic, Matija" userId="f2c0c90f-1fe6-4b8a-ac83-c22ddfd296fd" providerId="ADAL" clId="{7CBF5AC9-99C8-495E-AE91-B06E2A25E57A}" dt="2024-06-29T07:52:30.370" v="232" actId="27803"/>
          <ac:grpSpMkLst>
            <pc:docMk/>
            <pc:sldMk cId="3643772225" sldId="440"/>
            <ac:grpSpMk id="17" creationId="{501600EE-5C35-4237-F7BC-35529E6503F1}"/>
          </ac:grpSpMkLst>
        </pc:grpChg>
        <pc:grpChg chg="del mod topLvl">
          <ac:chgData name="Roncevic, Matija" userId="f2c0c90f-1fe6-4b8a-ac83-c22ddfd296fd" providerId="ADAL" clId="{7CBF5AC9-99C8-495E-AE91-B06E2A25E57A}" dt="2024-06-29T06:32:51.520" v="64" actId="478"/>
          <ac:grpSpMkLst>
            <pc:docMk/>
            <pc:sldMk cId="3643772225" sldId="440"/>
            <ac:grpSpMk id="19" creationId="{C2ABC778-06A9-CFAB-60A0-D52259AD987E}"/>
          </ac:grpSpMkLst>
        </pc:grpChg>
        <pc:grpChg chg="add del mod topLvl">
          <ac:chgData name="Roncevic, Matija" userId="f2c0c90f-1fe6-4b8a-ac83-c22ddfd296fd" providerId="ADAL" clId="{7CBF5AC9-99C8-495E-AE91-B06E2A25E57A}" dt="2024-07-03T15:45:09.325" v="5230" actId="165"/>
          <ac:grpSpMkLst>
            <pc:docMk/>
            <pc:sldMk cId="3643772225" sldId="440"/>
            <ac:grpSpMk id="22" creationId="{4421B94A-A1D3-D52E-84AE-26397DB18875}"/>
          </ac:grpSpMkLst>
        </pc:grpChg>
        <pc:grpChg chg="add del mod topLvl">
          <ac:chgData name="Roncevic, Matija" userId="f2c0c90f-1fe6-4b8a-ac83-c22ddfd296fd" providerId="ADAL" clId="{7CBF5AC9-99C8-495E-AE91-B06E2A25E57A}" dt="2024-07-03T15:45:09.325" v="5230" actId="165"/>
          <ac:grpSpMkLst>
            <pc:docMk/>
            <pc:sldMk cId="3643772225" sldId="440"/>
            <ac:grpSpMk id="24" creationId="{CE868221-8E8A-FA9D-C20B-203970452BE5}"/>
          </ac:grpSpMkLst>
        </pc:grpChg>
        <pc:grpChg chg="mod">
          <ac:chgData name="Roncevic, Matija" userId="f2c0c90f-1fe6-4b8a-ac83-c22ddfd296fd" providerId="ADAL" clId="{7CBF5AC9-99C8-495E-AE91-B06E2A25E57A}" dt="2024-06-29T07:36:31.402" v="140" actId="207"/>
          <ac:grpSpMkLst>
            <pc:docMk/>
            <pc:sldMk cId="3643772225" sldId="440"/>
            <ac:grpSpMk id="29" creationId="{ABA2C91A-207C-3477-E0B2-045E6F1ACB51}"/>
          </ac:grpSpMkLst>
        </pc:grpChg>
        <pc:grpChg chg="add mod">
          <ac:chgData name="Roncevic, Matija" userId="f2c0c90f-1fe6-4b8a-ac83-c22ddfd296fd" providerId="ADAL" clId="{7CBF5AC9-99C8-495E-AE91-B06E2A25E57A}" dt="2024-06-29T08:03:47.237" v="356" actId="1076"/>
          <ac:grpSpMkLst>
            <pc:docMk/>
            <pc:sldMk cId="3643772225" sldId="440"/>
            <ac:grpSpMk id="33" creationId="{4D4B7667-8C0A-BDB1-BE42-09AD09169964}"/>
          </ac:grpSpMkLst>
        </pc:grpChg>
        <pc:grpChg chg="add del mod topLvl">
          <ac:chgData name="Roncevic, Matija" userId="f2c0c90f-1fe6-4b8a-ac83-c22ddfd296fd" providerId="ADAL" clId="{7CBF5AC9-99C8-495E-AE91-B06E2A25E57A}" dt="2024-07-03T15:45:09.325" v="5230" actId="165"/>
          <ac:grpSpMkLst>
            <pc:docMk/>
            <pc:sldMk cId="3643772225" sldId="440"/>
            <ac:grpSpMk id="34" creationId="{9EC70D8B-80FA-206B-C47B-7109ADFE179D}"/>
          </ac:grpSpMkLst>
        </pc:grpChg>
        <pc:grpChg chg="add mod">
          <ac:chgData name="Roncevic, Matija" userId="f2c0c90f-1fe6-4b8a-ac83-c22ddfd296fd" providerId="ADAL" clId="{7CBF5AC9-99C8-495E-AE91-B06E2A25E57A}" dt="2024-06-29T08:03:44.127" v="354" actId="1076"/>
          <ac:grpSpMkLst>
            <pc:docMk/>
            <pc:sldMk cId="3643772225" sldId="440"/>
            <ac:grpSpMk id="35" creationId="{58ED2EDB-3B38-B26A-9A4E-F4AA6160778E}"/>
          </ac:grpSpMkLst>
        </pc:grpChg>
        <pc:grpChg chg="add del mod">
          <ac:chgData name="Roncevic, Matija" userId="f2c0c90f-1fe6-4b8a-ac83-c22ddfd296fd" providerId="ADAL" clId="{7CBF5AC9-99C8-495E-AE91-B06E2A25E57A}" dt="2024-07-03T15:45:04.186" v="5229" actId="165"/>
          <ac:grpSpMkLst>
            <pc:docMk/>
            <pc:sldMk cId="3643772225" sldId="440"/>
            <ac:grpSpMk id="43" creationId="{B5E26615-D94B-4F47-97BA-AAE4DB78A6E2}"/>
          </ac:grpSpMkLst>
        </pc:grpChg>
        <pc:picChg chg="del">
          <ac:chgData name="Roncevic, Matija" userId="f2c0c90f-1fe6-4b8a-ac83-c22ddfd296fd" providerId="ADAL" clId="{7CBF5AC9-99C8-495E-AE91-B06E2A25E57A}" dt="2024-06-29T06:32:16.124" v="60" actId="478"/>
          <ac:picMkLst>
            <pc:docMk/>
            <pc:sldMk cId="3643772225" sldId="440"/>
            <ac:picMk id="2" creationId="{9638A56C-AA5F-4B5E-6839-C2E3FA102218}"/>
          </ac:picMkLst>
        </pc:picChg>
        <pc:picChg chg="del">
          <ac:chgData name="Roncevic, Matija" userId="f2c0c90f-1fe6-4b8a-ac83-c22ddfd296fd" providerId="ADAL" clId="{7CBF5AC9-99C8-495E-AE91-B06E2A25E57A}" dt="2024-06-29T06:32:10.471" v="58" actId="478"/>
          <ac:picMkLst>
            <pc:docMk/>
            <pc:sldMk cId="3643772225" sldId="440"/>
            <ac:picMk id="12" creationId="{51DF69F4-A515-2D94-1B3C-5D8A5724153D}"/>
          </ac:picMkLst>
        </pc:picChg>
        <pc:picChg chg="add del mod topLvl">
          <ac:chgData name="Roncevic, Matija" userId="f2c0c90f-1fe6-4b8a-ac83-c22ddfd296fd" providerId="ADAL" clId="{7CBF5AC9-99C8-495E-AE91-B06E2A25E57A}" dt="2024-07-03T15:45:09.325" v="5230" actId="165"/>
          <ac:picMkLst>
            <pc:docMk/>
            <pc:sldMk cId="3643772225" sldId="440"/>
            <ac:picMk id="13" creationId="{01A82376-D474-BB33-AF29-6C0A6A4C5D4B}"/>
          </ac:picMkLst>
        </pc:picChg>
        <pc:picChg chg="del">
          <ac:chgData name="Roncevic, Matija" userId="f2c0c90f-1fe6-4b8a-ac83-c22ddfd296fd" providerId="ADAL" clId="{7CBF5AC9-99C8-495E-AE91-B06E2A25E57A}" dt="2024-06-29T06:32:07.340" v="55" actId="478"/>
          <ac:picMkLst>
            <pc:docMk/>
            <pc:sldMk cId="3643772225" sldId="440"/>
            <ac:picMk id="14" creationId="{DC5CF93D-33CD-E6B1-3E14-0138E6215573}"/>
          </ac:picMkLst>
        </pc:picChg>
        <pc:picChg chg="del">
          <ac:chgData name="Roncevic, Matija" userId="f2c0c90f-1fe6-4b8a-ac83-c22ddfd296fd" providerId="ADAL" clId="{7CBF5AC9-99C8-495E-AE91-B06E2A25E57A}" dt="2024-06-29T06:32:06.570" v="54" actId="478"/>
          <ac:picMkLst>
            <pc:docMk/>
            <pc:sldMk cId="3643772225" sldId="440"/>
            <ac:picMk id="16" creationId="{00B5E3B6-09EE-D178-1F1A-1E2452AB543A}"/>
          </ac:picMkLst>
        </pc:picChg>
        <pc:picChg chg="add mod topLvl">
          <ac:chgData name="Roncevic, Matija" userId="f2c0c90f-1fe6-4b8a-ac83-c22ddfd296fd" providerId="ADAL" clId="{7CBF5AC9-99C8-495E-AE91-B06E2A25E57A}" dt="2024-07-03T15:45:09.325" v="5230" actId="165"/>
          <ac:picMkLst>
            <pc:docMk/>
            <pc:sldMk cId="3643772225" sldId="440"/>
            <ac:picMk id="16" creationId="{50259349-8D74-A784-AE6F-00AB12441379}"/>
          </ac:picMkLst>
        </pc:picChg>
        <pc:picChg chg="del">
          <ac:chgData name="Roncevic, Matija" userId="f2c0c90f-1fe6-4b8a-ac83-c22ddfd296fd" providerId="ADAL" clId="{7CBF5AC9-99C8-495E-AE91-B06E2A25E57A}" dt="2024-06-29T06:32:05.764" v="53" actId="478"/>
          <ac:picMkLst>
            <pc:docMk/>
            <pc:sldMk cId="3643772225" sldId="440"/>
            <ac:picMk id="17" creationId="{DC06A210-9CDB-E8A7-D53A-EA385B2C8D97}"/>
          </ac:picMkLst>
        </pc:picChg>
        <pc:picChg chg="del">
          <ac:chgData name="Roncevic, Matija" userId="f2c0c90f-1fe6-4b8a-ac83-c22ddfd296fd" providerId="ADAL" clId="{7CBF5AC9-99C8-495E-AE91-B06E2A25E57A}" dt="2024-06-29T06:32:16.124" v="60" actId="478"/>
          <ac:picMkLst>
            <pc:docMk/>
            <pc:sldMk cId="3643772225" sldId="440"/>
            <ac:picMk id="18" creationId="{14F198BA-A25F-E3C3-42C2-BA4246754C78}"/>
          </ac:picMkLst>
        </pc:picChg>
        <pc:picChg chg="del mod topLvl">
          <ac:chgData name="Roncevic, Matija" userId="f2c0c90f-1fe6-4b8a-ac83-c22ddfd296fd" providerId="ADAL" clId="{7CBF5AC9-99C8-495E-AE91-B06E2A25E57A}" dt="2024-06-29T06:34:41.455" v="74" actId="27803"/>
          <ac:picMkLst>
            <pc:docMk/>
            <pc:sldMk cId="3643772225" sldId="440"/>
            <ac:picMk id="22" creationId="{BE8FF61E-FB0D-A212-1115-B73031BD5368}"/>
          </ac:picMkLst>
        </pc:picChg>
        <pc:picChg chg="add mod topLvl">
          <ac:chgData name="Roncevic, Matija" userId="f2c0c90f-1fe6-4b8a-ac83-c22ddfd296fd" providerId="ADAL" clId="{7CBF5AC9-99C8-495E-AE91-B06E2A25E57A}" dt="2024-07-03T15:45:09.325" v="5230" actId="165"/>
          <ac:picMkLst>
            <pc:docMk/>
            <pc:sldMk cId="3643772225" sldId="440"/>
            <ac:picMk id="26" creationId="{9182B006-3690-10BD-296A-FC46D1CF84D9}"/>
          </ac:picMkLst>
        </pc:picChg>
        <pc:picChg chg="del">
          <ac:chgData name="Roncevic, Matija" userId="f2c0c90f-1fe6-4b8a-ac83-c22ddfd296fd" providerId="ADAL" clId="{7CBF5AC9-99C8-495E-AE91-B06E2A25E57A}" dt="2024-06-29T06:32:16.124" v="60" actId="478"/>
          <ac:picMkLst>
            <pc:docMk/>
            <pc:sldMk cId="3643772225" sldId="440"/>
            <ac:picMk id="26" creationId="{C24B7D71-D0AD-274A-42C6-EF35B26D82AB}"/>
          </ac:picMkLst>
        </pc:picChg>
        <pc:picChg chg="add mod">
          <ac:chgData name="Roncevic, Matija" userId="f2c0c90f-1fe6-4b8a-ac83-c22ddfd296fd" providerId="ADAL" clId="{7CBF5AC9-99C8-495E-AE91-B06E2A25E57A}" dt="2024-06-29T08:20:42.632" v="450" actId="1076"/>
          <ac:picMkLst>
            <pc:docMk/>
            <pc:sldMk cId="3643772225" sldId="440"/>
            <ac:picMk id="28" creationId="{6AF322D5-D92B-D38F-0F98-EC57E87B1E17}"/>
          </ac:picMkLst>
        </pc:picChg>
        <pc:picChg chg="mod">
          <ac:chgData name="Roncevic, Matija" userId="f2c0c90f-1fe6-4b8a-ac83-c22ddfd296fd" providerId="ADAL" clId="{7CBF5AC9-99C8-495E-AE91-B06E2A25E57A}" dt="2024-06-29T07:58:03.356" v="277"/>
          <ac:picMkLst>
            <pc:docMk/>
            <pc:sldMk cId="3643772225" sldId="440"/>
            <ac:picMk id="36" creationId="{015C8B8C-AB24-96CB-8595-995C2CFA1200}"/>
          </ac:picMkLst>
        </pc:picChg>
        <pc:cxnChg chg="del">
          <ac:chgData name="Roncevic, Matija" userId="f2c0c90f-1fe6-4b8a-ac83-c22ddfd296fd" providerId="ADAL" clId="{7CBF5AC9-99C8-495E-AE91-B06E2A25E57A}" dt="2024-06-29T06:32:11.141" v="59" actId="478"/>
          <ac:cxnSpMkLst>
            <pc:docMk/>
            <pc:sldMk cId="3643772225" sldId="440"/>
            <ac:cxnSpMk id="13" creationId="{C9BB6904-8AF6-6124-BD22-D8F2055D537C}"/>
          </ac:cxnSpMkLst>
        </pc:cxnChg>
        <pc:cxnChg chg="add mod">
          <ac:chgData name="Roncevic, Matija" userId="f2c0c90f-1fe6-4b8a-ac83-c22ddfd296fd" providerId="ADAL" clId="{7CBF5AC9-99C8-495E-AE91-B06E2A25E57A}" dt="2024-06-29T08:03:39.303" v="353" actId="1076"/>
          <ac:cxnSpMkLst>
            <pc:docMk/>
            <pc:sldMk cId="3643772225" sldId="440"/>
            <ac:cxnSpMk id="21" creationId="{42D278D9-CB27-3016-992B-35FA03F2CC7B}"/>
          </ac:cxnSpMkLst>
        </pc:cxnChg>
        <pc:cxnChg chg="del">
          <ac:chgData name="Roncevic, Matija" userId="f2c0c90f-1fe6-4b8a-ac83-c22ddfd296fd" providerId="ADAL" clId="{7CBF5AC9-99C8-495E-AE91-B06E2A25E57A}" dt="2024-06-29T06:32:16.124" v="60" actId="478"/>
          <ac:cxnSpMkLst>
            <pc:docMk/>
            <pc:sldMk cId="3643772225" sldId="440"/>
            <ac:cxnSpMk id="21" creationId="{5179BA31-1944-5E42-845F-4F27AEF3CF64}"/>
          </ac:cxnSpMkLst>
        </pc:cxnChg>
        <pc:cxnChg chg="add del mod">
          <ac:chgData name="Roncevic, Matija" userId="f2c0c90f-1fe6-4b8a-ac83-c22ddfd296fd" providerId="ADAL" clId="{7CBF5AC9-99C8-495E-AE91-B06E2A25E57A}" dt="2024-06-29T08:03:45.528" v="355" actId="478"/>
          <ac:cxnSpMkLst>
            <pc:docMk/>
            <pc:sldMk cId="3643772225" sldId="440"/>
            <ac:cxnSpMk id="38" creationId="{D9F207BE-10EB-CC7D-A5FF-27F1BF66DF0A}"/>
          </ac:cxnSpMkLst>
        </pc:cxnChg>
        <pc:cxnChg chg="add mod topLvl">
          <ac:chgData name="Roncevic, Matija" userId="f2c0c90f-1fe6-4b8a-ac83-c22ddfd296fd" providerId="ADAL" clId="{7CBF5AC9-99C8-495E-AE91-B06E2A25E57A}" dt="2024-07-03T15:45:04.186" v="5229" actId="165"/>
          <ac:cxnSpMkLst>
            <pc:docMk/>
            <pc:sldMk cId="3643772225" sldId="440"/>
            <ac:cxnSpMk id="40" creationId="{E2B4D5DA-D385-4F22-DE76-1543D280D279}"/>
          </ac:cxnSpMkLst>
        </pc:cxnChg>
        <pc:cxnChg chg="add mod topLvl">
          <ac:chgData name="Roncevic, Matija" userId="f2c0c90f-1fe6-4b8a-ac83-c22ddfd296fd" providerId="ADAL" clId="{7CBF5AC9-99C8-495E-AE91-B06E2A25E57A}" dt="2024-07-03T15:45:04.186" v="5229" actId="165"/>
          <ac:cxnSpMkLst>
            <pc:docMk/>
            <pc:sldMk cId="3643772225" sldId="440"/>
            <ac:cxnSpMk id="42" creationId="{28ED9CB6-EFA8-2815-DC61-1C5E4AB9348F}"/>
          </ac:cxnSpMkLst>
        </pc:cxnChg>
        <pc:cxnChg chg="add mod">
          <ac:chgData name="Roncevic, Matija" userId="f2c0c90f-1fe6-4b8a-ac83-c22ddfd296fd" providerId="ADAL" clId="{7CBF5AC9-99C8-495E-AE91-B06E2A25E57A}" dt="2024-06-29T08:07:29.619" v="384" actId="1076"/>
          <ac:cxnSpMkLst>
            <pc:docMk/>
            <pc:sldMk cId="3643772225" sldId="440"/>
            <ac:cxnSpMk id="46" creationId="{024EE642-8779-EBA9-6DE5-58F479D7B853}"/>
          </ac:cxnSpMkLst>
        </pc:cxnChg>
      </pc:sldChg>
      <pc:sldChg chg="modSp add del mod ord">
        <pc:chgData name="Roncevic, Matija" userId="f2c0c90f-1fe6-4b8a-ac83-c22ddfd296fd" providerId="ADAL" clId="{7CBF5AC9-99C8-495E-AE91-B06E2A25E57A}" dt="2024-06-29T08:00:33.099" v="321" actId="47"/>
        <pc:sldMkLst>
          <pc:docMk/>
          <pc:sldMk cId="622782909" sldId="441"/>
        </pc:sldMkLst>
        <pc:spChg chg="mod">
          <ac:chgData name="Roncevic, Matija" userId="f2c0c90f-1fe6-4b8a-ac83-c22ddfd296fd" providerId="ADAL" clId="{7CBF5AC9-99C8-495E-AE91-B06E2A25E57A}" dt="2024-06-29T07:38:03.399" v="165" actId="20577"/>
          <ac:spMkLst>
            <pc:docMk/>
            <pc:sldMk cId="622782909" sldId="441"/>
            <ac:spMk id="6" creationId="{A55AB91D-DE2D-4AFF-9067-9AF58F56A049}"/>
          </ac:spMkLst>
        </pc:spChg>
      </pc:sldChg>
      <pc:sldChg chg="modSp add del mod ord">
        <pc:chgData name="Roncevic, Matija" userId="f2c0c90f-1fe6-4b8a-ac83-c22ddfd296fd" providerId="ADAL" clId="{7CBF5AC9-99C8-495E-AE91-B06E2A25E57A}" dt="2024-06-29T08:03:54.977" v="357" actId="47"/>
        <pc:sldMkLst>
          <pc:docMk/>
          <pc:sldMk cId="801952848" sldId="441"/>
        </pc:sldMkLst>
        <pc:spChg chg="mod">
          <ac:chgData name="Roncevic, Matija" userId="f2c0c90f-1fe6-4b8a-ac83-c22ddfd296fd" providerId="ADAL" clId="{7CBF5AC9-99C8-495E-AE91-B06E2A25E57A}" dt="2024-06-29T08:00:41.003" v="328" actId="20577"/>
          <ac:spMkLst>
            <pc:docMk/>
            <pc:sldMk cId="801952848" sldId="441"/>
            <ac:spMk id="14" creationId="{9EA5DAF3-B0A2-BC03-79D1-64521AB2CF20}"/>
          </ac:spMkLst>
        </pc:spChg>
        <pc:spChg chg="mod">
          <ac:chgData name="Roncevic, Matija" userId="f2c0c90f-1fe6-4b8a-ac83-c22ddfd296fd" providerId="ADAL" clId="{7CBF5AC9-99C8-495E-AE91-B06E2A25E57A}" dt="2024-06-29T08:00:54.961" v="332" actId="20577"/>
          <ac:spMkLst>
            <pc:docMk/>
            <pc:sldMk cId="801952848" sldId="441"/>
            <ac:spMk id="23" creationId="{09646941-7289-9827-98F6-E7740FAD3E22}"/>
          </ac:spMkLst>
        </pc:spChg>
        <pc:spChg chg="mod">
          <ac:chgData name="Roncevic, Matija" userId="f2c0c90f-1fe6-4b8a-ac83-c22ddfd296fd" providerId="ADAL" clId="{7CBF5AC9-99C8-495E-AE91-B06E2A25E57A}" dt="2024-06-29T08:00:45.221" v="330" actId="20577"/>
          <ac:spMkLst>
            <pc:docMk/>
            <pc:sldMk cId="801952848" sldId="441"/>
            <ac:spMk id="27" creationId="{0DEE996D-E2FB-68C9-C8AF-AB3D70F28715}"/>
          </ac:spMkLst>
        </pc:spChg>
        <pc:picChg chg="mod">
          <ac:chgData name="Roncevic, Matija" userId="f2c0c90f-1fe6-4b8a-ac83-c22ddfd296fd" providerId="ADAL" clId="{7CBF5AC9-99C8-495E-AE91-B06E2A25E57A}" dt="2024-06-29T08:01:55.828" v="333" actId="1076"/>
          <ac:picMkLst>
            <pc:docMk/>
            <pc:sldMk cId="801952848" sldId="441"/>
            <ac:picMk id="28" creationId="{6AF322D5-D92B-D38F-0F98-EC57E87B1E17}"/>
          </ac:picMkLst>
        </pc:picChg>
      </pc:sldChg>
      <pc:sldChg chg="add del">
        <pc:chgData name="Roncevic, Matija" userId="f2c0c90f-1fe6-4b8a-ac83-c22ddfd296fd" providerId="ADAL" clId="{7CBF5AC9-99C8-495E-AE91-B06E2A25E57A}" dt="2024-06-29T08:04:05.766" v="360" actId="47"/>
        <pc:sldMkLst>
          <pc:docMk/>
          <pc:sldMk cId="3194062607" sldId="441"/>
        </pc:sldMkLst>
      </pc:sldChg>
      <pc:sldChg chg="addSp delSp modSp del mod setBg">
        <pc:chgData name="Roncevic, Matija" userId="f2c0c90f-1fe6-4b8a-ac83-c22ddfd296fd" providerId="ADAL" clId="{7CBF5AC9-99C8-495E-AE91-B06E2A25E57A}" dt="2024-06-29T06:29:14.841" v="5" actId="47"/>
        <pc:sldMkLst>
          <pc:docMk/>
          <pc:sldMk cId="1933634794" sldId="442"/>
        </pc:sldMkLst>
        <pc:spChg chg="mod ord">
          <ac:chgData name="Roncevic, Matija" userId="f2c0c90f-1fe6-4b8a-ac83-c22ddfd296fd" providerId="ADAL" clId="{7CBF5AC9-99C8-495E-AE91-B06E2A25E57A}" dt="2024-06-29T06:28:14.273" v="4" actId="26606"/>
          <ac:spMkLst>
            <pc:docMk/>
            <pc:sldMk cId="1933634794" sldId="442"/>
            <ac:spMk id="3" creationId="{AF7EB3AC-6569-4142-84A6-00A3DA6684E0}"/>
          </ac:spMkLst>
        </pc:spChg>
        <pc:spChg chg="mod ord">
          <ac:chgData name="Roncevic, Matija" userId="f2c0c90f-1fe6-4b8a-ac83-c22ddfd296fd" providerId="ADAL" clId="{7CBF5AC9-99C8-495E-AE91-B06E2A25E57A}" dt="2024-06-29T06:28:14.273" v="4" actId="26606"/>
          <ac:spMkLst>
            <pc:docMk/>
            <pc:sldMk cId="1933634794" sldId="442"/>
            <ac:spMk id="4" creationId="{60952479-7EB1-4953-9314-0FDC5957FC6D}"/>
          </ac:spMkLst>
        </pc:spChg>
        <pc:spChg chg="mod ord">
          <ac:chgData name="Roncevic, Matija" userId="f2c0c90f-1fe6-4b8a-ac83-c22ddfd296fd" providerId="ADAL" clId="{7CBF5AC9-99C8-495E-AE91-B06E2A25E57A}" dt="2024-06-29T06:28:14.273" v="4" actId="26606"/>
          <ac:spMkLst>
            <pc:docMk/>
            <pc:sldMk cId="1933634794" sldId="442"/>
            <ac:spMk id="5" creationId="{60267688-A6BF-4668-9F1C-C7B77AC8CCCD}"/>
          </ac:spMkLst>
        </pc:spChg>
        <pc:spChg chg="mod ord">
          <ac:chgData name="Roncevic, Matija" userId="f2c0c90f-1fe6-4b8a-ac83-c22ddfd296fd" providerId="ADAL" clId="{7CBF5AC9-99C8-495E-AE91-B06E2A25E57A}" dt="2024-06-29T06:28:14.273" v="4" actId="26606"/>
          <ac:spMkLst>
            <pc:docMk/>
            <pc:sldMk cId="1933634794" sldId="442"/>
            <ac:spMk id="7" creationId="{1B28E489-36E7-42B6-94D2-8D55BD2E19AE}"/>
          </ac:spMkLst>
        </pc:spChg>
        <pc:spChg chg="mod ord">
          <ac:chgData name="Roncevic, Matija" userId="f2c0c90f-1fe6-4b8a-ac83-c22ddfd296fd" providerId="ADAL" clId="{7CBF5AC9-99C8-495E-AE91-B06E2A25E57A}" dt="2024-06-29T06:28:14.273" v="4" actId="26606"/>
          <ac:spMkLst>
            <pc:docMk/>
            <pc:sldMk cId="1933634794" sldId="442"/>
            <ac:spMk id="13" creationId="{8552A72D-3EFA-4FBF-2FC4-9ADB85487F71}"/>
          </ac:spMkLst>
        </pc:spChg>
        <pc:spChg chg="add del">
          <ac:chgData name="Roncevic, Matija" userId="f2c0c90f-1fe6-4b8a-ac83-c22ddfd296fd" providerId="ADAL" clId="{7CBF5AC9-99C8-495E-AE91-B06E2A25E57A}" dt="2024-06-29T06:28:14.273" v="4" actId="26606"/>
          <ac:spMkLst>
            <pc:docMk/>
            <pc:sldMk cId="1933634794" sldId="442"/>
            <ac:spMk id="15" creationId="{BD20686D-E6F5-49B6-B4AA-3C4F3F7E6AE7}"/>
          </ac:spMkLst>
        </pc:spChg>
        <pc:spChg chg="add del">
          <ac:chgData name="Roncevic, Matija" userId="f2c0c90f-1fe6-4b8a-ac83-c22ddfd296fd" providerId="ADAL" clId="{7CBF5AC9-99C8-495E-AE91-B06E2A25E57A}" dt="2024-06-29T06:28:12.756" v="1" actId="26606"/>
          <ac:spMkLst>
            <pc:docMk/>
            <pc:sldMk cId="1933634794" sldId="442"/>
            <ac:spMk id="22" creationId="{1135A26D-9D47-467E-91F1-31149BF0D213}"/>
          </ac:spMkLst>
        </pc:spChg>
        <pc:spChg chg="add del">
          <ac:chgData name="Roncevic, Matija" userId="f2c0c90f-1fe6-4b8a-ac83-c22ddfd296fd" providerId="ADAL" clId="{7CBF5AC9-99C8-495E-AE91-B06E2A25E57A}" dt="2024-06-29T06:28:12.756" v="1" actId="26606"/>
          <ac:spMkLst>
            <pc:docMk/>
            <pc:sldMk cId="1933634794" sldId="442"/>
            <ac:spMk id="24" creationId="{CB147A70-DC29-4DDF-A34C-2B82C6E2295E}"/>
          </ac:spMkLst>
        </pc:spChg>
        <pc:spChg chg="add del">
          <ac:chgData name="Roncevic, Matija" userId="f2c0c90f-1fe6-4b8a-ac83-c22ddfd296fd" providerId="ADAL" clId="{7CBF5AC9-99C8-495E-AE91-B06E2A25E57A}" dt="2024-06-29T06:28:12.756" v="1" actId="26606"/>
          <ac:spMkLst>
            <pc:docMk/>
            <pc:sldMk cId="1933634794" sldId="442"/>
            <ac:spMk id="26" creationId="{3B438362-1E1E-4C62-A99E-4134CB16366C}"/>
          </ac:spMkLst>
        </pc:spChg>
        <pc:spChg chg="add del">
          <ac:chgData name="Roncevic, Matija" userId="f2c0c90f-1fe6-4b8a-ac83-c22ddfd296fd" providerId="ADAL" clId="{7CBF5AC9-99C8-495E-AE91-B06E2A25E57A}" dt="2024-06-29T06:28:12.756" v="1" actId="26606"/>
          <ac:spMkLst>
            <pc:docMk/>
            <pc:sldMk cId="1933634794" sldId="442"/>
            <ac:spMk id="28" creationId="{6C077334-5571-4B83-A83E-4CCCFA7B5E8A}"/>
          </ac:spMkLst>
        </pc:spChg>
        <pc:spChg chg="add del">
          <ac:chgData name="Roncevic, Matija" userId="f2c0c90f-1fe6-4b8a-ac83-c22ddfd296fd" providerId="ADAL" clId="{7CBF5AC9-99C8-495E-AE91-B06E2A25E57A}" dt="2024-06-29T06:28:12.756" v="1" actId="26606"/>
          <ac:spMkLst>
            <pc:docMk/>
            <pc:sldMk cId="1933634794" sldId="442"/>
            <ac:spMk id="30" creationId="{4D3DC50D-CA0F-48F9-B17E-20D8669AA4E0}"/>
          </ac:spMkLst>
        </pc:spChg>
        <pc:spChg chg="add del">
          <ac:chgData name="Roncevic, Matija" userId="f2c0c90f-1fe6-4b8a-ac83-c22ddfd296fd" providerId="ADAL" clId="{7CBF5AC9-99C8-495E-AE91-B06E2A25E57A}" dt="2024-06-29T06:28:12.756" v="1" actId="26606"/>
          <ac:spMkLst>
            <pc:docMk/>
            <pc:sldMk cId="1933634794" sldId="442"/>
            <ac:spMk id="32" creationId="{D1B80E9C-CF8A-440B-B8F5-54BF121BF458}"/>
          </ac:spMkLst>
        </pc:spChg>
        <pc:spChg chg="add del">
          <ac:chgData name="Roncevic, Matija" userId="f2c0c90f-1fe6-4b8a-ac83-c22ddfd296fd" providerId="ADAL" clId="{7CBF5AC9-99C8-495E-AE91-B06E2A25E57A}" dt="2024-06-29T06:28:14.254" v="3" actId="26606"/>
          <ac:spMkLst>
            <pc:docMk/>
            <pc:sldMk cId="1933634794" sldId="442"/>
            <ac:spMk id="34" creationId="{FC3ABE8C-1C72-4141-BADF-DD681176459A}"/>
          </ac:spMkLst>
        </pc:spChg>
        <pc:spChg chg="add del">
          <ac:chgData name="Roncevic, Matija" userId="f2c0c90f-1fe6-4b8a-ac83-c22ddfd296fd" providerId="ADAL" clId="{7CBF5AC9-99C8-495E-AE91-B06E2A25E57A}" dt="2024-06-29T06:28:14.254" v="3" actId="26606"/>
          <ac:spMkLst>
            <pc:docMk/>
            <pc:sldMk cId="1933634794" sldId="442"/>
            <ac:spMk id="35" creationId="{5A0118C5-4F8D-4CF4-BADD-53FEACC6C42A}"/>
          </ac:spMkLst>
        </pc:spChg>
        <pc:spChg chg="add del">
          <ac:chgData name="Roncevic, Matija" userId="f2c0c90f-1fe6-4b8a-ac83-c22ddfd296fd" providerId="ADAL" clId="{7CBF5AC9-99C8-495E-AE91-B06E2A25E57A}" dt="2024-06-29T06:28:14.254" v="3" actId="26606"/>
          <ac:spMkLst>
            <pc:docMk/>
            <pc:sldMk cId="1933634794" sldId="442"/>
            <ac:spMk id="42" creationId="{F98F79A4-A6C7-4101-B1E9-27E05CB7CFA0}"/>
          </ac:spMkLst>
        </pc:spChg>
        <pc:spChg chg="add del">
          <ac:chgData name="Roncevic, Matija" userId="f2c0c90f-1fe6-4b8a-ac83-c22ddfd296fd" providerId="ADAL" clId="{7CBF5AC9-99C8-495E-AE91-B06E2A25E57A}" dt="2024-06-29T06:28:14.254" v="3" actId="26606"/>
          <ac:spMkLst>
            <pc:docMk/>
            <pc:sldMk cId="1933634794" sldId="442"/>
            <ac:spMk id="43" creationId="{79AFCB35-9C04-4524-A0B1-57FF6865D013}"/>
          </ac:spMkLst>
        </pc:spChg>
        <pc:spChg chg="add del">
          <ac:chgData name="Roncevic, Matija" userId="f2c0c90f-1fe6-4b8a-ac83-c22ddfd296fd" providerId="ADAL" clId="{7CBF5AC9-99C8-495E-AE91-B06E2A25E57A}" dt="2024-06-29T06:28:14.254" v="3" actId="26606"/>
          <ac:spMkLst>
            <pc:docMk/>
            <pc:sldMk cId="1933634794" sldId="442"/>
            <ac:spMk id="44" creationId="{D11AD2AD-0BA0-4DD3-8EEA-84686A0E718C}"/>
          </ac:spMkLst>
        </pc:spChg>
        <pc:spChg chg="add del">
          <ac:chgData name="Roncevic, Matija" userId="f2c0c90f-1fe6-4b8a-ac83-c22ddfd296fd" providerId="ADAL" clId="{7CBF5AC9-99C8-495E-AE91-B06E2A25E57A}" dt="2024-06-29T06:28:14.254" v="3" actId="26606"/>
          <ac:spMkLst>
            <pc:docMk/>
            <pc:sldMk cId="1933634794" sldId="442"/>
            <ac:spMk id="45" creationId="{59463AC4-F96D-4507-9EE0-A831B7910271}"/>
          </ac:spMkLst>
        </pc:spChg>
        <pc:spChg chg="add del">
          <ac:chgData name="Roncevic, Matija" userId="f2c0c90f-1fe6-4b8a-ac83-c22ddfd296fd" providerId="ADAL" clId="{7CBF5AC9-99C8-495E-AE91-B06E2A25E57A}" dt="2024-06-29T06:28:14.254" v="3" actId="26606"/>
          <ac:spMkLst>
            <pc:docMk/>
            <pc:sldMk cId="1933634794" sldId="442"/>
            <ac:spMk id="46" creationId="{9E5C5460-229E-46C8-A712-CC317985420F}"/>
          </ac:spMkLst>
        </pc:spChg>
        <pc:spChg chg="add">
          <ac:chgData name="Roncevic, Matija" userId="f2c0c90f-1fe6-4b8a-ac83-c22ddfd296fd" providerId="ADAL" clId="{7CBF5AC9-99C8-495E-AE91-B06E2A25E57A}" dt="2024-06-29T06:28:14.273" v="4" actId="26606"/>
          <ac:spMkLst>
            <pc:docMk/>
            <pc:sldMk cId="1933634794" sldId="442"/>
            <ac:spMk id="48" creationId="{6D22FA1E-E02A-4FC5-BBA6-577D6DA0C8C8}"/>
          </ac:spMkLst>
        </pc:spChg>
        <pc:spChg chg="add">
          <ac:chgData name="Roncevic, Matija" userId="f2c0c90f-1fe6-4b8a-ac83-c22ddfd296fd" providerId="ADAL" clId="{7CBF5AC9-99C8-495E-AE91-B06E2A25E57A}" dt="2024-06-29T06:28:14.273" v="4" actId="26606"/>
          <ac:spMkLst>
            <pc:docMk/>
            <pc:sldMk cId="1933634794" sldId="442"/>
            <ac:spMk id="49" creationId="{05D27520-F270-4F3D-A46E-76A337B6E167}"/>
          </ac:spMkLst>
        </pc:spChg>
        <pc:grpChg chg="add del">
          <ac:chgData name="Roncevic, Matija" userId="f2c0c90f-1fe6-4b8a-ac83-c22ddfd296fd" providerId="ADAL" clId="{7CBF5AC9-99C8-495E-AE91-B06E2A25E57A}" dt="2024-06-29T06:28:14.254" v="3" actId="26606"/>
          <ac:grpSpMkLst>
            <pc:docMk/>
            <pc:sldMk cId="1933634794" sldId="442"/>
            <ac:grpSpMk id="36" creationId="{0C156BF8-7FF7-440F-BE2B-417DFFE8BFA5}"/>
          </ac:grpSpMkLst>
        </pc:grpChg>
        <pc:picChg chg="mod ord">
          <ac:chgData name="Roncevic, Matija" userId="f2c0c90f-1fe6-4b8a-ac83-c22ddfd296fd" providerId="ADAL" clId="{7CBF5AC9-99C8-495E-AE91-B06E2A25E57A}" dt="2024-06-29T06:28:14.273" v="4" actId="26606"/>
          <ac:picMkLst>
            <pc:docMk/>
            <pc:sldMk cId="1933634794" sldId="442"/>
            <ac:picMk id="14" creationId="{972A3681-F614-1D46-8181-BDE25344464D}"/>
          </ac:picMkLst>
        </pc:picChg>
        <pc:picChg chg="mod ord">
          <ac:chgData name="Roncevic, Matija" userId="f2c0c90f-1fe6-4b8a-ac83-c22ddfd296fd" providerId="ADAL" clId="{7CBF5AC9-99C8-495E-AE91-B06E2A25E57A}" dt="2024-06-29T06:28:14.273" v="4" actId="26606"/>
          <ac:picMkLst>
            <pc:docMk/>
            <pc:sldMk cId="1933634794" sldId="442"/>
            <ac:picMk id="16" creationId="{84627FE2-82EF-26FC-1AA9-4FE7D41399D8}"/>
          </ac:picMkLst>
        </pc:picChg>
        <pc:picChg chg="mod ord">
          <ac:chgData name="Roncevic, Matija" userId="f2c0c90f-1fe6-4b8a-ac83-c22ddfd296fd" providerId="ADAL" clId="{7CBF5AC9-99C8-495E-AE91-B06E2A25E57A}" dt="2024-06-29T06:28:14.273" v="4" actId="26606"/>
          <ac:picMkLst>
            <pc:docMk/>
            <pc:sldMk cId="1933634794" sldId="442"/>
            <ac:picMk id="17" creationId="{5AAB0B9F-2079-2731-D9D4-6C15B56119EF}"/>
          </ac:picMkLst>
        </pc:picChg>
      </pc:sldChg>
      <pc:sldChg chg="addSp delSp modSp add mod modTransition modAnim">
        <pc:chgData name="Roncevic, Matija" userId="f2c0c90f-1fe6-4b8a-ac83-c22ddfd296fd" providerId="ADAL" clId="{7CBF5AC9-99C8-495E-AE91-B06E2A25E57A}" dt="2024-07-04T10:59:31.685" v="6344"/>
        <pc:sldMkLst>
          <pc:docMk/>
          <pc:sldMk cId="3580783883" sldId="442"/>
        </pc:sldMkLst>
        <pc:spChg chg="mod">
          <ac:chgData name="Roncevic, Matija" userId="f2c0c90f-1fe6-4b8a-ac83-c22ddfd296fd" providerId="ADAL" clId="{7CBF5AC9-99C8-495E-AE91-B06E2A25E57A}" dt="2024-06-29T08:20:03.498" v="446" actId="20577"/>
          <ac:spMkLst>
            <pc:docMk/>
            <pc:sldMk cId="3580783883" sldId="442"/>
            <ac:spMk id="6" creationId="{A55AB91D-DE2D-4AFF-9067-9AF58F56A049}"/>
          </ac:spMkLst>
        </pc:spChg>
        <pc:spChg chg="mod">
          <ac:chgData name="Roncevic, Matija" userId="f2c0c90f-1fe6-4b8a-ac83-c22ddfd296fd" providerId="ADAL" clId="{7CBF5AC9-99C8-495E-AE91-B06E2A25E57A}" dt="2024-06-29T08:05:07.847" v="374" actId="20577"/>
          <ac:spMkLst>
            <pc:docMk/>
            <pc:sldMk cId="3580783883" sldId="442"/>
            <ac:spMk id="14" creationId="{9EA5DAF3-B0A2-BC03-79D1-64521AB2CF20}"/>
          </ac:spMkLst>
        </pc:spChg>
        <pc:spChg chg="mod">
          <ac:chgData name="Roncevic, Matija" userId="f2c0c90f-1fe6-4b8a-ac83-c22ddfd296fd" providerId="ADAL" clId="{7CBF5AC9-99C8-495E-AE91-B06E2A25E57A}" dt="2024-07-02T11:30:52.105" v="1230" actId="113"/>
          <ac:spMkLst>
            <pc:docMk/>
            <pc:sldMk cId="3580783883" sldId="442"/>
            <ac:spMk id="23" creationId="{09646941-7289-9827-98F6-E7740FAD3E22}"/>
          </ac:spMkLst>
        </pc:spChg>
        <pc:spChg chg="mod">
          <ac:chgData name="Roncevic, Matija" userId="f2c0c90f-1fe6-4b8a-ac83-c22ddfd296fd" providerId="ADAL" clId="{7CBF5AC9-99C8-495E-AE91-B06E2A25E57A}" dt="2024-07-03T15:51:02.429" v="5251" actId="313"/>
          <ac:spMkLst>
            <pc:docMk/>
            <pc:sldMk cId="3580783883" sldId="442"/>
            <ac:spMk id="25" creationId="{8644CC79-7C8E-49D0-DE70-E30831B71956}"/>
          </ac:spMkLst>
        </pc:spChg>
        <pc:spChg chg="mod">
          <ac:chgData name="Roncevic, Matija" userId="f2c0c90f-1fe6-4b8a-ac83-c22ddfd296fd" providerId="ADAL" clId="{7CBF5AC9-99C8-495E-AE91-B06E2A25E57A}" dt="2024-06-29T08:08:18.285" v="390" actId="20577"/>
          <ac:spMkLst>
            <pc:docMk/>
            <pc:sldMk cId="3580783883" sldId="442"/>
            <ac:spMk id="27" creationId="{0DEE996D-E2FB-68C9-C8AF-AB3D70F28715}"/>
          </ac:spMkLst>
        </pc:spChg>
        <pc:spChg chg="del mod topLvl">
          <ac:chgData name="Roncevic, Matija" userId="f2c0c90f-1fe6-4b8a-ac83-c22ddfd296fd" providerId="ADAL" clId="{7CBF5AC9-99C8-495E-AE91-B06E2A25E57A}" dt="2024-06-29T08:18:38.282" v="439" actId="478"/>
          <ac:spMkLst>
            <pc:docMk/>
            <pc:sldMk cId="3580783883" sldId="442"/>
            <ac:spMk id="37" creationId="{AAEF291E-FBF5-C7B5-B7AA-71503FD1AA6C}"/>
          </ac:spMkLst>
        </pc:spChg>
        <pc:spChg chg="add mod">
          <ac:chgData name="Roncevic, Matija" userId="f2c0c90f-1fe6-4b8a-ac83-c22ddfd296fd" providerId="ADAL" clId="{7CBF5AC9-99C8-495E-AE91-B06E2A25E57A}" dt="2024-06-29T08:18:11.457" v="434" actId="20577"/>
          <ac:spMkLst>
            <pc:docMk/>
            <pc:sldMk cId="3580783883" sldId="442"/>
            <ac:spMk id="44" creationId="{8D54FFED-E1A2-4432-1D54-707BCC6A8A4F}"/>
          </ac:spMkLst>
        </pc:spChg>
        <pc:spChg chg="mod topLvl">
          <ac:chgData name="Roncevic, Matija" userId="f2c0c90f-1fe6-4b8a-ac83-c22ddfd296fd" providerId="ADAL" clId="{7CBF5AC9-99C8-495E-AE91-B06E2A25E57A}" dt="2024-07-02T11:30:55.442" v="1231" actId="113"/>
          <ac:spMkLst>
            <pc:docMk/>
            <pc:sldMk cId="3580783883" sldId="442"/>
            <ac:spMk id="48" creationId="{27EBF675-A906-94AE-7CB3-004FE650A9AD}"/>
          </ac:spMkLst>
        </pc:spChg>
        <pc:spChg chg="add mod">
          <ac:chgData name="Roncevic, Matija" userId="f2c0c90f-1fe6-4b8a-ac83-c22ddfd296fd" providerId="ADAL" clId="{7CBF5AC9-99C8-495E-AE91-B06E2A25E57A}" dt="2024-07-03T15:50:50.174" v="5249" actId="313"/>
          <ac:spMkLst>
            <pc:docMk/>
            <pc:sldMk cId="3580783883" sldId="442"/>
            <ac:spMk id="49" creationId="{0068E041-5BD6-BB7F-1555-D2C612C7ADE2}"/>
          </ac:spMkLst>
        </pc:spChg>
        <pc:spChg chg="add mod">
          <ac:chgData name="Roncevic, Matija" userId="f2c0c90f-1fe6-4b8a-ac83-c22ddfd296fd" providerId="ADAL" clId="{7CBF5AC9-99C8-495E-AE91-B06E2A25E57A}" dt="2024-07-01T07:33:32.188" v="670"/>
          <ac:spMkLst>
            <pc:docMk/>
            <pc:sldMk cId="3580783883" sldId="442"/>
            <ac:spMk id="51" creationId="{D0EC2516-D21D-A1B4-EE09-43431CB62446}"/>
          </ac:spMkLst>
        </pc:spChg>
        <pc:grpChg chg="add mod">
          <ac:chgData name="Roncevic, Matija" userId="f2c0c90f-1fe6-4b8a-ac83-c22ddfd296fd" providerId="ADAL" clId="{7CBF5AC9-99C8-495E-AE91-B06E2A25E57A}" dt="2024-06-29T08:08:13.117" v="388" actId="1076"/>
          <ac:grpSpMkLst>
            <pc:docMk/>
            <pc:sldMk cId="3580783883" sldId="442"/>
            <ac:grpSpMk id="19" creationId="{56CB7521-9CD9-E251-9A63-765F226EFFB0}"/>
          </ac:grpSpMkLst>
        </pc:grpChg>
        <pc:grpChg chg="mod topLvl">
          <ac:chgData name="Roncevic, Matija" userId="f2c0c90f-1fe6-4b8a-ac83-c22ddfd296fd" providerId="ADAL" clId="{7CBF5AC9-99C8-495E-AE91-B06E2A25E57A}" dt="2024-06-29T08:04:35.372" v="367" actId="1076"/>
          <ac:grpSpMkLst>
            <pc:docMk/>
            <pc:sldMk cId="3580783883" sldId="442"/>
            <ac:grpSpMk id="22" creationId="{4421B94A-A1D3-D52E-84AE-26397DB18875}"/>
          </ac:grpSpMkLst>
        </pc:grpChg>
        <pc:grpChg chg="mod topLvl">
          <ac:chgData name="Roncevic, Matija" userId="f2c0c90f-1fe6-4b8a-ac83-c22ddfd296fd" providerId="ADAL" clId="{7CBF5AC9-99C8-495E-AE91-B06E2A25E57A}" dt="2024-06-29T08:21:20.075" v="453" actId="1076"/>
          <ac:grpSpMkLst>
            <pc:docMk/>
            <pc:sldMk cId="3580783883" sldId="442"/>
            <ac:grpSpMk id="24" creationId="{CE868221-8E8A-FA9D-C20B-203970452BE5}"/>
          </ac:grpSpMkLst>
        </pc:grpChg>
        <pc:grpChg chg="mod topLvl">
          <ac:chgData name="Roncevic, Matija" userId="f2c0c90f-1fe6-4b8a-ac83-c22ddfd296fd" providerId="ADAL" clId="{7CBF5AC9-99C8-495E-AE91-B06E2A25E57A}" dt="2024-06-29T08:04:26.529" v="366" actId="1076"/>
          <ac:grpSpMkLst>
            <pc:docMk/>
            <pc:sldMk cId="3580783883" sldId="442"/>
            <ac:grpSpMk id="34" creationId="{9EC70D8B-80FA-206B-C47B-7109ADFE179D}"/>
          </ac:grpSpMkLst>
        </pc:grpChg>
        <pc:grpChg chg="del">
          <ac:chgData name="Roncevic, Matija" userId="f2c0c90f-1fe6-4b8a-ac83-c22ddfd296fd" providerId="ADAL" clId="{7CBF5AC9-99C8-495E-AE91-B06E2A25E57A}" dt="2024-06-29T08:18:38.282" v="439" actId="478"/>
          <ac:grpSpMkLst>
            <pc:docMk/>
            <pc:sldMk cId="3580783883" sldId="442"/>
            <ac:grpSpMk id="35" creationId="{58ED2EDB-3B38-B26A-9A4E-F4AA6160778E}"/>
          </ac:grpSpMkLst>
        </pc:grpChg>
        <pc:grpChg chg="del mod">
          <ac:chgData name="Roncevic, Matija" userId="f2c0c90f-1fe6-4b8a-ac83-c22ddfd296fd" providerId="ADAL" clId="{7CBF5AC9-99C8-495E-AE91-B06E2A25E57A}" dt="2024-06-29T08:04:24.443" v="365" actId="165"/>
          <ac:grpSpMkLst>
            <pc:docMk/>
            <pc:sldMk cId="3580783883" sldId="442"/>
            <ac:grpSpMk id="43" creationId="{B5E26615-D94B-4F47-97BA-AAE4DB78A6E2}"/>
          </ac:grpSpMkLst>
        </pc:grpChg>
        <pc:grpChg chg="add del mod">
          <ac:chgData name="Roncevic, Matija" userId="f2c0c90f-1fe6-4b8a-ac83-c22ddfd296fd" providerId="ADAL" clId="{7CBF5AC9-99C8-495E-AE91-B06E2A25E57A}" dt="2024-06-29T08:18:34.399" v="438" actId="478"/>
          <ac:grpSpMkLst>
            <pc:docMk/>
            <pc:sldMk cId="3580783883" sldId="442"/>
            <ac:grpSpMk id="46" creationId="{17156E3D-A136-141E-C6DB-790FAB74D363}"/>
          </ac:grpSpMkLst>
        </pc:grpChg>
        <pc:picChg chg="mod">
          <ac:chgData name="Roncevic, Matija" userId="f2c0c90f-1fe6-4b8a-ac83-c22ddfd296fd" providerId="ADAL" clId="{7CBF5AC9-99C8-495E-AE91-B06E2A25E57A}" dt="2024-06-29T08:04:24.443" v="365" actId="165"/>
          <ac:picMkLst>
            <pc:docMk/>
            <pc:sldMk cId="3580783883" sldId="442"/>
            <ac:picMk id="13" creationId="{01A82376-D474-BB33-AF29-6C0A6A4C5D4B}"/>
          </ac:picMkLst>
        </pc:picChg>
        <pc:picChg chg="mod">
          <ac:chgData name="Roncevic, Matija" userId="f2c0c90f-1fe6-4b8a-ac83-c22ddfd296fd" providerId="ADAL" clId="{7CBF5AC9-99C8-495E-AE91-B06E2A25E57A}" dt="2024-06-29T08:04:24.443" v="365" actId="165"/>
          <ac:picMkLst>
            <pc:docMk/>
            <pc:sldMk cId="3580783883" sldId="442"/>
            <ac:picMk id="16" creationId="{50259349-8D74-A784-AE6F-00AB12441379}"/>
          </ac:picMkLst>
        </pc:picChg>
        <pc:picChg chg="mod">
          <ac:chgData name="Roncevic, Matija" userId="f2c0c90f-1fe6-4b8a-ac83-c22ddfd296fd" providerId="ADAL" clId="{7CBF5AC9-99C8-495E-AE91-B06E2A25E57A}" dt="2024-06-29T08:08:09.173" v="387"/>
          <ac:picMkLst>
            <pc:docMk/>
            <pc:sldMk cId="3580783883" sldId="442"/>
            <ac:picMk id="20" creationId="{C1E87971-3C12-EEF3-65A7-BF09A0BE40DF}"/>
          </ac:picMkLst>
        </pc:picChg>
        <pc:picChg chg="mod">
          <ac:chgData name="Roncevic, Matija" userId="f2c0c90f-1fe6-4b8a-ac83-c22ddfd296fd" providerId="ADAL" clId="{7CBF5AC9-99C8-495E-AE91-B06E2A25E57A}" dt="2024-06-29T08:04:24.443" v="365" actId="165"/>
          <ac:picMkLst>
            <pc:docMk/>
            <pc:sldMk cId="3580783883" sldId="442"/>
            <ac:picMk id="26" creationId="{9182B006-3690-10BD-296A-FC46D1CF84D9}"/>
          </ac:picMkLst>
        </pc:picChg>
        <pc:picChg chg="mod">
          <ac:chgData name="Roncevic, Matija" userId="f2c0c90f-1fe6-4b8a-ac83-c22ddfd296fd" providerId="ADAL" clId="{7CBF5AC9-99C8-495E-AE91-B06E2A25E57A}" dt="2024-06-29T08:20:36.657" v="449" actId="1076"/>
          <ac:picMkLst>
            <pc:docMk/>
            <pc:sldMk cId="3580783883" sldId="442"/>
            <ac:picMk id="28" creationId="{6AF322D5-D92B-D38F-0F98-EC57E87B1E17}"/>
          </ac:picMkLst>
        </pc:picChg>
        <pc:picChg chg="topLvl">
          <ac:chgData name="Roncevic, Matija" userId="f2c0c90f-1fe6-4b8a-ac83-c22ddfd296fd" providerId="ADAL" clId="{7CBF5AC9-99C8-495E-AE91-B06E2A25E57A}" dt="2024-06-29T08:18:38.282" v="439" actId="478"/>
          <ac:picMkLst>
            <pc:docMk/>
            <pc:sldMk cId="3580783883" sldId="442"/>
            <ac:picMk id="36" creationId="{015C8B8C-AB24-96CB-8595-995C2CFA1200}"/>
          </ac:picMkLst>
        </pc:picChg>
        <pc:picChg chg="add mod">
          <ac:chgData name="Roncevic, Matija" userId="f2c0c90f-1fe6-4b8a-ac83-c22ddfd296fd" providerId="ADAL" clId="{7CBF5AC9-99C8-495E-AE91-B06E2A25E57A}" dt="2024-06-29T08:09:23.978" v="403" actId="207"/>
          <ac:picMkLst>
            <pc:docMk/>
            <pc:sldMk cId="3580783883" sldId="442"/>
            <ac:picMk id="41" creationId="{1F40B703-092A-EA42-41EF-19727E5C33F0}"/>
          </ac:picMkLst>
        </pc:picChg>
        <pc:picChg chg="del mod topLvl">
          <ac:chgData name="Roncevic, Matija" userId="f2c0c90f-1fe6-4b8a-ac83-c22ddfd296fd" providerId="ADAL" clId="{7CBF5AC9-99C8-495E-AE91-B06E2A25E57A}" dt="2024-06-29T08:18:34.399" v="438" actId="478"/>
          <ac:picMkLst>
            <pc:docMk/>
            <pc:sldMk cId="3580783883" sldId="442"/>
            <ac:picMk id="47" creationId="{7B12D05D-4432-07D6-3961-C8D3612BF28F}"/>
          </ac:picMkLst>
        </pc:picChg>
        <pc:cxnChg chg="add">
          <ac:chgData name="Roncevic, Matija" userId="f2c0c90f-1fe6-4b8a-ac83-c22ddfd296fd" providerId="ADAL" clId="{7CBF5AC9-99C8-495E-AE91-B06E2A25E57A}" dt="2024-06-29T08:04:58.384" v="371" actId="11529"/>
          <ac:cxnSpMkLst>
            <pc:docMk/>
            <pc:sldMk cId="3580783883" sldId="442"/>
            <ac:cxnSpMk id="18" creationId="{313271BA-CE28-B315-F5F9-7C4A73104CCA}"/>
          </ac:cxnSpMkLst>
        </pc:cxnChg>
        <pc:cxnChg chg="mod">
          <ac:chgData name="Roncevic, Matija" userId="f2c0c90f-1fe6-4b8a-ac83-c22ddfd296fd" providerId="ADAL" clId="{7CBF5AC9-99C8-495E-AE91-B06E2A25E57A}" dt="2024-06-29T08:04:18.810" v="362" actId="14100"/>
          <ac:cxnSpMkLst>
            <pc:docMk/>
            <pc:sldMk cId="3580783883" sldId="442"/>
            <ac:cxnSpMk id="21" creationId="{42D278D9-CB27-3016-992B-35FA03F2CC7B}"/>
          </ac:cxnSpMkLst>
        </pc:cxnChg>
        <pc:cxnChg chg="add mod">
          <ac:chgData name="Roncevic, Matija" userId="f2c0c90f-1fe6-4b8a-ac83-c22ddfd296fd" providerId="ADAL" clId="{7CBF5AC9-99C8-495E-AE91-B06E2A25E57A}" dt="2024-06-29T08:08:13.117" v="388" actId="1076"/>
          <ac:cxnSpMkLst>
            <pc:docMk/>
            <pc:sldMk cId="3580783883" sldId="442"/>
            <ac:cxnSpMk id="38" creationId="{0B64E574-E053-A9EF-2D2B-125206E3F6C8}"/>
          </ac:cxnSpMkLst>
        </pc:cxnChg>
        <pc:cxnChg chg="mod topLvl">
          <ac:chgData name="Roncevic, Matija" userId="f2c0c90f-1fe6-4b8a-ac83-c22ddfd296fd" providerId="ADAL" clId="{7CBF5AC9-99C8-495E-AE91-B06E2A25E57A}" dt="2024-06-29T08:21:20.075" v="453" actId="1076"/>
          <ac:cxnSpMkLst>
            <pc:docMk/>
            <pc:sldMk cId="3580783883" sldId="442"/>
            <ac:cxnSpMk id="40" creationId="{E2B4D5DA-D385-4F22-DE76-1543D280D279}"/>
          </ac:cxnSpMkLst>
        </pc:cxnChg>
        <pc:cxnChg chg="mod topLvl">
          <ac:chgData name="Roncevic, Matija" userId="f2c0c90f-1fe6-4b8a-ac83-c22ddfd296fd" providerId="ADAL" clId="{7CBF5AC9-99C8-495E-AE91-B06E2A25E57A}" dt="2024-06-29T08:04:26.529" v="366" actId="1076"/>
          <ac:cxnSpMkLst>
            <pc:docMk/>
            <pc:sldMk cId="3580783883" sldId="442"/>
            <ac:cxnSpMk id="42" creationId="{28ED9CB6-EFA8-2815-DC61-1C5E4AB9348F}"/>
          </ac:cxnSpMkLst>
        </pc:cxnChg>
        <pc:cxnChg chg="add mod">
          <ac:chgData name="Roncevic, Matija" userId="f2c0c90f-1fe6-4b8a-ac83-c22ddfd296fd" providerId="ADAL" clId="{7CBF5AC9-99C8-495E-AE91-B06E2A25E57A}" dt="2024-06-29T08:18:08.520" v="432" actId="1076"/>
          <ac:cxnSpMkLst>
            <pc:docMk/>
            <pc:sldMk cId="3580783883" sldId="442"/>
            <ac:cxnSpMk id="45" creationId="{7BA4B7B9-CE99-C294-273E-C4C52DA15329}"/>
          </ac:cxnSpMkLst>
        </pc:cxnChg>
        <pc:cxnChg chg="add mod">
          <ac:chgData name="Roncevic, Matija" userId="f2c0c90f-1fe6-4b8a-ac83-c22ddfd296fd" providerId="ADAL" clId="{7CBF5AC9-99C8-495E-AE91-B06E2A25E57A}" dt="2024-06-29T08:18:51.270" v="440" actId="1076"/>
          <ac:cxnSpMkLst>
            <pc:docMk/>
            <pc:sldMk cId="3580783883" sldId="442"/>
            <ac:cxnSpMk id="50" creationId="{AD0DB27A-0A87-8EB3-DD45-34280E9BE52E}"/>
          </ac:cxnSpMkLst>
        </pc:cxnChg>
      </pc:sldChg>
      <pc:sldChg chg="new del">
        <pc:chgData name="Roncevic, Matija" userId="f2c0c90f-1fe6-4b8a-ac83-c22ddfd296fd" providerId="ADAL" clId="{7CBF5AC9-99C8-495E-AE91-B06E2A25E57A}" dt="2024-07-01T07:14:14.986" v="455" actId="47"/>
        <pc:sldMkLst>
          <pc:docMk/>
          <pc:sldMk cId="54319081" sldId="443"/>
        </pc:sldMkLst>
      </pc:sldChg>
      <pc:sldChg chg="addSp delSp modSp add mod modTransition modAnim">
        <pc:chgData name="Roncevic, Matija" userId="f2c0c90f-1fe6-4b8a-ac83-c22ddfd296fd" providerId="ADAL" clId="{7CBF5AC9-99C8-495E-AE91-B06E2A25E57A}" dt="2024-07-03T15:57:37.059" v="5291"/>
        <pc:sldMkLst>
          <pc:docMk/>
          <pc:sldMk cId="1700771057" sldId="443"/>
        </pc:sldMkLst>
        <pc:spChg chg="mod">
          <ac:chgData name="Roncevic, Matija" userId="f2c0c90f-1fe6-4b8a-ac83-c22ddfd296fd" providerId="ADAL" clId="{7CBF5AC9-99C8-495E-AE91-B06E2A25E57A}" dt="2024-07-03T15:55:52.487" v="5286" actId="20577"/>
          <ac:spMkLst>
            <pc:docMk/>
            <pc:sldMk cId="1700771057" sldId="443"/>
            <ac:spMk id="6" creationId="{A55AB91D-DE2D-4AFF-9067-9AF58F56A049}"/>
          </ac:spMkLst>
        </pc:spChg>
        <pc:spChg chg="mod">
          <ac:chgData name="Roncevic, Matija" userId="f2c0c90f-1fe6-4b8a-ac83-c22ddfd296fd" providerId="ADAL" clId="{7CBF5AC9-99C8-495E-AE91-B06E2A25E57A}" dt="2024-07-01T07:22:01.195" v="489" actId="20577"/>
          <ac:spMkLst>
            <pc:docMk/>
            <pc:sldMk cId="1700771057" sldId="443"/>
            <ac:spMk id="8" creationId="{478F0AC4-C20D-0776-05DF-6D4B28CDC932}"/>
          </ac:spMkLst>
        </pc:spChg>
        <pc:spChg chg="del mod topLvl">
          <ac:chgData name="Roncevic, Matija" userId="f2c0c90f-1fe6-4b8a-ac83-c22ddfd296fd" providerId="ADAL" clId="{7CBF5AC9-99C8-495E-AE91-B06E2A25E57A}" dt="2024-07-01T07:16:28.085" v="472" actId="478"/>
          <ac:spMkLst>
            <pc:docMk/>
            <pc:sldMk cId="1700771057" sldId="443"/>
            <ac:spMk id="14" creationId="{9EA5DAF3-B0A2-BC03-79D1-64521AB2CF20}"/>
          </ac:spMkLst>
        </pc:spChg>
        <pc:spChg chg="mod">
          <ac:chgData name="Roncevic, Matija" userId="f2c0c90f-1fe6-4b8a-ac83-c22ddfd296fd" providerId="ADAL" clId="{7CBF5AC9-99C8-495E-AE91-B06E2A25E57A}" dt="2024-07-01T07:15:12.031" v="460" actId="571"/>
          <ac:spMkLst>
            <pc:docMk/>
            <pc:sldMk cId="1700771057" sldId="443"/>
            <ac:spMk id="15" creationId="{855395C5-BB2F-7E57-95C4-C7A5DB523FE9}"/>
          </ac:spMkLst>
        </pc:spChg>
        <pc:spChg chg="mod">
          <ac:chgData name="Roncevic, Matija" userId="f2c0c90f-1fe6-4b8a-ac83-c22ddfd296fd" providerId="ADAL" clId="{7CBF5AC9-99C8-495E-AE91-B06E2A25E57A}" dt="2024-07-01T07:15:12.031" v="460" actId="571"/>
          <ac:spMkLst>
            <pc:docMk/>
            <pc:sldMk cId="1700771057" sldId="443"/>
            <ac:spMk id="17" creationId="{B913BB7A-32A3-D259-F06D-6B112EF60BD5}"/>
          </ac:spMkLst>
        </pc:spChg>
        <pc:spChg chg="mod">
          <ac:chgData name="Roncevic, Matija" userId="f2c0c90f-1fe6-4b8a-ac83-c22ddfd296fd" providerId="ADAL" clId="{7CBF5AC9-99C8-495E-AE91-B06E2A25E57A}" dt="2024-07-01T07:22:09.313" v="491" actId="20577"/>
          <ac:spMkLst>
            <pc:docMk/>
            <pc:sldMk cId="1700771057" sldId="443"/>
            <ac:spMk id="32" creationId="{DD99D744-9C7C-29AE-F7C8-C05D75515EC8}"/>
          </ac:spMkLst>
        </pc:spChg>
        <pc:spChg chg="mod">
          <ac:chgData name="Roncevic, Matija" userId="f2c0c90f-1fe6-4b8a-ac83-c22ddfd296fd" providerId="ADAL" clId="{7CBF5AC9-99C8-495E-AE91-B06E2A25E57A}" dt="2024-07-01T07:15:12.031" v="460" actId="571"/>
          <ac:spMkLst>
            <pc:docMk/>
            <pc:sldMk cId="1700771057" sldId="443"/>
            <ac:spMk id="35" creationId="{7C2A19A2-14AE-5B35-841B-2E5738BECFCF}"/>
          </ac:spMkLst>
        </pc:spChg>
        <pc:spChg chg="mod">
          <ac:chgData name="Roncevic, Matija" userId="f2c0c90f-1fe6-4b8a-ac83-c22ddfd296fd" providerId="ADAL" clId="{7CBF5AC9-99C8-495E-AE91-B06E2A25E57A}" dt="2024-07-01T07:15:12.031" v="460" actId="571"/>
          <ac:spMkLst>
            <pc:docMk/>
            <pc:sldMk cId="1700771057" sldId="443"/>
            <ac:spMk id="43" creationId="{9F480488-8629-9375-D8CA-9BFA614382A1}"/>
          </ac:spMkLst>
        </pc:spChg>
        <pc:spChg chg="del">
          <ac:chgData name="Roncevic, Matija" userId="f2c0c90f-1fe6-4b8a-ac83-c22ddfd296fd" providerId="ADAL" clId="{7CBF5AC9-99C8-495E-AE91-B06E2A25E57A}" dt="2024-07-01T07:16:14.382" v="470" actId="478"/>
          <ac:spMkLst>
            <pc:docMk/>
            <pc:sldMk cId="1700771057" sldId="443"/>
            <ac:spMk id="44" creationId="{8D54FFED-E1A2-4432-1D54-707BCC6A8A4F}"/>
          </ac:spMkLst>
        </pc:spChg>
        <pc:spChg chg="mod">
          <ac:chgData name="Roncevic, Matija" userId="f2c0c90f-1fe6-4b8a-ac83-c22ddfd296fd" providerId="ADAL" clId="{7CBF5AC9-99C8-495E-AE91-B06E2A25E57A}" dt="2024-07-01T07:15:12.031" v="460" actId="571"/>
          <ac:spMkLst>
            <pc:docMk/>
            <pc:sldMk cId="1700771057" sldId="443"/>
            <ac:spMk id="46" creationId="{4CE4B27F-1605-AB33-F8E6-6912A08A3D97}"/>
          </ac:spMkLst>
        </pc:spChg>
        <pc:spChg chg="mod">
          <ac:chgData name="Roncevic, Matija" userId="f2c0c90f-1fe6-4b8a-ac83-c22ddfd296fd" providerId="ADAL" clId="{7CBF5AC9-99C8-495E-AE91-B06E2A25E57A}" dt="2024-07-01T07:15:12.031" v="460" actId="571"/>
          <ac:spMkLst>
            <pc:docMk/>
            <pc:sldMk cId="1700771057" sldId="443"/>
            <ac:spMk id="47" creationId="{4A7DFD3B-CE39-0978-4AE8-173AC2C8B45D}"/>
          </ac:spMkLst>
        </pc:spChg>
        <pc:spChg chg="del">
          <ac:chgData name="Roncevic, Matija" userId="f2c0c90f-1fe6-4b8a-ac83-c22ddfd296fd" providerId="ADAL" clId="{7CBF5AC9-99C8-495E-AE91-B06E2A25E57A}" dt="2024-07-01T07:16:14.382" v="470" actId="478"/>
          <ac:spMkLst>
            <pc:docMk/>
            <pc:sldMk cId="1700771057" sldId="443"/>
            <ac:spMk id="48" creationId="{27EBF675-A906-94AE-7CB3-004FE650A9AD}"/>
          </ac:spMkLst>
        </pc:spChg>
        <pc:spChg chg="del">
          <ac:chgData name="Roncevic, Matija" userId="f2c0c90f-1fe6-4b8a-ac83-c22ddfd296fd" providerId="ADAL" clId="{7CBF5AC9-99C8-495E-AE91-B06E2A25E57A}" dt="2024-07-01T07:16:14.382" v="470" actId="478"/>
          <ac:spMkLst>
            <pc:docMk/>
            <pc:sldMk cId="1700771057" sldId="443"/>
            <ac:spMk id="49" creationId="{0068E041-5BD6-BB7F-1555-D2C612C7ADE2}"/>
          </ac:spMkLst>
        </pc:spChg>
        <pc:spChg chg="add mod">
          <ac:chgData name="Roncevic, Matija" userId="f2c0c90f-1fe6-4b8a-ac83-c22ddfd296fd" providerId="ADAL" clId="{7CBF5AC9-99C8-495E-AE91-B06E2A25E57A}" dt="2024-07-01T07:28:47.043" v="620" actId="1076"/>
          <ac:spMkLst>
            <pc:docMk/>
            <pc:sldMk cId="1700771057" sldId="443"/>
            <ac:spMk id="55" creationId="{694CA9FE-BE16-8F27-E351-2DCA6A90E367}"/>
          </ac:spMkLst>
        </pc:spChg>
        <pc:spChg chg="add mod">
          <ac:chgData name="Roncevic, Matija" userId="f2c0c90f-1fe6-4b8a-ac83-c22ddfd296fd" providerId="ADAL" clId="{7CBF5AC9-99C8-495E-AE91-B06E2A25E57A}" dt="2024-07-02T12:23:01.596" v="1235" actId="20577"/>
          <ac:spMkLst>
            <pc:docMk/>
            <pc:sldMk cId="1700771057" sldId="443"/>
            <ac:spMk id="56" creationId="{4ECF7D77-FACF-BE4B-B4FB-866C1179BEBC}"/>
          </ac:spMkLst>
        </pc:spChg>
        <pc:spChg chg="add mod">
          <ac:chgData name="Roncevic, Matija" userId="f2c0c90f-1fe6-4b8a-ac83-c22ddfd296fd" providerId="ADAL" clId="{7CBF5AC9-99C8-495E-AE91-B06E2A25E57A}" dt="2024-07-02T12:23:12.924" v="1236" actId="20577"/>
          <ac:spMkLst>
            <pc:docMk/>
            <pc:sldMk cId="1700771057" sldId="443"/>
            <ac:spMk id="57" creationId="{F0745680-2A03-1B5A-C64E-827EB19D5A48}"/>
          </ac:spMkLst>
        </pc:spChg>
        <pc:spChg chg="add del mod">
          <ac:chgData name="Roncevic, Matija" userId="f2c0c90f-1fe6-4b8a-ac83-c22ddfd296fd" providerId="ADAL" clId="{7CBF5AC9-99C8-495E-AE91-B06E2A25E57A}" dt="2024-07-01T07:28:39.291" v="618" actId="478"/>
          <ac:spMkLst>
            <pc:docMk/>
            <pc:sldMk cId="1700771057" sldId="443"/>
            <ac:spMk id="58" creationId="{715F5156-1B11-90F6-9C40-472132E9EB8B}"/>
          </ac:spMkLst>
        </pc:spChg>
        <pc:spChg chg="add del mod">
          <ac:chgData name="Roncevic, Matija" userId="f2c0c90f-1fe6-4b8a-ac83-c22ddfd296fd" providerId="ADAL" clId="{7CBF5AC9-99C8-495E-AE91-B06E2A25E57A}" dt="2024-07-01T07:27:19.272" v="613" actId="478"/>
          <ac:spMkLst>
            <pc:docMk/>
            <pc:sldMk cId="1700771057" sldId="443"/>
            <ac:spMk id="59" creationId="{877D27D4-1D4E-7E24-4674-43064D6CD82A}"/>
          </ac:spMkLst>
        </pc:spChg>
        <pc:spChg chg="add mod">
          <ac:chgData name="Roncevic, Matija" userId="f2c0c90f-1fe6-4b8a-ac83-c22ddfd296fd" providerId="ADAL" clId="{7CBF5AC9-99C8-495E-AE91-B06E2A25E57A}" dt="2024-07-02T12:24:06.871" v="1248" actId="20577"/>
          <ac:spMkLst>
            <pc:docMk/>
            <pc:sldMk cId="1700771057" sldId="443"/>
            <ac:spMk id="63" creationId="{DD0F2D7F-8126-1337-F75F-40F688C0B3E6}"/>
          </ac:spMkLst>
        </pc:spChg>
        <pc:spChg chg="add mod">
          <ac:chgData name="Roncevic, Matija" userId="f2c0c90f-1fe6-4b8a-ac83-c22ddfd296fd" providerId="ADAL" clId="{7CBF5AC9-99C8-495E-AE91-B06E2A25E57A}" dt="2024-07-01T07:30:47.073" v="652" actId="20577"/>
          <ac:spMkLst>
            <pc:docMk/>
            <pc:sldMk cId="1700771057" sldId="443"/>
            <ac:spMk id="64" creationId="{C83CEF3A-67CA-1B41-E18E-2397797C52E4}"/>
          </ac:spMkLst>
        </pc:spChg>
        <pc:spChg chg="add del mod">
          <ac:chgData name="Roncevic, Matija" userId="f2c0c90f-1fe6-4b8a-ac83-c22ddfd296fd" providerId="ADAL" clId="{7CBF5AC9-99C8-495E-AE91-B06E2A25E57A}" dt="2024-07-01T07:31:11.769" v="657" actId="478"/>
          <ac:spMkLst>
            <pc:docMk/>
            <pc:sldMk cId="1700771057" sldId="443"/>
            <ac:spMk id="65" creationId="{082EB685-47B3-CA83-EC8E-243D3274DCBC}"/>
          </ac:spMkLst>
        </pc:spChg>
        <pc:spChg chg="add mod">
          <ac:chgData name="Roncevic, Matija" userId="f2c0c90f-1fe6-4b8a-ac83-c22ddfd296fd" providerId="ADAL" clId="{7CBF5AC9-99C8-495E-AE91-B06E2A25E57A}" dt="2024-07-01T07:30:09.695" v="640" actId="1076"/>
          <ac:spMkLst>
            <pc:docMk/>
            <pc:sldMk cId="1700771057" sldId="443"/>
            <ac:spMk id="66" creationId="{F4CCE234-EFC3-AFCA-447C-B5E0A24411CC}"/>
          </ac:spMkLst>
        </pc:spChg>
        <pc:spChg chg="add mod">
          <ac:chgData name="Roncevic, Matija" userId="f2c0c90f-1fe6-4b8a-ac83-c22ddfd296fd" providerId="ADAL" clId="{7CBF5AC9-99C8-495E-AE91-B06E2A25E57A}" dt="2024-07-01T07:30:28.803" v="645" actId="1076"/>
          <ac:spMkLst>
            <pc:docMk/>
            <pc:sldMk cId="1700771057" sldId="443"/>
            <ac:spMk id="67" creationId="{AF8EA8E1-C460-7D9F-0839-8707954B9B8A}"/>
          </ac:spMkLst>
        </pc:spChg>
        <pc:spChg chg="add mod">
          <ac:chgData name="Roncevic, Matija" userId="f2c0c90f-1fe6-4b8a-ac83-c22ddfd296fd" providerId="ADAL" clId="{7CBF5AC9-99C8-495E-AE91-B06E2A25E57A}" dt="2024-07-01T07:31:03.804" v="656" actId="20577"/>
          <ac:spMkLst>
            <pc:docMk/>
            <pc:sldMk cId="1700771057" sldId="443"/>
            <ac:spMk id="68" creationId="{F1EF82A2-38B7-69AE-C7AE-7198E51CEF2B}"/>
          </ac:spMkLst>
        </pc:spChg>
        <pc:spChg chg="add mod">
          <ac:chgData name="Roncevic, Matija" userId="f2c0c90f-1fe6-4b8a-ac83-c22ddfd296fd" providerId="ADAL" clId="{7CBF5AC9-99C8-495E-AE91-B06E2A25E57A}" dt="2024-07-01T07:33:28.871" v="669"/>
          <ac:spMkLst>
            <pc:docMk/>
            <pc:sldMk cId="1700771057" sldId="443"/>
            <ac:spMk id="72" creationId="{0854DB83-1CC2-0FAB-BB9C-09CCF8C8A6D9}"/>
          </ac:spMkLst>
        </pc:spChg>
        <pc:grpChg chg="mod">
          <ac:chgData name="Roncevic, Matija" userId="f2c0c90f-1fe6-4b8a-ac83-c22ddfd296fd" providerId="ADAL" clId="{7CBF5AC9-99C8-495E-AE91-B06E2A25E57A}" dt="2024-07-01T07:29:03.449" v="625" actId="1076"/>
          <ac:grpSpMkLst>
            <pc:docMk/>
            <pc:sldMk cId="1700771057" sldId="443"/>
            <ac:grpSpMk id="2" creationId="{1C7E8AF0-592C-0502-556A-36533E7DADE0}"/>
          </ac:grpSpMkLst>
        </pc:grpChg>
        <pc:grpChg chg="add mod">
          <ac:chgData name="Roncevic, Matija" userId="f2c0c90f-1fe6-4b8a-ac83-c22ddfd296fd" providerId="ADAL" clId="{7CBF5AC9-99C8-495E-AE91-B06E2A25E57A}" dt="2024-07-01T07:15:12.031" v="460" actId="571"/>
          <ac:grpSpMkLst>
            <pc:docMk/>
            <pc:sldMk cId="1700771057" sldId="443"/>
            <ac:grpSpMk id="11" creationId="{AE15D63C-838F-35B9-6607-399D531ECEAC}"/>
          </ac:grpSpMkLst>
        </pc:grpChg>
        <pc:grpChg chg="mod">
          <ac:chgData name="Roncevic, Matija" userId="f2c0c90f-1fe6-4b8a-ac83-c22ddfd296fd" providerId="ADAL" clId="{7CBF5AC9-99C8-495E-AE91-B06E2A25E57A}" dt="2024-07-01T07:15:12.031" v="460" actId="571"/>
          <ac:grpSpMkLst>
            <pc:docMk/>
            <pc:sldMk cId="1700771057" sldId="443"/>
            <ac:grpSpMk id="12" creationId="{F99A86B4-2033-B7D0-CEFD-DC12C6676C15}"/>
          </ac:grpSpMkLst>
        </pc:grpChg>
        <pc:grpChg chg="del">
          <ac:chgData name="Roncevic, Matija" userId="f2c0c90f-1fe6-4b8a-ac83-c22ddfd296fd" providerId="ADAL" clId="{7CBF5AC9-99C8-495E-AE91-B06E2A25E57A}" dt="2024-07-01T07:16:14.382" v="470" actId="478"/>
          <ac:grpSpMkLst>
            <pc:docMk/>
            <pc:sldMk cId="1700771057" sldId="443"/>
            <ac:grpSpMk id="19" creationId="{56CB7521-9CD9-E251-9A63-765F226EFFB0}"/>
          </ac:grpSpMkLst>
        </pc:grpChg>
        <pc:grpChg chg="del mod">
          <ac:chgData name="Roncevic, Matija" userId="f2c0c90f-1fe6-4b8a-ac83-c22ddfd296fd" providerId="ADAL" clId="{7CBF5AC9-99C8-495E-AE91-B06E2A25E57A}" dt="2024-07-01T07:16:28.085" v="472" actId="478"/>
          <ac:grpSpMkLst>
            <pc:docMk/>
            <pc:sldMk cId="1700771057" sldId="443"/>
            <ac:grpSpMk id="22" creationId="{4421B94A-A1D3-D52E-84AE-26397DB18875}"/>
          </ac:grpSpMkLst>
        </pc:grpChg>
        <pc:grpChg chg="del">
          <ac:chgData name="Roncevic, Matija" userId="f2c0c90f-1fe6-4b8a-ac83-c22ddfd296fd" providerId="ADAL" clId="{7CBF5AC9-99C8-495E-AE91-B06E2A25E57A}" dt="2024-07-01T07:16:14.382" v="470" actId="478"/>
          <ac:grpSpMkLst>
            <pc:docMk/>
            <pc:sldMk cId="1700771057" sldId="443"/>
            <ac:grpSpMk id="24" creationId="{CE868221-8E8A-FA9D-C20B-203970452BE5}"/>
          </ac:grpSpMkLst>
        </pc:grpChg>
        <pc:grpChg chg="mod">
          <ac:chgData name="Roncevic, Matija" userId="f2c0c90f-1fe6-4b8a-ac83-c22ddfd296fd" providerId="ADAL" clId="{7CBF5AC9-99C8-495E-AE91-B06E2A25E57A}" dt="2024-07-01T07:29:05.568" v="626" actId="1076"/>
          <ac:grpSpMkLst>
            <pc:docMk/>
            <pc:sldMk cId="1700771057" sldId="443"/>
            <ac:grpSpMk id="33" creationId="{4D4B7667-8C0A-BDB1-BE42-09AD09169964}"/>
          </ac:grpSpMkLst>
        </pc:grpChg>
        <pc:grpChg chg="del">
          <ac:chgData name="Roncevic, Matija" userId="f2c0c90f-1fe6-4b8a-ac83-c22ddfd296fd" providerId="ADAL" clId="{7CBF5AC9-99C8-495E-AE91-B06E2A25E57A}" dt="2024-07-01T07:16:14.382" v="470" actId="478"/>
          <ac:grpSpMkLst>
            <pc:docMk/>
            <pc:sldMk cId="1700771057" sldId="443"/>
            <ac:grpSpMk id="34" creationId="{9EC70D8B-80FA-206B-C47B-7109ADFE179D}"/>
          </ac:grpSpMkLst>
        </pc:grpChg>
        <pc:grpChg chg="add mod">
          <ac:chgData name="Roncevic, Matija" userId="f2c0c90f-1fe6-4b8a-ac83-c22ddfd296fd" providerId="ADAL" clId="{7CBF5AC9-99C8-495E-AE91-B06E2A25E57A}" dt="2024-07-01T07:15:12.031" v="460" actId="571"/>
          <ac:grpSpMkLst>
            <pc:docMk/>
            <pc:sldMk cId="1700771057" sldId="443"/>
            <ac:grpSpMk id="37" creationId="{AE35BD95-BE4E-95E8-FE56-B16E291E9A38}"/>
          </ac:grpSpMkLst>
        </pc:grpChg>
        <pc:grpChg chg="mod">
          <ac:chgData name="Roncevic, Matija" userId="f2c0c90f-1fe6-4b8a-ac83-c22ddfd296fd" providerId="ADAL" clId="{7CBF5AC9-99C8-495E-AE91-B06E2A25E57A}" dt="2024-07-01T07:15:12.031" v="460" actId="571"/>
          <ac:grpSpMkLst>
            <pc:docMk/>
            <pc:sldMk cId="1700771057" sldId="443"/>
            <ac:grpSpMk id="39" creationId="{6559CFEC-BB1D-92F1-C918-1CB512EDFF88}"/>
          </ac:grpSpMkLst>
        </pc:grpChg>
        <pc:picChg chg="topLvl">
          <ac:chgData name="Roncevic, Matija" userId="f2c0c90f-1fe6-4b8a-ac83-c22ddfd296fd" providerId="ADAL" clId="{7CBF5AC9-99C8-495E-AE91-B06E2A25E57A}" dt="2024-07-01T07:16:28.085" v="472" actId="478"/>
          <ac:picMkLst>
            <pc:docMk/>
            <pc:sldMk cId="1700771057" sldId="443"/>
            <ac:picMk id="13" creationId="{01A82376-D474-BB33-AF29-6C0A6A4C5D4B}"/>
          </ac:picMkLst>
        </pc:picChg>
        <pc:picChg chg="del">
          <ac:chgData name="Roncevic, Matija" userId="f2c0c90f-1fe6-4b8a-ac83-c22ddfd296fd" providerId="ADAL" clId="{7CBF5AC9-99C8-495E-AE91-B06E2A25E57A}" dt="2024-07-01T07:14:33.702" v="457" actId="478"/>
          <ac:picMkLst>
            <pc:docMk/>
            <pc:sldMk cId="1700771057" sldId="443"/>
            <ac:picMk id="28" creationId="{6AF322D5-D92B-D38F-0F98-EC57E87B1E17}"/>
          </ac:picMkLst>
        </pc:picChg>
        <pc:picChg chg="del">
          <ac:chgData name="Roncevic, Matija" userId="f2c0c90f-1fe6-4b8a-ac83-c22ddfd296fd" providerId="ADAL" clId="{7CBF5AC9-99C8-495E-AE91-B06E2A25E57A}" dt="2024-07-01T07:16:14.382" v="470" actId="478"/>
          <ac:picMkLst>
            <pc:docMk/>
            <pc:sldMk cId="1700771057" sldId="443"/>
            <ac:picMk id="36" creationId="{015C8B8C-AB24-96CB-8595-995C2CFA1200}"/>
          </ac:picMkLst>
        </pc:picChg>
        <pc:picChg chg="del">
          <ac:chgData name="Roncevic, Matija" userId="f2c0c90f-1fe6-4b8a-ac83-c22ddfd296fd" providerId="ADAL" clId="{7CBF5AC9-99C8-495E-AE91-B06E2A25E57A}" dt="2024-07-01T07:16:14.382" v="470" actId="478"/>
          <ac:picMkLst>
            <pc:docMk/>
            <pc:sldMk cId="1700771057" sldId="443"/>
            <ac:picMk id="41" creationId="{1F40B703-092A-EA42-41EF-19727E5C33F0}"/>
          </ac:picMkLst>
        </pc:picChg>
        <pc:picChg chg="add mod modCrop">
          <ac:chgData name="Roncevic, Matija" userId="f2c0c90f-1fe6-4b8a-ac83-c22ddfd296fd" providerId="ADAL" clId="{7CBF5AC9-99C8-495E-AE91-B06E2A25E57A}" dt="2024-07-01T07:32:26.859" v="667" actId="1076"/>
          <ac:picMkLst>
            <pc:docMk/>
            <pc:sldMk cId="1700771057" sldId="443"/>
            <ac:picMk id="70" creationId="{7CD0D3FA-F1D3-E382-6519-FC41A02D0021}"/>
          </ac:picMkLst>
        </pc:picChg>
        <pc:cxnChg chg="del mod">
          <ac:chgData name="Roncevic, Matija" userId="f2c0c90f-1fe6-4b8a-ac83-c22ddfd296fd" providerId="ADAL" clId="{7CBF5AC9-99C8-495E-AE91-B06E2A25E57A}" dt="2024-07-01T07:16:14.382" v="470" actId="478"/>
          <ac:cxnSpMkLst>
            <pc:docMk/>
            <pc:sldMk cId="1700771057" sldId="443"/>
            <ac:cxnSpMk id="18" creationId="{313271BA-CE28-B315-F5F9-7C4A73104CCA}"/>
          </ac:cxnSpMkLst>
        </pc:cxnChg>
        <pc:cxnChg chg="del">
          <ac:chgData name="Roncevic, Matija" userId="f2c0c90f-1fe6-4b8a-ac83-c22ddfd296fd" providerId="ADAL" clId="{7CBF5AC9-99C8-495E-AE91-B06E2A25E57A}" dt="2024-07-01T07:16:14.382" v="470" actId="478"/>
          <ac:cxnSpMkLst>
            <pc:docMk/>
            <pc:sldMk cId="1700771057" sldId="443"/>
            <ac:cxnSpMk id="21" creationId="{42D278D9-CB27-3016-992B-35FA03F2CC7B}"/>
          </ac:cxnSpMkLst>
        </pc:cxnChg>
        <pc:cxnChg chg="del mod">
          <ac:chgData name="Roncevic, Matija" userId="f2c0c90f-1fe6-4b8a-ac83-c22ddfd296fd" providerId="ADAL" clId="{7CBF5AC9-99C8-495E-AE91-B06E2A25E57A}" dt="2024-07-01T07:16:14.382" v="470" actId="478"/>
          <ac:cxnSpMkLst>
            <pc:docMk/>
            <pc:sldMk cId="1700771057" sldId="443"/>
            <ac:cxnSpMk id="38" creationId="{0B64E574-E053-A9EF-2D2B-125206E3F6C8}"/>
          </ac:cxnSpMkLst>
        </pc:cxnChg>
        <pc:cxnChg chg="del mod">
          <ac:chgData name="Roncevic, Matija" userId="f2c0c90f-1fe6-4b8a-ac83-c22ddfd296fd" providerId="ADAL" clId="{7CBF5AC9-99C8-495E-AE91-B06E2A25E57A}" dt="2024-07-01T07:16:14.382" v="470" actId="478"/>
          <ac:cxnSpMkLst>
            <pc:docMk/>
            <pc:sldMk cId="1700771057" sldId="443"/>
            <ac:cxnSpMk id="40" creationId="{E2B4D5DA-D385-4F22-DE76-1543D280D279}"/>
          </ac:cxnSpMkLst>
        </pc:cxnChg>
        <pc:cxnChg chg="del mod">
          <ac:chgData name="Roncevic, Matija" userId="f2c0c90f-1fe6-4b8a-ac83-c22ddfd296fd" providerId="ADAL" clId="{7CBF5AC9-99C8-495E-AE91-B06E2A25E57A}" dt="2024-07-01T07:16:14.382" v="470" actId="478"/>
          <ac:cxnSpMkLst>
            <pc:docMk/>
            <pc:sldMk cId="1700771057" sldId="443"/>
            <ac:cxnSpMk id="42" creationId="{28ED9CB6-EFA8-2815-DC61-1C5E4AB9348F}"/>
          </ac:cxnSpMkLst>
        </pc:cxnChg>
        <pc:cxnChg chg="del">
          <ac:chgData name="Roncevic, Matija" userId="f2c0c90f-1fe6-4b8a-ac83-c22ddfd296fd" providerId="ADAL" clId="{7CBF5AC9-99C8-495E-AE91-B06E2A25E57A}" dt="2024-07-01T07:16:14.382" v="470" actId="478"/>
          <ac:cxnSpMkLst>
            <pc:docMk/>
            <pc:sldMk cId="1700771057" sldId="443"/>
            <ac:cxnSpMk id="45" creationId="{7BA4B7B9-CE99-C294-273E-C4C52DA15329}"/>
          </ac:cxnSpMkLst>
        </pc:cxnChg>
        <pc:cxnChg chg="del">
          <ac:chgData name="Roncevic, Matija" userId="f2c0c90f-1fe6-4b8a-ac83-c22ddfd296fd" providerId="ADAL" clId="{7CBF5AC9-99C8-495E-AE91-B06E2A25E57A}" dt="2024-07-01T07:16:14.382" v="470" actId="478"/>
          <ac:cxnSpMkLst>
            <pc:docMk/>
            <pc:sldMk cId="1700771057" sldId="443"/>
            <ac:cxnSpMk id="50" creationId="{AD0DB27A-0A87-8EB3-DD45-34280E9BE52E}"/>
          </ac:cxnSpMkLst>
        </pc:cxnChg>
        <pc:cxnChg chg="add mod">
          <ac:chgData name="Roncevic, Matija" userId="f2c0c90f-1fe6-4b8a-ac83-c22ddfd296fd" providerId="ADAL" clId="{7CBF5AC9-99C8-495E-AE91-B06E2A25E57A}" dt="2024-07-01T07:32:56.791" v="668" actId="14100"/>
          <ac:cxnSpMkLst>
            <pc:docMk/>
            <pc:sldMk cId="1700771057" sldId="443"/>
            <ac:cxnSpMk id="52" creationId="{BEF1668F-9CD9-B70A-D375-76A59B8BA624}"/>
          </ac:cxnSpMkLst>
        </pc:cxnChg>
        <pc:cxnChg chg="add mod">
          <ac:chgData name="Roncevic, Matija" userId="f2c0c90f-1fe6-4b8a-ac83-c22ddfd296fd" providerId="ADAL" clId="{7CBF5AC9-99C8-495E-AE91-B06E2A25E57A}" dt="2024-07-01T07:29:01.878" v="624" actId="1076"/>
          <ac:cxnSpMkLst>
            <pc:docMk/>
            <pc:sldMk cId="1700771057" sldId="443"/>
            <ac:cxnSpMk id="54" creationId="{9149E0A2-ABE5-2DCC-0940-45C9C12C64AB}"/>
          </ac:cxnSpMkLst>
        </pc:cxnChg>
      </pc:sldChg>
      <pc:sldChg chg="addSp delSp modSp add mod modTransition delAnim modAnim modNotesTx">
        <pc:chgData name="Roncevic, Matija" userId="f2c0c90f-1fe6-4b8a-ac83-c22ddfd296fd" providerId="ADAL" clId="{7CBF5AC9-99C8-495E-AE91-B06E2A25E57A}" dt="2024-07-03T16:08:55.502" v="5460" actId="20577"/>
        <pc:sldMkLst>
          <pc:docMk/>
          <pc:sldMk cId="2908488559" sldId="444"/>
        </pc:sldMkLst>
        <pc:spChg chg="mod">
          <ac:chgData name="Roncevic, Matija" userId="f2c0c90f-1fe6-4b8a-ac83-c22ddfd296fd" providerId="ADAL" clId="{7CBF5AC9-99C8-495E-AE91-B06E2A25E57A}" dt="2024-07-01T08:26:17.626" v="847" actId="14100"/>
          <ac:spMkLst>
            <pc:docMk/>
            <pc:sldMk cId="2908488559" sldId="444"/>
            <ac:spMk id="6" creationId="{A55AB91D-DE2D-4AFF-9067-9AF58F56A049}"/>
          </ac:spMkLst>
        </pc:spChg>
        <pc:spChg chg="mod">
          <ac:chgData name="Roncevic, Matija" userId="f2c0c90f-1fe6-4b8a-ac83-c22ddfd296fd" providerId="ADAL" clId="{7CBF5AC9-99C8-495E-AE91-B06E2A25E57A}" dt="2024-07-01T07:59:24.099" v="711" actId="20577"/>
          <ac:spMkLst>
            <pc:docMk/>
            <pc:sldMk cId="2908488559" sldId="444"/>
            <ac:spMk id="8" creationId="{478F0AC4-C20D-0776-05DF-6D4B28CDC932}"/>
          </ac:spMkLst>
        </pc:spChg>
        <pc:spChg chg="del topLvl">
          <ac:chgData name="Roncevic, Matija" userId="f2c0c90f-1fe6-4b8a-ac83-c22ddfd296fd" providerId="ADAL" clId="{7CBF5AC9-99C8-495E-AE91-B06E2A25E57A}" dt="2024-07-01T08:10:05.834" v="728" actId="478"/>
          <ac:spMkLst>
            <pc:docMk/>
            <pc:sldMk cId="2908488559" sldId="444"/>
            <ac:spMk id="14" creationId="{9EA5DAF3-B0A2-BC03-79D1-64521AB2CF20}"/>
          </ac:spMkLst>
        </pc:spChg>
        <pc:spChg chg="mod">
          <ac:chgData name="Roncevic, Matija" userId="f2c0c90f-1fe6-4b8a-ac83-c22ddfd296fd" providerId="ADAL" clId="{7CBF5AC9-99C8-495E-AE91-B06E2A25E57A}" dt="2024-07-01T07:59:45.068" v="714"/>
          <ac:spMkLst>
            <pc:docMk/>
            <pc:sldMk cId="2908488559" sldId="444"/>
            <ac:spMk id="15" creationId="{F181FDB5-2641-39BF-40CF-74B3162D5954}"/>
          </ac:spMkLst>
        </pc:spChg>
        <pc:spChg chg="mod">
          <ac:chgData name="Roncevic, Matija" userId="f2c0c90f-1fe6-4b8a-ac83-c22ddfd296fd" providerId="ADAL" clId="{7CBF5AC9-99C8-495E-AE91-B06E2A25E57A}" dt="2024-07-01T07:59:45.068" v="714"/>
          <ac:spMkLst>
            <pc:docMk/>
            <pc:sldMk cId="2908488559" sldId="444"/>
            <ac:spMk id="17" creationId="{7D994002-6312-681C-44A8-0B2B657B8B60}"/>
          </ac:spMkLst>
        </pc:spChg>
        <pc:spChg chg="del mod topLvl">
          <ac:chgData name="Roncevic, Matija" userId="f2c0c90f-1fe6-4b8a-ac83-c22ddfd296fd" providerId="ADAL" clId="{7CBF5AC9-99C8-495E-AE91-B06E2A25E57A}" dt="2024-07-01T08:10:08.660" v="729" actId="478"/>
          <ac:spMkLst>
            <pc:docMk/>
            <pc:sldMk cId="2908488559" sldId="444"/>
            <ac:spMk id="27" creationId="{0DEE996D-E2FB-68C9-C8AF-AB3D70F28715}"/>
          </ac:spMkLst>
        </pc:spChg>
        <pc:spChg chg="mod">
          <ac:chgData name="Roncevic, Matija" userId="f2c0c90f-1fe6-4b8a-ac83-c22ddfd296fd" providerId="ADAL" clId="{7CBF5AC9-99C8-495E-AE91-B06E2A25E57A}" dt="2024-07-01T07:59:45.068" v="714"/>
          <ac:spMkLst>
            <pc:docMk/>
            <pc:sldMk cId="2908488559" sldId="444"/>
            <ac:spMk id="35" creationId="{9B391068-59EA-9398-DD65-3918E6A7B8EE}"/>
          </ac:spMkLst>
        </pc:spChg>
        <pc:spChg chg="mod">
          <ac:chgData name="Roncevic, Matija" userId="f2c0c90f-1fe6-4b8a-ac83-c22ddfd296fd" providerId="ADAL" clId="{7CBF5AC9-99C8-495E-AE91-B06E2A25E57A}" dt="2024-07-01T08:00:38.676" v="722"/>
          <ac:spMkLst>
            <pc:docMk/>
            <pc:sldMk cId="2908488559" sldId="444"/>
            <ac:spMk id="43" creationId="{4BECB1A4-4930-7849-9F40-9DB3C2932EF0}"/>
          </ac:spMkLst>
        </pc:spChg>
        <pc:spChg chg="del mod">
          <ac:chgData name="Roncevic, Matija" userId="f2c0c90f-1fe6-4b8a-ac83-c22ddfd296fd" providerId="ADAL" clId="{7CBF5AC9-99C8-495E-AE91-B06E2A25E57A}" dt="2024-07-01T07:58:45.243" v="701" actId="478"/>
          <ac:spMkLst>
            <pc:docMk/>
            <pc:sldMk cId="2908488559" sldId="444"/>
            <ac:spMk id="44" creationId="{8D54FFED-E1A2-4432-1D54-707BCC6A8A4F}"/>
          </ac:spMkLst>
        </pc:spChg>
        <pc:spChg chg="mod">
          <ac:chgData name="Roncevic, Matija" userId="f2c0c90f-1fe6-4b8a-ac83-c22ddfd296fd" providerId="ADAL" clId="{7CBF5AC9-99C8-495E-AE91-B06E2A25E57A}" dt="2024-07-01T08:00:38.676" v="722"/>
          <ac:spMkLst>
            <pc:docMk/>
            <pc:sldMk cId="2908488559" sldId="444"/>
            <ac:spMk id="46" creationId="{049F8110-4AC4-BC60-DF9E-6CDCADAB11B0}"/>
          </ac:spMkLst>
        </pc:spChg>
        <pc:spChg chg="mod">
          <ac:chgData name="Roncevic, Matija" userId="f2c0c90f-1fe6-4b8a-ac83-c22ddfd296fd" providerId="ADAL" clId="{7CBF5AC9-99C8-495E-AE91-B06E2A25E57A}" dt="2024-07-01T08:00:38.676" v="722"/>
          <ac:spMkLst>
            <pc:docMk/>
            <pc:sldMk cId="2908488559" sldId="444"/>
            <ac:spMk id="47" creationId="{38C61DB4-37CE-AF82-BE6F-A9B0210BCCED}"/>
          </ac:spMkLst>
        </pc:spChg>
        <pc:spChg chg="del mod">
          <ac:chgData name="Roncevic, Matija" userId="f2c0c90f-1fe6-4b8a-ac83-c22ddfd296fd" providerId="ADAL" clId="{7CBF5AC9-99C8-495E-AE91-B06E2A25E57A}" dt="2024-07-01T07:58:52.561" v="707" actId="478"/>
          <ac:spMkLst>
            <pc:docMk/>
            <pc:sldMk cId="2908488559" sldId="444"/>
            <ac:spMk id="48" creationId="{27EBF675-A906-94AE-7CB3-004FE650A9AD}"/>
          </ac:spMkLst>
        </pc:spChg>
        <pc:spChg chg="del">
          <ac:chgData name="Roncevic, Matija" userId="f2c0c90f-1fe6-4b8a-ac83-c22ddfd296fd" providerId="ADAL" clId="{7CBF5AC9-99C8-495E-AE91-B06E2A25E57A}" dt="2024-07-01T07:58:52.561" v="707" actId="478"/>
          <ac:spMkLst>
            <pc:docMk/>
            <pc:sldMk cId="2908488559" sldId="444"/>
            <ac:spMk id="49" creationId="{0068E041-5BD6-BB7F-1555-D2C612C7ADE2}"/>
          </ac:spMkLst>
        </pc:spChg>
        <pc:spChg chg="del mod topLvl">
          <ac:chgData name="Roncevic, Matija" userId="f2c0c90f-1fe6-4b8a-ac83-c22ddfd296fd" providerId="ADAL" clId="{7CBF5AC9-99C8-495E-AE91-B06E2A25E57A}" dt="2024-07-01T08:10:10.981" v="730" actId="478"/>
          <ac:spMkLst>
            <pc:docMk/>
            <pc:sldMk cId="2908488559" sldId="444"/>
            <ac:spMk id="53" creationId="{F410085B-4FB1-4114-5BB2-2DA8D9F70473}"/>
          </ac:spMkLst>
        </pc:spChg>
        <pc:spChg chg="del mod topLvl">
          <ac:chgData name="Roncevic, Matija" userId="f2c0c90f-1fe6-4b8a-ac83-c22ddfd296fd" providerId="ADAL" clId="{7CBF5AC9-99C8-495E-AE91-B06E2A25E57A}" dt="2024-07-01T08:10:13.326" v="731" actId="478"/>
          <ac:spMkLst>
            <pc:docMk/>
            <pc:sldMk cId="2908488559" sldId="444"/>
            <ac:spMk id="56" creationId="{98EB5C38-C328-CEC2-037E-9544CBB8B2CE}"/>
          </ac:spMkLst>
        </pc:spChg>
        <pc:spChg chg="mod">
          <ac:chgData name="Roncevic, Matija" userId="f2c0c90f-1fe6-4b8a-ac83-c22ddfd296fd" providerId="ADAL" clId="{7CBF5AC9-99C8-495E-AE91-B06E2A25E57A}" dt="2024-07-01T08:00:48.999" v="724"/>
          <ac:spMkLst>
            <pc:docMk/>
            <pc:sldMk cId="2908488559" sldId="444"/>
            <ac:spMk id="59" creationId="{90E4356D-08C4-1E7A-6F88-91B121322792}"/>
          </ac:spMkLst>
        </pc:spChg>
        <pc:spChg chg="mod">
          <ac:chgData name="Roncevic, Matija" userId="f2c0c90f-1fe6-4b8a-ac83-c22ddfd296fd" providerId="ADAL" clId="{7CBF5AC9-99C8-495E-AE91-B06E2A25E57A}" dt="2024-07-01T08:00:48.999" v="724"/>
          <ac:spMkLst>
            <pc:docMk/>
            <pc:sldMk cId="2908488559" sldId="444"/>
            <ac:spMk id="60" creationId="{ABDA1092-87CF-69F7-BD4C-A6C6DA916851}"/>
          </ac:spMkLst>
        </pc:spChg>
        <pc:spChg chg="mod">
          <ac:chgData name="Roncevic, Matija" userId="f2c0c90f-1fe6-4b8a-ac83-c22ddfd296fd" providerId="ADAL" clId="{7CBF5AC9-99C8-495E-AE91-B06E2A25E57A}" dt="2024-07-01T08:00:48.999" v="724"/>
          <ac:spMkLst>
            <pc:docMk/>
            <pc:sldMk cId="2908488559" sldId="444"/>
            <ac:spMk id="61" creationId="{5F54283E-6D45-A1B6-9976-796E8EF3948A}"/>
          </ac:spMkLst>
        </pc:spChg>
        <pc:spChg chg="mod">
          <ac:chgData name="Roncevic, Matija" userId="f2c0c90f-1fe6-4b8a-ac83-c22ddfd296fd" providerId="ADAL" clId="{7CBF5AC9-99C8-495E-AE91-B06E2A25E57A}" dt="2024-07-01T08:00:48.999" v="724"/>
          <ac:spMkLst>
            <pc:docMk/>
            <pc:sldMk cId="2908488559" sldId="444"/>
            <ac:spMk id="64" creationId="{141D8715-4872-7A39-C753-5774C4CEA590}"/>
          </ac:spMkLst>
        </pc:spChg>
        <pc:spChg chg="mod">
          <ac:chgData name="Roncevic, Matija" userId="f2c0c90f-1fe6-4b8a-ac83-c22ddfd296fd" providerId="ADAL" clId="{7CBF5AC9-99C8-495E-AE91-B06E2A25E57A}" dt="2024-07-01T08:00:48.999" v="724"/>
          <ac:spMkLst>
            <pc:docMk/>
            <pc:sldMk cId="2908488559" sldId="444"/>
            <ac:spMk id="67" creationId="{ECB6533B-3FFB-C57A-D524-599D831A21DD}"/>
          </ac:spMkLst>
        </pc:spChg>
        <pc:spChg chg="mod">
          <ac:chgData name="Roncevic, Matija" userId="f2c0c90f-1fe6-4b8a-ac83-c22ddfd296fd" providerId="ADAL" clId="{7CBF5AC9-99C8-495E-AE91-B06E2A25E57A}" dt="2024-07-01T08:00:53.506" v="726"/>
          <ac:spMkLst>
            <pc:docMk/>
            <pc:sldMk cId="2908488559" sldId="444"/>
            <ac:spMk id="70" creationId="{73FF2740-A618-62CF-CB67-91E488FD7E99}"/>
          </ac:spMkLst>
        </pc:spChg>
        <pc:spChg chg="mod">
          <ac:chgData name="Roncevic, Matija" userId="f2c0c90f-1fe6-4b8a-ac83-c22ddfd296fd" providerId="ADAL" clId="{7CBF5AC9-99C8-495E-AE91-B06E2A25E57A}" dt="2024-07-01T08:00:53.506" v="726"/>
          <ac:spMkLst>
            <pc:docMk/>
            <pc:sldMk cId="2908488559" sldId="444"/>
            <ac:spMk id="71" creationId="{506248F9-88B4-86CC-075D-9E586602F94D}"/>
          </ac:spMkLst>
        </pc:spChg>
        <pc:spChg chg="mod">
          <ac:chgData name="Roncevic, Matija" userId="f2c0c90f-1fe6-4b8a-ac83-c22ddfd296fd" providerId="ADAL" clId="{7CBF5AC9-99C8-495E-AE91-B06E2A25E57A}" dt="2024-07-01T08:00:53.506" v="726"/>
          <ac:spMkLst>
            <pc:docMk/>
            <pc:sldMk cId="2908488559" sldId="444"/>
            <ac:spMk id="72" creationId="{7F427FE2-D710-7804-A349-AB5C5F89CEBA}"/>
          </ac:spMkLst>
        </pc:spChg>
        <pc:spChg chg="mod">
          <ac:chgData name="Roncevic, Matija" userId="f2c0c90f-1fe6-4b8a-ac83-c22ddfd296fd" providerId="ADAL" clId="{7CBF5AC9-99C8-495E-AE91-B06E2A25E57A}" dt="2024-07-01T08:00:53.506" v="726"/>
          <ac:spMkLst>
            <pc:docMk/>
            <pc:sldMk cId="2908488559" sldId="444"/>
            <ac:spMk id="75" creationId="{0424B6D9-00CB-2342-4928-12E08D3B51C9}"/>
          </ac:spMkLst>
        </pc:spChg>
        <pc:spChg chg="mod">
          <ac:chgData name="Roncevic, Matija" userId="f2c0c90f-1fe6-4b8a-ac83-c22ddfd296fd" providerId="ADAL" clId="{7CBF5AC9-99C8-495E-AE91-B06E2A25E57A}" dt="2024-07-01T08:00:53.506" v="726"/>
          <ac:spMkLst>
            <pc:docMk/>
            <pc:sldMk cId="2908488559" sldId="444"/>
            <ac:spMk id="78" creationId="{3E7D48E8-8E87-C015-E3AD-B2DA8BC24ED1}"/>
          </ac:spMkLst>
        </pc:spChg>
        <pc:spChg chg="add mod">
          <ac:chgData name="Roncevic, Matija" userId="f2c0c90f-1fe6-4b8a-ac83-c22ddfd296fd" providerId="ADAL" clId="{7CBF5AC9-99C8-495E-AE91-B06E2A25E57A}" dt="2024-07-01T08:18:53.234" v="767" actId="164"/>
          <ac:spMkLst>
            <pc:docMk/>
            <pc:sldMk cId="2908488559" sldId="444"/>
            <ac:spMk id="91" creationId="{73642189-7398-CAF1-375A-7B2CCA310B7D}"/>
          </ac:spMkLst>
        </pc:spChg>
        <pc:spChg chg="mod">
          <ac:chgData name="Roncevic, Matija" userId="f2c0c90f-1fe6-4b8a-ac83-c22ddfd296fd" providerId="ADAL" clId="{7CBF5AC9-99C8-495E-AE91-B06E2A25E57A}" dt="2024-07-01T08:18:55.196" v="768"/>
          <ac:spMkLst>
            <pc:docMk/>
            <pc:sldMk cId="2908488559" sldId="444"/>
            <ac:spMk id="95" creationId="{4D1EDED4-A084-80F5-5110-746C7D8EED5A}"/>
          </ac:spMkLst>
        </pc:spChg>
        <pc:spChg chg="mod">
          <ac:chgData name="Roncevic, Matija" userId="f2c0c90f-1fe6-4b8a-ac83-c22ddfd296fd" providerId="ADAL" clId="{7CBF5AC9-99C8-495E-AE91-B06E2A25E57A}" dt="2024-07-01T08:18:55.196" v="768"/>
          <ac:spMkLst>
            <pc:docMk/>
            <pc:sldMk cId="2908488559" sldId="444"/>
            <ac:spMk id="96" creationId="{545F3A49-E4A9-A3DA-8458-92D8FB0D830B}"/>
          </ac:spMkLst>
        </pc:spChg>
        <pc:spChg chg="mod">
          <ac:chgData name="Roncevic, Matija" userId="f2c0c90f-1fe6-4b8a-ac83-c22ddfd296fd" providerId="ADAL" clId="{7CBF5AC9-99C8-495E-AE91-B06E2A25E57A}" dt="2024-07-01T08:18:55.196" v="768"/>
          <ac:spMkLst>
            <pc:docMk/>
            <pc:sldMk cId="2908488559" sldId="444"/>
            <ac:spMk id="97" creationId="{275A065D-C7E7-545C-200B-D7D2A42FD806}"/>
          </ac:spMkLst>
        </pc:spChg>
        <pc:spChg chg="mod">
          <ac:chgData name="Roncevic, Matija" userId="f2c0c90f-1fe6-4b8a-ac83-c22ddfd296fd" providerId="ADAL" clId="{7CBF5AC9-99C8-495E-AE91-B06E2A25E57A}" dt="2024-07-01T08:18:55.196" v="768"/>
          <ac:spMkLst>
            <pc:docMk/>
            <pc:sldMk cId="2908488559" sldId="444"/>
            <ac:spMk id="100" creationId="{70154CF1-4524-1A8B-5569-CAABFCE48E76}"/>
          </ac:spMkLst>
        </pc:spChg>
        <pc:spChg chg="mod">
          <ac:chgData name="Roncevic, Matija" userId="f2c0c90f-1fe6-4b8a-ac83-c22ddfd296fd" providerId="ADAL" clId="{7CBF5AC9-99C8-495E-AE91-B06E2A25E57A}" dt="2024-07-01T08:18:55.196" v="768"/>
          <ac:spMkLst>
            <pc:docMk/>
            <pc:sldMk cId="2908488559" sldId="444"/>
            <ac:spMk id="103" creationId="{D648F682-FE83-B193-DF69-B203074AA596}"/>
          </ac:spMkLst>
        </pc:spChg>
        <pc:spChg chg="add mod">
          <ac:chgData name="Roncevic, Matija" userId="f2c0c90f-1fe6-4b8a-ac83-c22ddfd296fd" providerId="ADAL" clId="{7CBF5AC9-99C8-495E-AE91-B06E2A25E57A}" dt="2024-07-01T08:19:52.776" v="780" actId="164"/>
          <ac:spMkLst>
            <pc:docMk/>
            <pc:sldMk cId="2908488559" sldId="444"/>
            <ac:spMk id="104" creationId="{83D3EEDB-CA90-0D75-BC54-D09A1F489A16}"/>
          </ac:spMkLst>
        </pc:spChg>
        <pc:spChg chg="add mod">
          <ac:chgData name="Roncevic, Matija" userId="f2c0c90f-1fe6-4b8a-ac83-c22ddfd296fd" providerId="ADAL" clId="{7CBF5AC9-99C8-495E-AE91-B06E2A25E57A}" dt="2024-07-01T08:23:07.652" v="811" actId="1076"/>
          <ac:spMkLst>
            <pc:docMk/>
            <pc:sldMk cId="2908488559" sldId="444"/>
            <ac:spMk id="110" creationId="{8131E8AD-A9EF-B27A-D93F-62A14C15C128}"/>
          </ac:spMkLst>
        </pc:spChg>
        <pc:spChg chg="add mod">
          <ac:chgData name="Roncevic, Matija" userId="f2c0c90f-1fe6-4b8a-ac83-c22ddfd296fd" providerId="ADAL" clId="{7CBF5AC9-99C8-495E-AE91-B06E2A25E57A}" dt="2024-07-01T08:23:19.643" v="818" actId="20577"/>
          <ac:spMkLst>
            <pc:docMk/>
            <pc:sldMk cId="2908488559" sldId="444"/>
            <ac:spMk id="111" creationId="{5A3EB694-E088-8B0A-8A75-92B241ADEB12}"/>
          </ac:spMkLst>
        </pc:spChg>
        <pc:spChg chg="add mod">
          <ac:chgData name="Roncevic, Matija" userId="f2c0c90f-1fe6-4b8a-ac83-c22ddfd296fd" providerId="ADAL" clId="{7CBF5AC9-99C8-495E-AE91-B06E2A25E57A}" dt="2024-07-01T08:23:29.476" v="820" actId="1076"/>
          <ac:spMkLst>
            <pc:docMk/>
            <pc:sldMk cId="2908488559" sldId="444"/>
            <ac:spMk id="112" creationId="{41F90CC0-43F3-38D9-4550-65B9CDB3C857}"/>
          </ac:spMkLst>
        </pc:spChg>
        <pc:spChg chg="add mod">
          <ac:chgData name="Roncevic, Matija" userId="f2c0c90f-1fe6-4b8a-ac83-c22ddfd296fd" providerId="ADAL" clId="{7CBF5AC9-99C8-495E-AE91-B06E2A25E57A}" dt="2024-07-01T08:26:59.548" v="853" actId="20577"/>
          <ac:spMkLst>
            <pc:docMk/>
            <pc:sldMk cId="2908488559" sldId="444"/>
            <ac:spMk id="113" creationId="{77C5941B-5620-D929-232C-268172A0679F}"/>
          </ac:spMkLst>
        </pc:spChg>
        <pc:spChg chg="add mod">
          <ac:chgData name="Roncevic, Matija" userId="f2c0c90f-1fe6-4b8a-ac83-c22ddfd296fd" providerId="ADAL" clId="{7CBF5AC9-99C8-495E-AE91-B06E2A25E57A}" dt="2024-07-01T08:26:42.921" v="850" actId="1076"/>
          <ac:spMkLst>
            <pc:docMk/>
            <pc:sldMk cId="2908488559" sldId="444"/>
            <ac:spMk id="114" creationId="{B3A4C356-CFD9-1131-47FB-C579F9FB9DFD}"/>
          </ac:spMkLst>
        </pc:spChg>
        <pc:spChg chg="add mod">
          <ac:chgData name="Roncevic, Matija" userId="f2c0c90f-1fe6-4b8a-ac83-c22ddfd296fd" providerId="ADAL" clId="{7CBF5AC9-99C8-495E-AE91-B06E2A25E57A}" dt="2024-07-01T08:26:46.768" v="851" actId="1076"/>
          <ac:spMkLst>
            <pc:docMk/>
            <pc:sldMk cId="2908488559" sldId="444"/>
            <ac:spMk id="115" creationId="{4A77AF03-793A-5954-1032-408BB1AD529A}"/>
          </ac:spMkLst>
        </pc:spChg>
        <pc:spChg chg="add mod">
          <ac:chgData name="Roncevic, Matija" userId="f2c0c90f-1fe6-4b8a-ac83-c22ddfd296fd" providerId="ADAL" clId="{7CBF5AC9-99C8-495E-AE91-B06E2A25E57A}" dt="2024-07-01T08:27:02.333" v="855" actId="20577"/>
          <ac:spMkLst>
            <pc:docMk/>
            <pc:sldMk cId="2908488559" sldId="444"/>
            <ac:spMk id="116" creationId="{07165F66-C7B6-E145-E78A-FD385BAB12A9}"/>
          </ac:spMkLst>
        </pc:spChg>
        <pc:spChg chg="add mod">
          <ac:chgData name="Roncevic, Matija" userId="f2c0c90f-1fe6-4b8a-ac83-c22ddfd296fd" providerId="ADAL" clId="{7CBF5AC9-99C8-495E-AE91-B06E2A25E57A}" dt="2024-07-01T08:29:39.388" v="873" actId="122"/>
          <ac:spMkLst>
            <pc:docMk/>
            <pc:sldMk cId="2908488559" sldId="444"/>
            <ac:spMk id="117" creationId="{B7199A2C-A3ED-441D-C0AA-8FE11BC21E6E}"/>
          </ac:spMkLst>
        </pc:spChg>
        <pc:spChg chg="add mod">
          <ac:chgData name="Roncevic, Matija" userId="f2c0c90f-1fe6-4b8a-ac83-c22ddfd296fd" providerId="ADAL" clId="{7CBF5AC9-99C8-495E-AE91-B06E2A25E57A}" dt="2024-07-01T08:24:38.937" v="832" actId="1076"/>
          <ac:spMkLst>
            <pc:docMk/>
            <pc:sldMk cId="2908488559" sldId="444"/>
            <ac:spMk id="118" creationId="{7417D777-BFF6-FA13-8959-D08A12B1D5D2}"/>
          </ac:spMkLst>
        </pc:spChg>
        <pc:spChg chg="add mod">
          <ac:chgData name="Roncevic, Matija" userId="f2c0c90f-1fe6-4b8a-ac83-c22ddfd296fd" providerId="ADAL" clId="{7CBF5AC9-99C8-495E-AE91-B06E2A25E57A}" dt="2024-07-03T16:01:55.414" v="5298" actId="207"/>
          <ac:spMkLst>
            <pc:docMk/>
            <pc:sldMk cId="2908488559" sldId="444"/>
            <ac:spMk id="119" creationId="{0DDC1713-4896-78F3-714E-549F623086F9}"/>
          </ac:spMkLst>
        </pc:spChg>
        <pc:spChg chg="add mod">
          <ac:chgData name="Roncevic, Matija" userId="f2c0c90f-1fe6-4b8a-ac83-c22ddfd296fd" providerId="ADAL" clId="{7CBF5AC9-99C8-495E-AE91-B06E2A25E57A}" dt="2024-07-03T16:01:55.414" v="5298" actId="207"/>
          <ac:spMkLst>
            <pc:docMk/>
            <pc:sldMk cId="2908488559" sldId="444"/>
            <ac:spMk id="120" creationId="{09096BFD-9DE4-29A0-E366-F1892A01352B}"/>
          </ac:spMkLst>
        </pc:spChg>
        <pc:spChg chg="add mod">
          <ac:chgData name="Roncevic, Matija" userId="f2c0c90f-1fe6-4b8a-ac83-c22ddfd296fd" providerId="ADAL" clId="{7CBF5AC9-99C8-495E-AE91-B06E2A25E57A}" dt="2024-07-03T16:01:55.414" v="5298" actId="207"/>
          <ac:spMkLst>
            <pc:docMk/>
            <pc:sldMk cId="2908488559" sldId="444"/>
            <ac:spMk id="121" creationId="{C94FF8D6-F824-AB56-44B7-4BEF51F149E4}"/>
          </ac:spMkLst>
        </pc:spChg>
        <pc:spChg chg="add del mod">
          <ac:chgData name="Roncevic, Matija" userId="f2c0c90f-1fe6-4b8a-ac83-c22ddfd296fd" providerId="ADAL" clId="{7CBF5AC9-99C8-495E-AE91-B06E2A25E57A}" dt="2024-07-01T08:25:49.435" v="840" actId="478"/>
          <ac:spMkLst>
            <pc:docMk/>
            <pc:sldMk cId="2908488559" sldId="444"/>
            <ac:spMk id="122" creationId="{B18DB918-4F33-F60C-78AC-891CAF17998E}"/>
          </ac:spMkLst>
        </pc:spChg>
        <pc:spChg chg="add del mod">
          <ac:chgData name="Roncevic, Matija" userId="f2c0c90f-1fe6-4b8a-ac83-c22ddfd296fd" providerId="ADAL" clId="{7CBF5AC9-99C8-495E-AE91-B06E2A25E57A}" dt="2024-07-03T16:01:39.706" v="5296" actId="21"/>
          <ac:spMkLst>
            <pc:docMk/>
            <pc:sldMk cId="2908488559" sldId="444"/>
            <ac:spMk id="123" creationId="{489F7DD5-4127-8BE8-C5C6-548F204C80B0}"/>
          </ac:spMkLst>
        </pc:spChg>
        <pc:spChg chg="add del mod">
          <ac:chgData name="Roncevic, Matija" userId="f2c0c90f-1fe6-4b8a-ac83-c22ddfd296fd" providerId="ADAL" clId="{7CBF5AC9-99C8-495E-AE91-B06E2A25E57A}" dt="2024-07-03T16:01:39.706" v="5296" actId="21"/>
          <ac:spMkLst>
            <pc:docMk/>
            <pc:sldMk cId="2908488559" sldId="444"/>
            <ac:spMk id="124" creationId="{B624FCF6-D9F5-ACB6-41DB-8932E19B7563}"/>
          </ac:spMkLst>
        </pc:spChg>
        <pc:spChg chg="add del mod">
          <ac:chgData name="Roncevic, Matija" userId="f2c0c90f-1fe6-4b8a-ac83-c22ddfd296fd" providerId="ADAL" clId="{7CBF5AC9-99C8-495E-AE91-B06E2A25E57A}" dt="2024-07-03T16:01:39.706" v="5296" actId="21"/>
          <ac:spMkLst>
            <pc:docMk/>
            <pc:sldMk cId="2908488559" sldId="444"/>
            <ac:spMk id="125" creationId="{0EEE4ACA-4E31-3F22-7CD9-77CB85D76282}"/>
          </ac:spMkLst>
        </pc:spChg>
        <pc:spChg chg="add del mod">
          <ac:chgData name="Roncevic, Matija" userId="f2c0c90f-1fe6-4b8a-ac83-c22ddfd296fd" providerId="ADAL" clId="{7CBF5AC9-99C8-495E-AE91-B06E2A25E57A}" dt="2024-07-03T16:01:39.706" v="5296" actId="21"/>
          <ac:spMkLst>
            <pc:docMk/>
            <pc:sldMk cId="2908488559" sldId="444"/>
            <ac:spMk id="126" creationId="{4987EB42-3614-4501-65EC-9DCFEFA3C9FC}"/>
          </ac:spMkLst>
        </pc:spChg>
        <pc:spChg chg="add mod">
          <ac:chgData name="Roncevic, Matija" userId="f2c0c90f-1fe6-4b8a-ac83-c22ddfd296fd" providerId="ADAL" clId="{7CBF5AC9-99C8-495E-AE91-B06E2A25E57A}" dt="2024-07-01T08:30:08.401" v="879" actId="1076"/>
          <ac:spMkLst>
            <pc:docMk/>
            <pc:sldMk cId="2908488559" sldId="444"/>
            <ac:spMk id="128" creationId="{2B88BA06-CBA6-AAAE-561A-96A0C41313CA}"/>
          </ac:spMkLst>
        </pc:spChg>
        <pc:spChg chg="add mod">
          <ac:chgData name="Roncevic, Matija" userId="f2c0c90f-1fe6-4b8a-ac83-c22ddfd296fd" providerId="ADAL" clId="{7CBF5AC9-99C8-495E-AE91-B06E2A25E57A}" dt="2024-07-03T16:03:37.506" v="5307"/>
          <ac:spMkLst>
            <pc:docMk/>
            <pc:sldMk cId="2908488559" sldId="444"/>
            <ac:spMk id="130" creationId="{C696D934-54C7-6589-447E-DA386C1EEBBB}"/>
          </ac:spMkLst>
        </pc:spChg>
        <pc:spChg chg="add del mod">
          <ac:chgData name="Roncevic, Matija" userId="f2c0c90f-1fe6-4b8a-ac83-c22ddfd296fd" providerId="ADAL" clId="{7CBF5AC9-99C8-495E-AE91-B06E2A25E57A}" dt="2024-07-03T16:03:48.789" v="5308" actId="478"/>
          <ac:spMkLst>
            <pc:docMk/>
            <pc:sldMk cId="2908488559" sldId="444"/>
            <ac:spMk id="131" creationId="{1CFD1581-48D9-A40C-A111-F732AB57B612}"/>
          </ac:spMkLst>
        </pc:spChg>
        <pc:spChg chg="add del mod">
          <ac:chgData name="Roncevic, Matija" userId="f2c0c90f-1fe6-4b8a-ac83-c22ddfd296fd" providerId="ADAL" clId="{7CBF5AC9-99C8-495E-AE91-B06E2A25E57A}" dt="2024-07-03T16:03:48.789" v="5308" actId="478"/>
          <ac:spMkLst>
            <pc:docMk/>
            <pc:sldMk cId="2908488559" sldId="444"/>
            <ac:spMk id="132" creationId="{93959784-0402-80D7-5D15-6FDF2C7E5E2F}"/>
          </ac:spMkLst>
        </pc:spChg>
        <pc:spChg chg="add del mod">
          <ac:chgData name="Roncevic, Matija" userId="f2c0c90f-1fe6-4b8a-ac83-c22ddfd296fd" providerId="ADAL" clId="{7CBF5AC9-99C8-495E-AE91-B06E2A25E57A}" dt="2024-07-03T16:03:48.789" v="5308" actId="478"/>
          <ac:spMkLst>
            <pc:docMk/>
            <pc:sldMk cId="2908488559" sldId="444"/>
            <ac:spMk id="133" creationId="{B90A36BC-B5C4-C322-BCD3-DE636A1ED758}"/>
          </ac:spMkLst>
        </pc:spChg>
        <pc:grpChg chg="del mod">
          <ac:chgData name="Roncevic, Matija" userId="f2c0c90f-1fe6-4b8a-ac83-c22ddfd296fd" providerId="ADAL" clId="{7CBF5AC9-99C8-495E-AE91-B06E2A25E57A}" dt="2024-07-01T08:16:12.217" v="742" actId="478"/>
          <ac:grpSpMkLst>
            <pc:docMk/>
            <pc:sldMk cId="2908488559" sldId="444"/>
            <ac:grpSpMk id="2" creationId="{1C7E8AF0-592C-0502-556A-36533E7DADE0}"/>
          </ac:grpSpMkLst>
        </pc:grpChg>
        <pc:grpChg chg="add del mod">
          <ac:chgData name="Roncevic, Matija" userId="f2c0c90f-1fe6-4b8a-ac83-c22ddfd296fd" providerId="ADAL" clId="{7CBF5AC9-99C8-495E-AE91-B06E2A25E57A}" dt="2024-07-01T07:59:59.860" v="716" actId="478"/>
          <ac:grpSpMkLst>
            <pc:docMk/>
            <pc:sldMk cId="2908488559" sldId="444"/>
            <ac:grpSpMk id="11" creationId="{9B3E50E2-B86B-F71A-AD6E-56F47181536A}"/>
          </ac:grpSpMkLst>
        </pc:grpChg>
        <pc:grpChg chg="mod">
          <ac:chgData name="Roncevic, Matija" userId="f2c0c90f-1fe6-4b8a-ac83-c22ddfd296fd" providerId="ADAL" clId="{7CBF5AC9-99C8-495E-AE91-B06E2A25E57A}" dt="2024-07-01T07:59:45.068" v="714"/>
          <ac:grpSpMkLst>
            <pc:docMk/>
            <pc:sldMk cId="2908488559" sldId="444"/>
            <ac:grpSpMk id="12" creationId="{070B0BF4-CFED-09C2-4807-B09389899BBB}"/>
          </ac:grpSpMkLst>
        </pc:grpChg>
        <pc:grpChg chg="del">
          <ac:chgData name="Roncevic, Matija" userId="f2c0c90f-1fe6-4b8a-ac83-c22ddfd296fd" providerId="ADAL" clId="{7CBF5AC9-99C8-495E-AE91-B06E2A25E57A}" dt="2024-07-01T07:58:52.561" v="707" actId="478"/>
          <ac:grpSpMkLst>
            <pc:docMk/>
            <pc:sldMk cId="2908488559" sldId="444"/>
            <ac:grpSpMk id="19" creationId="{56CB7521-9CD9-E251-9A63-765F226EFFB0}"/>
          </ac:grpSpMkLst>
        </pc:grpChg>
        <pc:grpChg chg="del mod">
          <ac:chgData name="Roncevic, Matija" userId="f2c0c90f-1fe6-4b8a-ac83-c22ddfd296fd" providerId="ADAL" clId="{7CBF5AC9-99C8-495E-AE91-B06E2A25E57A}" dt="2024-07-01T08:10:05.834" v="728" actId="478"/>
          <ac:grpSpMkLst>
            <pc:docMk/>
            <pc:sldMk cId="2908488559" sldId="444"/>
            <ac:grpSpMk id="22" creationId="{4421B94A-A1D3-D52E-84AE-26397DB18875}"/>
          </ac:grpSpMkLst>
        </pc:grpChg>
        <pc:grpChg chg="del">
          <ac:chgData name="Roncevic, Matija" userId="f2c0c90f-1fe6-4b8a-ac83-c22ddfd296fd" providerId="ADAL" clId="{7CBF5AC9-99C8-495E-AE91-B06E2A25E57A}" dt="2024-07-01T07:58:42.338" v="697" actId="478"/>
          <ac:grpSpMkLst>
            <pc:docMk/>
            <pc:sldMk cId="2908488559" sldId="444"/>
            <ac:grpSpMk id="24" creationId="{CE868221-8E8A-FA9D-C20B-203970452BE5}"/>
          </ac:grpSpMkLst>
        </pc:grpChg>
        <pc:grpChg chg="del">
          <ac:chgData name="Roncevic, Matija" userId="f2c0c90f-1fe6-4b8a-ac83-c22ddfd296fd" providerId="ADAL" clId="{7CBF5AC9-99C8-495E-AE91-B06E2A25E57A}" dt="2024-07-01T07:59:39.138" v="712" actId="478"/>
          <ac:grpSpMkLst>
            <pc:docMk/>
            <pc:sldMk cId="2908488559" sldId="444"/>
            <ac:grpSpMk id="33" creationId="{4D4B7667-8C0A-BDB1-BE42-09AD09169964}"/>
          </ac:grpSpMkLst>
        </pc:grpChg>
        <pc:grpChg chg="del mod">
          <ac:chgData name="Roncevic, Matija" userId="f2c0c90f-1fe6-4b8a-ac83-c22ddfd296fd" providerId="ADAL" clId="{7CBF5AC9-99C8-495E-AE91-B06E2A25E57A}" dt="2024-07-01T08:10:08.660" v="729" actId="478"/>
          <ac:grpSpMkLst>
            <pc:docMk/>
            <pc:sldMk cId="2908488559" sldId="444"/>
            <ac:grpSpMk id="34" creationId="{9EC70D8B-80FA-206B-C47B-7109ADFE179D}"/>
          </ac:grpSpMkLst>
        </pc:grpChg>
        <pc:grpChg chg="add del mod">
          <ac:chgData name="Roncevic, Matija" userId="f2c0c90f-1fe6-4b8a-ac83-c22ddfd296fd" providerId="ADAL" clId="{7CBF5AC9-99C8-495E-AE91-B06E2A25E57A}" dt="2024-07-01T08:16:12.217" v="742" actId="478"/>
          <ac:grpSpMkLst>
            <pc:docMk/>
            <pc:sldMk cId="2908488559" sldId="444"/>
            <ac:grpSpMk id="37" creationId="{9B1E91F0-CB9A-8F3E-0513-D487ABCB42D5}"/>
          </ac:grpSpMkLst>
        </pc:grpChg>
        <pc:grpChg chg="mod">
          <ac:chgData name="Roncevic, Matija" userId="f2c0c90f-1fe6-4b8a-ac83-c22ddfd296fd" providerId="ADAL" clId="{7CBF5AC9-99C8-495E-AE91-B06E2A25E57A}" dt="2024-07-01T08:00:38.676" v="722"/>
          <ac:grpSpMkLst>
            <pc:docMk/>
            <pc:sldMk cId="2908488559" sldId="444"/>
            <ac:grpSpMk id="39" creationId="{CECB6ED2-9CB2-FCDF-6E70-465DEBE43FE8}"/>
          </ac:grpSpMkLst>
        </pc:grpChg>
        <pc:grpChg chg="add del mod">
          <ac:chgData name="Roncevic, Matija" userId="f2c0c90f-1fe6-4b8a-ac83-c22ddfd296fd" providerId="ADAL" clId="{7CBF5AC9-99C8-495E-AE91-B06E2A25E57A}" dt="2024-07-01T08:10:10.981" v="730" actId="478"/>
          <ac:grpSpMkLst>
            <pc:docMk/>
            <pc:sldMk cId="2908488559" sldId="444"/>
            <ac:grpSpMk id="51" creationId="{4E4D6D26-F5C8-04DA-94C6-2DE12D4CC8EE}"/>
          </ac:grpSpMkLst>
        </pc:grpChg>
        <pc:grpChg chg="add del mod">
          <ac:chgData name="Roncevic, Matija" userId="f2c0c90f-1fe6-4b8a-ac83-c22ddfd296fd" providerId="ADAL" clId="{7CBF5AC9-99C8-495E-AE91-B06E2A25E57A}" dt="2024-07-01T08:10:13.326" v="731" actId="478"/>
          <ac:grpSpMkLst>
            <pc:docMk/>
            <pc:sldMk cId="2908488559" sldId="444"/>
            <ac:grpSpMk id="54" creationId="{AF3A897E-9F54-E990-0B51-81AC2C14FFA5}"/>
          </ac:grpSpMkLst>
        </pc:grpChg>
        <pc:grpChg chg="add del mod">
          <ac:chgData name="Roncevic, Matija" userId="f2c0c90f-1fe6-4b8a-ac83-c22ddfd296fd" providerId="ADAL" clId="{7CBF5AC9-99C8-495E-AE91-B06E2A25E57A}" dt="2024-07-01T08:16:12.217" v="742" actId="478"/>
          <ac:grpSpMkLst>
            <pc:docMk/>
            <pc:sldMk cId="2908488559" sldId="444"/>
            <ac:grpSpMk id="57" creationId="{686777CD-4BE9-C461-C700-F3036E02D8D2}"/>
          </ac:grpSpMkLst>
        </pc:grpChg>
        <pc:grpChg chg="mod">
          <ac:chgData name="Roncevic, Matija" userId="f2c0c90f-1fe6-4b8a-ac83-c22ddfd296fd" providerId="ADAL" clId="{7CBF5AC9-99C8-495E-AE91-B06E2A25E57A}" dt="2024-07-01T08:00:48.999" v="724"/>
          <ac:grpSpMkLst>
            <pc:docMk/>
            <pc:sldMk cId="2908488559" sldId="444"/>
            <ac:grpSpMk id="58" creationId="{F069A25F-8196-01A8-8C17-04EDF1EBEDF8}"/>
          </ac:grpSpMkLst>
        </pc:grpChg>
        <pc:grpChg chg="add del mod">
          <ac:chgData name="Roncevic, Matija" userId="f2c0c90f-1fe6-4b8a-ac83-c22ddfd296fd" providerId="ADAL" clId="{7CBF5AC9-99C8-495E-AE91-B06E2A25E57A}" dt="2024-07-01T08:16:06.287" v="741" actId="478"/>
          <ac:grpSpMkLst>
            <pc:docMk/>
            <pc:sldMk cId="2908488559" sldId="444"/>
            <ac:grpSpMk id="62" creationId="{05E9BD92-2053-4333-D908-7A9AB008EE22}"/>
          </ac:grpSpMkLst>
        </pc:grpChg>
        <pc:grpChg chg="add del mod">
          <ac:chgData name="Roncevic, Matija" userId="f2c0c90f-1fe6-4b8a-ac83-c22ddfd296fd" providerId="ADAL" clId="{7CBF5AC9-99C8-495E-AE91-B06E2A25E57A}" dt="2024-07-01T08:16:06.287" v="741" actId="478"/>
          <ac:grpSpMkLst>
            <pc:docMk/>
            <pc:sldMk cId="2908488559" sldId="444"/>
            <ac:grpSpMk id="65" creationId="{2F26B261-C269-EC58-8BD6-3B8A56AF8BF8}"/>
          </ac:grpSpMkLst>
        </pc:grpChg>
        <pc:grpChg chg="add del mod">
          <ac:chgData name="Roncevic, Matija" userId="f2c0c90f-1fe6-4b8a-ac83-c22ddfd296fd" providerId="ADAL" clId="{7CBF5AC9-99C8-495E-AE91-B06E2A25E57A}" dt="2024-07-01T08:16:12.217" v="742" actId="478"/>
          <ac:grpSpMkLst>
            <pc:docMk/>
            <pc:sldMk cId="2908488559" sldId="444"/>
            <ac:grpSpMk id="68" creationId="{BE9727F8-D015-5AD3-A0B5-B6A59B871914}"/>
          </ac:grpSpMkLst>
        </pc:grpChg>
        <pc:grpChg chg="mod">
          <ac:chgData name="Roncevic, Matija" userId="f2c0c90f-1fe6-4b8a-ac83-c22ddfd296fd" providerId="ADAL" clId="{7CBF5AC9-99C8-495E-AE91-B06E2A25E57A}" dt="2024-07-01T08:00:53.506" v="726"/>
          <ac:grpSpMkLst>
            <pc:docMk/>
            <pc:sldMk cId="2908488559" sldId="444"/>
            <ac:grpSpMk id="69" creationId="{8939F488-D20F-B0FD-8F66-25BF60E86A18}"/>
          </ac:grpSpMkLst>
        </pc:grpChg>
        <pc:grpChg chg="add del mod">
          <ac:chgData name="Roncevic, Matija" userId="f2c0c90f-1fe6-4b8a-ac83-c22ddfd296fd" providerId="ADAL" clId="{7CBF5AC9-99C8-495E-AE91-B06E2A25E57A}" dt="2024-07-01T08:16:06.287" v="741" actId="478"/>
          <ac:grpSpMkLst>
            <pc:docMk/>
            <pc:sldMk cId="2908488559" sldId="444"/>
            <ac:grpSpMk id="73" creationId="{E49AAB25-04AB-B234-199E-E3A16887B314}"/>
          </ac:grpSpMkLst>
        </pc:grpChg>
        <pc:grpChg chg="add del mod">
          <ac:chgData name="Roncevic, Matija" userId="f2c0c90f-1fe6-4b8a-ac83-c22ddfd296fd" providerId="ADAL" clId="{7CBF5AC9-99C8-495E-AE91-B06E2A25E57A}" dt="2024-07-01T08:16:06.287" v="741" actId="478"/>
          <ac:grpSpMkLst>
            <pc:docMk/>
            <pc:sldMk cId="2908488559" sldId="444"/>
            <ac:grpSpMk id="76" creationId="{BCA64249-DA99-2FD2-AE08-DB38973FA5F4}"/>
          </ac:grpSpMkLst>
        </pc:grpChg>
        <pc:grpChg chg="add mod">
          <ac:chgData name="Roncevic, Matija" userId="f2c0c90f-1fe6-4b8a-ac83-c22ddfd296fd" providerId="ADAL" clId="{7CBF5AC9-99C8-495E-AE91-B06E2A25E57A}" dt="2024-07-01T08:22:12.955" v="795" actId="1076"/>
          <ac:grpSpMkLst>
            <pc:docMk/>
            <pc:sldMk cId="2908488559" sldId="444"/>
            <ac:grpSpMk id="92" creationId="{AFBC4394-4AFA-C694-F8CA-57600D53C5FB}"/>
          </ac:grpSpMkLst>
        </pc:grpChg>
        <pc:grpChg chg="add mod">
          <ac:chgData name="Roncevic, Matija" userId="f2c0c90f-1fe6-4b8a-ac83-c22ddfd296fd" providerId="ADAL" clId="{7CBF5AC9-99C8-495E-AE91-B06E2A25E57A}" dt="2024-07-01T08:18:55.196" v="768"/>
          <ac:grpSpMkLst>
            <pc:docMk/>
            <pc:sldMk cId="2908488559" sldId="444"/>
            <ac:grpSpMk id="93" creationId="{EC522B4E-F6B7-639C-89A6-8C5C84EC6B3E}"/>
          </ac:grpSpMkLst>
        </pc:grpChg>
        <pc:grpChg chg="mod">
          <ac:chgData name="Roncevic, Matija" userId="f2c0c90f-1fe6-4b8a-ac83-c22ddfd296fd" providerId="ADAL" clId="{7CBF5AC9-99C8-495E-AE91-B06E2A25E57A}" dt="2024-07-01T08:18:55.196" v="768"/>
          <ac:grpSpMkLst>
            <pc:docMk/>
            <pc:sldMk cId="2908488559" sldId="444"/>
            <ac:grpSpMk id="94" creationId="{B8B81761-0352-1620-B02B-E884874737D2}"/>
          </ac:grpSpMkLst>
        </pc:grpChg>
        <pc:grpChg chg="add mod">
          <ac:chgData name="Roncevic, Matija" userId="f2c0c90f-1fe6-4b8a-ac83-c22ddfd296fd" providerId="ADAL" clId="{7CBF5AC9-99C8-495E-AE91-B06E2A25E57A}" dt="2024-07-01T08:18:55.196" v="768"/>
          <ac:grpSpMkLst>
            <pc:docMk/>
            <pc:sldMk cId="2908488559" sldId="444"/>
            <ac:grpSpMk id="98" creationId="{968C06E6-DF5F-677E-DAD6-C1812D0C00C0}"/>
          </ac:grpSpMkLst>
        </pc:grpChg>
        <pc:grpChg chg="add mod">
          <ac:chgData name="Roncevic, Matija" userId="f2c0c90f-1fe6-4b8a-ac83-c22ddfd296fd" providerId="ADAL" clId="{7CBF5AC9-99C8-495E-AE91-B06E2A25E57A}" dt="2024-07-01T08:18:55.196" v="768"/>
          <ac:grpSpMkLst>
            <pc:docMk/>
            <pc:sldMk cId="2908488559" sldId="444"/>
            <ac:grpSpMk id="101" creationId="{506DDDAB-4533-9BB5-6590-8CB2B6EFF16C}"/>
          </ac:grpSpMkLst>
        </pc:grpChg>
        <pc:grpChg chg="add mod">
          <ac:chgData name="Roncevic, Matija" userId="f2c0c90f-1fe6-4b8a-ac83-c22ddfd296fd" providerId="ADAL" clId="{7CBF5AC9-99C8-495E-AE91-B06E2A25E57A}" dt="2024-07-01T08:22:12.955" v="795" actId="1076"/>
          <ac:grpSpMkLst>
            <pc:docMk/>
            <pc:sldMk cId="2908488559" sldId="444"/>
            <ac:grpSpMk id="105" creationId="{25B3A0E8-22C1-AD7D-6B11-395526820B3E}"/>
          </ac:grpSpMkLst>
        </pc:grpChg>
        <pc:grpChg chg="add mod">
          <ac:chgData name="Roncevic, Matija" userId="f2c0c90f-1fe6-4b8a-ac83-c22ddfd296fd" providerId="ADAL" clId="{7CBF5AC9-99C8-495E-AE91-B06E2A25E57A}" dt="2024-07-03T16:01:51.710" v="5297" actId="1076"/>
          <ac:grpSpMkLst>
            <pc:docMk/>
            <pc:sldMk cId="2908488559" sldId="444"/>
            <ac:grpSpMk id="127" creationId="{FCE8B547-FEF2-0C55-EE06-71756649B932}"/>
          </ac:grpSpMkLst>
        </pc:grpChg>
        <pc:picChg chg="del topLvl">
          <ac:chgData name="Roncevic, Matija" userId="f2c0c90f-1fe6-4b8a-ac83-c22ddfd296fd" providerId="ADAL" clId="{7CBF5AC9-99C8-495E-AE91-B06E2A25E57A}" dt="2024-07-01T08:16:06.287" v="741" actId="478"/>
          <ac:picMkLst>
            <pc:docMk/>
            <pc:sldMk cId="2908488559" sldId="444"/>
            <ac:picMk id="13" creationId="{01A82376-D474-BB33-AF29-6C0A6A4C5D4B}"/>
          </ac:picMkLst>
        </pc:picChg>
        <pc:picChg chg="del topLvl">
          <ac:chgData name="Roncevic, Matija" userId="f2c0c90f-1fe6-4b8a-ac83-c22ddfd296fd" providerId="ADAL" clId="{7CBF5AC9-99C8-495E-AE91-B06E2A25E57A}" dt="2024-07-01T08:16:06.287" v="741" actId="478"/>
          <ac:picMkLst>
            <pc:docMk/>
            <pc:sldMk cId="2908488559" sldId="444"/>
            <ac:picMk id="26" creationId="{9182B006-3690-10BD-296A-FC46D1CF84D9}"/>
          </ac:picMkLst>
        </pc:picChg>
        <pc:picChg chg="del mod">
          <ac:chgData name="Roncevic, Matija" userId="f2c0c90f-1fe6-4b8a-ac83-c22ddfd296fd" providerId="ADAL" clId="{7CBF5AC9-99C8-495E-AE91-B06E2A25E57A}" dt="2024-07-03T16:01:39.706" v="5296" actId="21"/>
          <ac:picMkLst>
            <pc:docMk/>
            <pc:sldMk cId="2908488559" sldId="444"/>
            <ac:picMk id="28" creationId="{6AF322D5-D92B-D38F-0F98-EC57E87B1E17}"/>
          </ac:picMkLst>
        </pc:picChg>
        <pc:picChg chg="del">
          <ac:chgData name="Roncevic, Matija" userId="f2c0c90f-1fe6-4b8a-ac83-c22ddfd296fd" providerId="ADAL" clId="{7CBF5AC9-99C8-495E-AE91-B06E2A25E57A}" dt="2024-07-01T07:58:48.385" v="704" actId="478"/>
          <ac:picMkLst>
            <pc:docMk/>
            <pc:sldMk cId="2908488559" sldId="444"/>
            <ac:picMk id="36" creationId="{015C8B8C-AB24-96CB-8595-995C2CFA1200}"/>
          </ac:picMkLst>
        </pc:picChg>
        <pc:picChg chg="del">
          <ac:chgData name="Roncevic, Matija" userId="f2c0c90f-1fe6-4b8a-ac83-c22ddfd296fd" providerId="ADAL" clId="{7CBF5AC9-99C8-495E-AE91-B06E2A25E57A}" dt="2024-07-01T07:58:46.921" v="702" actId="478"/>
          <ac:picMkLst>
            <pc:docMk/>
            <pc:sldMk cId="2908488559" sldId="444"/>
            <ac:picMk id="41" creationId="{1F40B703-092A-EA42-41EF-19727E5C33F0}"/>
          </ac:picMkLst>
        </pc:picChg>
        <pc:picChg chg="del mod topLvl">
          <ac:chgData name="Roncevic, Matija" userId="f2c0c90f-1fe6-4b8a-ac83-c22ddfd296fd" providerId="ADAL" clId="{7CBF5AC9-99C8-495E-AE91-B06E2A25E57A}" dt="2024-07-01T08:16:06.287" v="741" actId="478"/>
          <ac:picMkLst>
            <pc:docMk/>
            <pc:sldMk cId="2908488559" sldId="444"/>
            <ac:picMk id="52" creationId="{51BF3AFD-C2AB-2690-A244-31BD5D765C38}"/>
          </ac:picMkLst>
        </pc:picChg>
        <pc:picChg chg="del mod topLvl">
          <ac:chgData name="Roncevic, Matija" userId="f2c0c90f-1fe6-4b8a-ac83-c22ddfd296fd" providerId="ADAL" clId="{7CBF5AC9-99C8-495E-AE91-B06E2A25E57A}" dt="2024-07-01T08:16:06.287" v="741" actId="478"/>
          <ac:picMkLst>
            <pc:docMk/>
            <pc:sldMk cId="2908488559" sldId="444"/>
            <ac:picMk id="55" creationId="{2FA2B794-F499-671C-77F6-7773E5D7B9FE}"/>
          </ac:picMkLst>
        </pc:picChg>
        <pc:picChg chg="mod">
          <ac:chgData name="Roncevic, Matija" userId="f2c0c90f-1fe6-4b8a-ac83-c22ddfd296fd" providerId="ADAL" clId="{7CBF5AC9-99C8-495E-AE91-B06E2A25E57A}" dt="2024-07-01T08:00:48.999" v="724"/>
          <ac:picMkLst>
            <pc:docMk/>
            <pc:sldMk cId="2908488559" sldId="444"/>
            <ac:picMk id="63" creationId="{6A17722B-8A56-8BF5-F282-B26693B9603A}"/>
          </ac:picMkLst>
        </pc:picChg>
        <pc:picChg chg="mod">
          <ac:chgData name="Roncevic, Matija" userId="f2c0c90f-1fe6-4b8a-ac83-c22ddfd296fd" providerId="ADAL" clId="{7CBF5AC9-99C8-495E-AE91-B06E2A25E57A}" dt="2024-07-01T08:00:48.999" v="724"/>
          <ac:picMkLst>
            <pc:docMk/>
            <pc:sldMk cId="2908488559" sldId="444"/>
            <ac:picMk id="66" creationId="{060A7C0C-84DB-A54C-7B22-CA62B5D67305}"/>
          </ac:picMkLst>
        </pc:picChg>
        <pc:picChg chg="mod">
          <ac:chgData name="Roncevic, Matija" userId="f2c0c90f-1fe6-4b8a-ac83-c22ddfd296fd" providerId="ADAL" clId="{7CBF5AC9-99C8-495E-AE91-B06E2A25E57A}" dt="2024-07-01T08:00:53.506" v="726"/>
          <ac:picMkLst>
            <pc:docMk/>
            <pc:sldMk cId="2908488559" sldId="444"/>
            <ac:picMk id="74" creationId="{173201E5-5894-EECB-324D-5A50F7C0C190}"/>
          </ac:picMkLst>
        </pc:picChg>
        <pc:picChg chg="mod">
          <ac:chgData name="Roncevic, Matija" userId="f2c0c90f-1fe6-4b8a-ac83-c22ddfd296fd" providerId="ADAL" clId="{7CBF5AC9-99C8-495E-AE91-B06E2A25E57A}" dt="2024-07-01T08:00:53.506" v="726"/>
          <ac:picMkLst>
            <pc:docMk/>
            <pc:sldMk cId="2908488559" sldId="444"/>
            <ac:picMk id="77" creationId="{388D2216-0FEB-D5A1-A9CF-B4E2EEDABD0B}"/>
          </ac:picMkLst>
        </pc:picChg>
        <pc:picChg chg="add del mod">
          <ac:chgData name="Roncevic, Matija" userId="f2c0c90f-1fe6-4b8a-ac83-c22ddfd296fd" providerId="ADAL" clId="{7CBF5AC9-99C8-495E-AE91-B06E2A25E57A}" dt="2024-07-01T08:12:39.348" v="736" actId="478"/>
          <ac:picMkLst>
            <pc:docMk/>
            <pc:sldMk cId="2908488559" sldId="444"/>
            <ac:picMk id="80" creationId="{822F65DD-DD6A-BA52-4B31-4833319CB505}"/>
          </ac:picMkLst>
        </pc:picChg>
        <pc:picChg chg="add mod">
          <ac:chgData name="Roncevic, Matija" userId="f2c0c90f-1fe6-4b8a-ac83-c22ddfd296fd" providerId="ADAL" clId="{7CBF5AC9-99C8-495E-AE91-B06E2A25E57A}" dt="2024-07-01T08:29:53.597" v="874" actId="1076"/>
          <ac:picMkLst>
            <pc:docMk/>
            <pc:sldMk cId="2908488559" sldId="444"/>
            <ac:picMk id="82" creationId="{434CBF76-0878-D61C-E8A9-88BCF69092A2}"/>
          </ac:picMkLst>
        </pc:picChg>
        <pc:picChg chg="add mod">
          <ac:chgData name="Roncevic, Matija" userId="f2c0c90f-1fe6-4b8a-ac83-c22ddfd296fd" providerId="ADAL" clId="{7CBF5AC9-99C8-495E-AE91-B06E2A25E57A}" dt="2024-07-01T08:19:52.776" v="780" actId="164"/>
          <ac:picMkLst>
            <pc:docMk/>
            <pc:sldMk cId="2908488559" sldId="444"/>
            <ac:picMk id="84" creationId="{98332A46-0F5E-E83F-E702-29493D378071}"/>
          </ac:picMkLst>
        </pc:picChg>
        <pc:picChg chg="add del mod">
          <ac:chgData name="Roncevic, Matija" userId="f2c0c90f-1fe6-4b8a-ac83-c22ddfd296fd" providerId="ADAL" clId="{7CBF5AC9-99C8-495E-AE91-B06E2A25E57A}" dt="2024-07-01T08:18:07.977" v="752" actId="478"/>
          <ac:picMkLst>
            <pc:docMk/>
            <pc:sldMk cId="2908488559" sldId="444"/>
            <ac:picMk id="86" creationId="{EE6E3116-04D9-C1E4-6A62-7858C844DE86}"/>
          </ac:picMkLst>
        </pc:picChg>
        <pc:picChg chg="add mod">
          <ac:chgData name="Roncevic, Matija" userId="f2c0c90f-1fe6-4b8a-ac83-c22ddfd296fd" providerId="ADAL" clId="{7CBF5AC9-99C8-495E-AE91-B06E2A25E57A}" dt="2024-07-01T08:18:53.234" v="767" actId="164"/>
          <ac:picMkLst>
            <pc:docMk/>
            <pc:sldMk cId="2908488559" sldId="444"/>
            <ac:picMk id="88" creationId="{FAFFEAD0-6E83-7CD0-4523-9617D6E0344C}"/>
          </ac:picMkLst>
        </pc:picChg>
        <pc:picChg chg="add del mod">
          <ac:chgData name="Roncevic, Matija" userId="f2c0c90f-1fe6-4b8a-ac83-c22ddfd296fd" providerId="ADAL" clId="{7CBF5AC9-99C8-495E-AE91-B06E2A25E57A}" dt="2024-07-01T08:18:07.470" v="751" actId="478"/>
          <ac:picMkLst>
            <pc:docMk/>
            <pc:sldMk cId="2908488559" sldId="444"/>
            <ac:picMk id="90" creationId="{D070AD95-BAAB-E3DF-B55B-4F3243E72583}"/>
          </ac:picMkLst>
        </pc:picChg>
        <pc:picChg chg="mod">
          <ac:chgData name="Roncevic, Matija" userId="f2c0c90f-1fe6-4b8a-ac83-c22ddfd296fd" providerId="ADAL" clId="{7CBF5AC9-99C8-495E-AE91-B06E2A25E57A}" dt="2024-07-01T08:18:55.196" v="768"/>
          <ac:picMkLst>
            <pc:docMk/>
            <pc:sldMk cId="2908488559" sldId="444"/>
            <ac:picMk id="99" creationId="{31534C52-64D6-09DA-2047-84CBCC8A313E}"/>
          </ac:picMkLst>
        </pc:picChg>
        <pc:picChg chg="mod">
          <ac:chgData name="Roncevic, Matija" userId="f2c0c90f-1fe6-4b8a-ac83-c22ddfd296fd" providerId="ADAL" clId="{7CBF5AC9-99C8-495E-AE91-B06E2A25E57A}" dt="2024-07-01T08:18:55.196" v="768"/>
          <ac:picMkLst>
            <pc:docMk/>
            <pc:sldMk cId="2908488559" sldId="444"/>
            <ac:picMk id="102" creationId="{7B11F41F-6D24-3165-00E6-A821C03F221F}"/>
          </ac:picMkLst>
        </pc:picChg>
        <pc:picChg chg="add mod">
          <ac:chgData name="Roncevic, Matija" userId="f2c0c90f-1fe6-4b8a-ac83-c22ddfd296fd" providerId="ADAL" clId="{7CBF5AC9-99C8-495E-AE91-B06E2A25E57A}" dt="2024-07-03T16:03:37.506" v="5307"/>
          <ac:picMkLst>
            <pc:docMk/>
            <pc:sldMk cId="2908488559" sldId="444"/>
            <ac:picMk id="129" creationId="{134015BE-F031-82E5-9920-8ACBD3C947D8}"/>
          </ac:picMkLst>
        </pc:picChg>
        <pc:cxnChg chg="del mod">
          <ac:chgData name="Roncevic, Matija" userId="f2c0c90f-1fe6-4b8a-ac83-c22ddfd296fd" providerId="ADAL" clId="{7CBF5AC9-99C8-495E-AE91-B06E2A25E57A}" dt="2024-07-01T07:58:52.561" v="707" actId="478"/>
          <ac:cxnSpMkLst>
            <pc:docMk/>
            <pc:sldMk cId="2908488559" sldId="444"/>
            <ac:cxnSpMk id="18" creationId="{313271BA-CE28-B315-F5F9-7C4A73104CCA}"/>
          </ac:cxnSpMkLst>
        </pc:cxnChg>
        <pc:cxnChg chg="del">
          <ac:chgData name="Roncevic, Matija" userId="f2c0c90f-1fe6-4b8a-ac83-c22ddfd296fd" providerId="ADAL" clId="{7CBF5AC9-99C8-495E-AE91-B06E2A25E57A}" dt="2024-07-01T07:58:47.633" v="703" actId="478"/>
          <ac:cxnSpMkLst>
            <pc:docMk/>
            <pc:sldMk cId="2908488559" sldId="444"/>
            <ac:cxnSpMk id="21" creationId="{42D278D9-CB27-3016-992B-35FA03F2CC7B}"/>
          </ac:cxnSpMkLst>
        </pc:cxnChg>
        <pc:cxnChg chg="del mod">
          <ac:chgData name="Roncevic, Matija" userId="f2c0c90f-1fe6-4b8a-ac83-c22ddfd296fd" providerId="ADAL" clId="{7CBF5AC9-99C8-495E-AE91-B06E2A25E57A}" dt="2024-07-01T07:58:52.561" v="707" actId="478"/>
          <ac:cxnSpMkLst>
            <pc:docMk/>
            <pc:sldMk cId="2908488559" sldId="444"/>
            <ac:cxnSpMk id="38" creationId="{0B64E574-E053-A9EF-2D2B-125206E3F6C8}"/>
          </ac:cxnSpMkLst>
        </pc:cxnChg>
        <pc:cxnChg chg="del mod">
          <ac:chgData name="Roncevic, Matija" userId="f2c0c90f-1fe6-4b8a-ac83-c22ddfd296fd" providerId="ADAL" clId="{7CBF5AC9-99C8-495E-AE91-B06E2A25E57A}" dt="2024-07-01T07:58:43.096" v="698" actId="478"/>
          <ac:cxnSpMkLst>
            <pc:docMk/>
            <pc:sldMk cId="2908488559" sldId="444"/>
            <ac:cxnSpMk id="40" creationId="{E2B4D5DA-D385-4F22-DE76-1543D280D279}"/>
          </ac:cxnSpMkLst>
        </pc:cxnChg>
        <pc:cxnChg chg="del mod">
          <ac:chgData name="Roncevic, Matija" userId="f2c0c90f-1fe6-4b8a-ac83-c22ddfd296fd" providerId="ADAL" clId="{7CBF5AC9-99C8-495E-AE91-B06E2A25E57A}" dt="2024-07-01T07:59:10.051" v="709" actId="478"/>
          <ac:cxnSpMkLst>
            <pc:docMk/>
            <pc:sldMk cId="2908488559" sldId="444"/>
            <ac:cxnSpMk id="42" creationId="{28ED9CB6-EFA8-2815-DC61-1C5E4AB9348F}"/>
          </ac:cxnSpMkLst>
        </pc:cxnChg>
        <pc:cxnChg chg="del">
          <ac:chgData name="Roncevic, Matija" userId="f2c0c90f-1fe6-4b8a-ac83-c22ddfd296fd" providerId="ADAL" clId="{7CBF5AC9-99C8-495E-AE91-B06E2A25E57A}" dt="2024-07-01T07:58:43.929" v="699" actId="478"/>
          <ac:cxnSpMkLst>
            <pc:docMk/>
            <pc:sldMk cId="2908488559" sldId="444"/>
            <ac:cxnSpMk id="45" creationId="{7BA4B7B9-CE99-C294-273E-C4C52DA15329}"/>
          </ac:cxnSpMkLst>
        </pc:cxnChg>
        <pc:cxnChg chg="del">
          <ac:chgData name="Roncevic, Matija" userId="f2c0c90f-1fe6-4b8a-ac83-c22ddfd296fd" providerId="ADAL" clId="{7CBF5AC9-99C8-495E-AE91-B06E2A25E57A}" dt="2024-07-01T07:58:49.851" v="706" actId="478"/>
          <ac:cxnSpMkLst>
            <pc:docMk/>
            <pc:sldMk cId="2908488559" sldId="444"/>
            <ac:cxnSpMk id="50" creationId="{AD0DB27A-0A87-8EB3-DD45-34280E9BE52E}"/>
          </ac:cxnSpMkLst>
        </pc:cxnChg>
        <pc:cxnChg chg="add mod">
          <ac:chgData name="Roncevic, Matija" userId="f2c0c90f-1fe6-4b8a-ac83-c22ddfd296fd" providerId="ADAL" clId="{7CBF5AC9-99C8-495E-AE91-B06E2A25E57A}" dt="2024-07-01T08:22:03.074" v="793" actId="1076"/>
          <ac:cxnSpMkLst>
            <pc:docMk/>
            <pc:sldMk cId="2908488559" sldId="444"/>
            <ac:cxnSpMk id="107" creationId="{EB9296CF-8339-0030-ECE0-60105B183F6B}"/>
          </ac:cxnSpMkLst>
        </pc:cxnChg>
        <pc:cxnChg chg="add mod">
          <ac:chgData name="Roncevic, Matija" userId="f2c0c90f-1fe6-4b8a-ac83-c22ddfd296fd" providerId="ADAL" clId="{7CBF5AC9-99C8-495E-AE91-B06E2A25E57A}" dt="2024-07-01T08:22:08.735" v="794" actId="1076"/>
          <ac:cxnSpMkLst>
            <pc:docMk/>
            <pc:sldMk cId="2908488559" sldId="444"/>
            <ac:cxnSpMk id="109" creationId="{4EF59E81-BAA1-FCA3-790D-4D3BBCE4247D}"/>
          </ac:cxnSpMkLst>
        </pc:cxnChg>
      </pc:sldChg>
      <pc:sldChg chg="addSp delSp modSp add mod modAnim modNotesTx">
        <pc:chgData name="Roncevic, Matija" userId="f2c0c90f-1fe6-4b8a-ac83-c22ddfd296fd" providerId="ADAL" clId="{7CBF5AC9-99C8-495E-AE91-B06E2A25E57A}" dt="2024-07-03T15:41:33.453" v="5162" actId="20577"/>
        <pc:sldMkLst>
          <pc:docMk/>
          <pc:sldMk cId="2394979090" sldId="445"/>
        </pc:sldMkLst>
        <pc:spChg chg="mod">
          <ac:chgData name="Roncevic, Matija" userId="f2c0c90f-1fe6-4b8a-ac83-c22ddfd296fd" providerId="ADAL" clId="{7CBF5AC9-99C8-495E-AE91-B06E2A25E57A}" dt="2024-07-03T15:41:33.453" v="5162" actId="20577"/>
          <ac:spMkLst>
            <pc:docMk/>
            <pc:sldMk cId="2394979090" sldId="445"/>
            <ac:spMk id="6" creationId="{A55AB91D-DE2D-4AFF-9067-9AF58F56A049}"/>
          </ac:spMkLst>
        </pc:spChg>
        <pc:spChg chg="add mod">
          <ac:chgData name="Roncevic, Matija" userId="f2c0c90f-1fe6-4b8a-ac83-c22ddfd296fd" providerId="ADAL" clId="{7CBF5AC9-99C8-495E-AE91-B06E2A25E57A}" dt="2024-07-02T11:16:06.935" v="1208" actId="208"/>
          <ac:spMkLst>
            <pc:docMk/>
            <pc:sldMk cId="2394979090" sldId="445"/>
            <ac:spMk id="11" creationId="{40A08B2A-AB4F-3E6E-0000-146345DBB122}"/>
          </ac:spMkLst>
        </pc:spChg>
        <pc:spChg chg="add mod">
          <ac:chgData name="Roncevic, Matija" userId="f2c0c90f-1fe6-4b8a-ac83-c22ddfd296fd" providerId="ADAL" clId="{7CBF5AC9-99C8-495E-AE91-B06E2A25E57A}" dt="2024-07-03T15:37:46.205" v="5072" actId="165"/>
          <ac:spMkLst>
            <pc:docMk/>
            <pc:sldMk cId="2394979090" sldId="445"/>
            <ac:spMk id="12" creationId="{62525C74-B1F3-C903-C7AF-B1E0264CE788}"/>
          </ac:spMkLst>
        </pc:spChg>
        <pc:spChg chg="add mod">
          <ac:chgData name="Roncevic, Matija" userId="f2c0c90f-1fe6-4b8a-ac83-c22ddfd296fd" providerId="ADAL" clId="{7CBF5AC9-99C8-495E-AE91-B06E2A25E57A}" dt="2024-07-02T11:16:06.935" v="1208" actId="208"/>
          <ac:spMkLst>
            <pc:docMk/>
            <pc:sldMk cId="2394979090" sldId="445"/>
            <ac:spMk id="15" creationId="{358DD9DD-27C5-CC43-7CA9-3CA3D3516CC1}"/>
          </ac:spMkLst>
        </pc:spChg>
        <pc:spChg chg="add mod">
          <ac:chgData name="Roncevic, Matija" userId="f2c0c90f-1fe6-4b8a-ac83-c22ddfd296fd" providerId="ADAL" clId="{7CBF5AC9-99C8-495E-AE91-B06E2A25E57A}" dt="2024-07-02T11:18:31.595" v="1227" actId="113"/>
          <ac:spMkLst>
            <pc:docMk/>
            <pc:sldMk cId="2394979090" sldId="445"/>
            <ac:spMk id="17" creationId="{1814026F-88E0-F23B-C53B-D5239DE29E3A}"/>
          </ac:spMkLst>
        </pc:spChg>
        <pc:spChg chg="add mod">
          <ac:chgData name="Roncevic, Matija" userId="f2c0c90f-1fe6-4b8a-ac83-c22ddfd296fd" providerId="ADAL" clId="{7CBF5AC9-99C8-495E-AE91-B06E2A25E57A}" dt="2024-07-03T15:37:46.205" v="5072" actId="165"/>
          <ac:spMkLst>
            <pc:docMk/>
            <pc:sldMk cId="2394979090" sldId="445"/>
            <ac:spMk id="18" creationId="{13B63B70-B91F-291A-403E-1038B2C03C15}"/>
          </ac:spMkLst>
        </pc:spChg>
        <pc:spChg chg="mod">
          <ac:chgData name="Roncevic, Matija" userId="f2c0c90f-1fe6-4b8a-ac83-c22ddfd296fd" providerId="ADAL" clId="{7CBF5AC9-99C8-495E-AE91-B06E2A25E57A}" dt="2024-07-02T11:12:37.442" v="1144"/>
          <ac:spMkLst>
            <pc:docMk/>
            <pc:sldMk cId="2394979090" sldId="445"/>
            <ac:spMk id="38" creationId="{4C520A0D-0DF5-23CF-D30A-0D1704649C94}"/>
          </ac:spMkLst>
        </pc:spChg>
        <pc:spChg chg="mod">
          <ac:chgData name="Roncevic, Matija" userId="f2c0c90f-1fe6-4b8a-ac83-c22ddfd296fd" providerId="ADAL" clId="{7CBF5AC9-99C8-495E-AE91-B06E2A25E57A}" dt="2024-07-02T11:12:37.442" v="1144"/>
          <ac:spMkLst>
            <pc:docMk/>
            <pc:sldMk cId="2394979090" sldId="445"/>
            <ac:spMk id="39" creationId="{C4F7CABD-5BC1-F12E-7EB4-CE607EB69B4E}"/>
          </ac:spMkLst>
        </pc:spChg>
        <pc:spChg chg="mod">
          <ac:chgData name="Roncevic, Matija" userId="f2c0c90f-1fe6-4b8a-ac83-c22ddfd296fd" providerId="ADAL" clId="{7CBF5AC9-99C8-495E-AE91-B06E2A25E57A}" dt="2024-07-02T11:12:37.442" v="1144"/>
          <ac:spMkLst>
            <pc:docMk/>
            <pc:sldMk cId="2394979090" sldId="445"/>
            <ac:spMk id="41" creationId="{DC589112-7196-F5F6-713B-EBC1A4F72796}"/>
          </ac:spMkLst>
        </pc:spChg>
        <pc:spChg chg="del">
          <ac:chgData name="Roncevic, Matija" userId="f2c0c90f-1fe6-4b8a-ac83-c22ddfd296fd" providerId="ADAL" clId="{7CBF5AC9-99C8-495E-AE91-B06E2A25E57A}" dt="2024-07-02T10:59:18.307" v="1044" actId="478"/>
          <ac:spMkLst>
            <pc:docMk/>
            <pc:sldMk cId="2394979090" sldId="445"/>
            <ac:spMk id="44" creationId="{86AEB473-AEEC-7453-E18C-327628D6046D}"/>
          </ac:spMkLst>
        </pc:spChg>
        <pc:spChg chg="add mod topLvl">
          <ac:chgData name="Roncevic, Matija" userId="f2c0c90f-1fe6-4b8a-ac83-c22ddfd296fd" providerId="ADAL" clId="{7CBF5AC9-99C8-495E-AE91-B06E2A25E57A}" dt="2024-07-03T15:37:46.205" v="5072" actId="165"/>
          <ac:spMkLst>
            <pc:docMk/>
            <pc:sldMk cId="2394979090" sldId="445"/>
            <ac:spMk id="45" creationId="{CC484944-DD60-0BFE-8811-93771E3DFA88}"/>
          </ac:spMkLst>
        </pc:spChg>
        <pc:spChg chg="add mod topLvl">
          <ac:chgData name="Roncevic, Matija" userId="f2c0c90f-1fe6-4b8a-ac83-c22ddfd296fd" providerId="ADAL" clId="{7CBF5AC9-99C8-495E-AE91-B06E2A25E57A}" dt="2024-07-03T15:37:46.205" v="5072" actId="165"/>
          <ac:spMkLst>
            <pc:docMk/>
            <pc:sldMk cId="2394979090" sldId="445"/>
            <ac:spMk id="47" creationId="{11A4D560-2183-53C6-3982-31F29282AF77}"/>
          </ac:spMkLst>
        </pc:spChg>
        <pc:spChg chg="add mod topLvl">
          <ac:chgData name="Roncevic, Matija" userId="f2c0c90f-1fe6-4b8a-ac83-c22ddfd296fd" providerId="ADAL" clId="{7CBF5AC9-99C8-495E-AE91-B06E2A25E57A}" dt="2024-07-03T15:37:46.205" v="5072" actId="165"/>
          <ac:spMkLst>
            <pc:docMk/>
            <pc:sldMk cId="2394979090" sldId="445"/>
            <ac:spMk id="48" creationId="{E0BB180B-9297-23CE-6D31-D1A01DB5E565}"/>
          </ac:spMkLst>
        </pc:spChg>
        <pc:spChg chg="add mod">
          <ac:chgData name="Roncevic, Matija" userId="f2c0c90f-1fe6-4b8a-ac83-c22ddfd296fd" providerId="ADAL" clId="{7CBF5AC9-99C8-495E-AE91-B06E2A25E57A}" dt="2024-07-02T11:15:23.852" v="1189" actId="403"/>
          <ac:spMkLst>
            <pc:docMk/>
            <pc:sldMk cId="2394979090" sldId="445"/>
            <ac:spMk id="49" creationId="{34690A0C-F49F-504C-BD4D-9B13BD17657F}"/>
          </ac:spMkLst>
        </pc:spChg>
        <pc:spChg chg="add mod">
          <ac:chgData name="Roncevic, Matija" userId="f2c0c90f-1fe6-4b8a-ac83-c22ddfd296fd" providerId="ADAL" clId="{7CBF5AC9-99C8-495E-AE91-B06E2A25E57A}" dt="2024-07-02T11:16:01.540" v="1207" actId="208"/>
          <ac:spMkLst>
            <pc:docMk/>
            <pc:sldMk cId="2394979090" sldId="445"/>
            <ac:spMk id="50" creationId="{7722973D-CE0B-26B0-C865-C93252106B40}"/>
          </ac:spMkLst>
        </pc:spChg>
        <pc:spChg chg="add mod">
          <ac:chgData name="Roncevic, Matija" userId="f2c0c90f-1fe6-4b8a-ac83-c22ddfd296fd" providerId="ADAL" clId="{7CBF5AC9-99C8-495E-AE91-B06E2A25E57A}" dt="2024-07-02T11:16:01.540" v="1207" actId="208"/>
          <ac:spMkLst>
            <pc:docMk/>
            <pc:sldMk cId="2394979090" sldId="445"/>
            <ac:spMk id="51" creationId="{14964CC2-C599-1B48-43F1-0FC248112DDB}"/>
          </ac:spMkLst>
        </pc:spChg>
        <pc:grpChg chg="del">
          <ac:chgData name="Roncevic, Matija" userId="f2c0c90f-1fe6-4b8a-ac83-c22ddfd296fd" providerId="ADAL" clId="{7CBF5AC9-99C8-495E-AE91-B06E2A25E57A}" dt="2024-07-02T10:59:18.307" v="1044" actId="478"/>
          <ac:grpSpMkLst>
            <pc:docMk/>
            <pc:sldMk cId="2394979090" sldId="445"/>
            <ac:grpSpMk id="2" creationId="{1C7E8AF0-592C-0502-556A-36533E7DADE0}"/>
          </ac:grpSpMkLst>
        </pc:grpChg>
        <pc:grpChg chg="add mod topLvl">
          <ac:chgData name="Roncevic, Matija" userId="f2c0c90f-1fe6-4b8a-ac83-c22ddfd296fd" providerId="ADAL" clId="{7CBF5AC9-99C8-495E-AE91-B06E2A25E57A}" dt="2024-07-03T15:37:46.205" v="5072" actId="165"/>
          <ac:grpSpMkLst>
            <pc:docMk/>
            <pc:sldMk cId="2394979090" sldId="445"/>
            <ac:grpSpMk id="19" creationId="{9B3E864A-E503-6747-3D53-4C1988FFEE6C}"/>
          </ac:grpSpMkLst>
        </pc:grpChg>
        <pc:grpChg chg="add del mod">
          <ac:chgData name="Roncevic, Matija" userId="f2c0c90f-1fe6-4b8a-ac83-c22ddfd296fd" providerId="ADAL" clId="{7CBF5AC9-99C8-495E-AE91-B06E2A25E57A}" dt="2024-07-02T11:13:11.777" v="1149" actId="478"/>
          <ac:grpSpMkLst>
            <pc:docMk/>
            <pc:sldMk cId="2394979090" sldId="445"/>
            <ac:grpSpMk id="20" creationId="{F9FAA119-2BBB-C226-1D42-CAB09EAC03E1}"/>
          </ac:grpSpMkLst>
        </pc:grpChg>
        <pc:grpChg chg="mod">
          <ac:chgData name="Roncevic, Matija" userId="f2c0c90f-1fe6-4b8a-ac83-c22ddfd296fd" providerId="ADAL" clId="{7CBF5AC9-99C8-495E-AE91-B06E2A25E57A}" dt="2024-07-02T11:12:37.442" v="1144"/>
          <ac:grpSpMkLst>
            <pc:docMk/>
            <pc:sldMk cId="2394979090" sldId="445"/>
            <ac:grpSpMk id="25" creationId="{4C2F0E3E-C4B5-3BF2-C61A-1281AAFABCB8}"/>
          </ac:grpSpMkLst>
        </pc:grpChg>
        <pc:grpChg chg="del">
          <ac:chgData name="Roncevic, Matija" userId="f2c0c90f-1fe6-4b8a-ac83-c22ddfd296fd" providerId="ADAL" clId="{7CBF5AC9-99C8-495E-AE91-B06E2A25E57A}" dt="2024-07-02T10:59:18.307" v="1044" actId="478"/>
          <ac:grpSpMkLst>
            <pc:docMk/>
            <pc:sldMk cId="2394979090" sldId="445"/>
            <ac:grpSpMk id="33" creationId="{4D4B7667-8C0A-BDB1-BE42-09AD09169964}"/>
          </ac:grpSpMkLst>
        </pc:grpChg>
        <pc:grpChg chg="del">
          <ac:chgData name="Roncevic, Matija" userId="f2c0c90f-1fe6-4b8a-ac83-c22ddfd296fd" providerId="ADAL" clId="{7CBF5AC9-99C8-495E-AE91-B06E2A25E57A}" dt="2024-07-02T10:59:18.307" v="1044" actId="478"/>
          <ac:grpSpMkLst>
            <pc:docMk/>
            <pc:sldMk cId="2394979090" sldId="445"/>
            <ac:grpSpMk id="35" creationId="{58ED2EDB-3B38-B26A-9A4E-F4AA6160778E}"/>
          </ac:grpSpMkLst>
        </pc:grpChg>
        <pc:grpChg chg="del">
          <ac:chgData name="Roncevic, Matija" userId="f2c0c90f-1fe6-4b8a-ac83-c22ddfd296fd" providerId="ADAL" clId="{7CBF5AC9-99C8-495E-AE91-B06E2A25E57A}" dt="2024-07-02T10:59:18.307" v="1044" actId="478"/>
          <ac:grpSpMkLst>
            <pc:docMk/>
            <pc:sldMk cId="2394979090" sldId="445"/>
            <ac:grpSpMk id="43" creationId="{B5E26615-D94B-4F47-97BA-AAE4DB78A6E2}"/>
          </ac:grpSpMkLst>
        </pc:grpChg>
        <pc:grpChg chg="add del mod">
          <ac:chgData name="Roncevic, Matija" userId="f2c0c90f-1fe6-4b8a-ac83-c22ddfd296fd" providerId="ADAL" clId="{7CBF5AC9-99C8-495E-AE91-B06E2A25E57A}" dt="2024-07-03T15:37:46.205" v="5072" actId="165"/>
          <ac:grpSpMkLst>
            <pc:docMk/>
            <pc:sldMk cId="2394979090" sldId="445"/>
            <ac:grpSpMk id="52" creationId="{DD2926A0-B04D-1877-F687-1A9463CA25F6}"/>
          </ac:grpSpMkLst>
        </pc:grpChg>
        <pc:picChg chg="del">
          <ac:chgData name="Roncevic, Matija" userId="f2c0c90f-1fe6-4b8a-ac83-c22ddfd296fd" providerId="ADAL" clId="{7CBF5AC9-99C8-495E-AE91-B06E2A25E57A}" dt="2024-07-02T10:59:18.307" v="1044" actId="478"/>
          <ac:picMkLst>
            <pc:docMk/>
            <pc:sldMk cId="2394979090" sldId="445"/>
            <ac:picMk id="28" creationId="{6AF322D5-D92B-D38F-0F98-EC57E87B1E17}"/>
          </ac:picMkLst>
        </pc:picChg>
        <pc:cxnChg chg="del">
          <ac:chgData name="Roncevic, Matija" userId="f2c0c90f-1fe6-4b8a-ac83-c22ddfd296fd" providerId="ADAL" clId="{7CBF5AC9-99C8-495E-AE91-B06E2A25E57A}" dt="2024-07-02T10:59:18.307" v="1044" actId="478"/>
          <ac:cxnSpMkLst>
            <pc:docMk/>
            <pc:sldMk cId="2394979090" sldId="445"/>
            <ac:cxnSpMk id="21" creationId="{42D278D9-CB27-3016-992B-35FA03F2CC7B}"/>
          </ac:cxnSpMkLst>
        </pc:cxnChg>
        <pc:cxnChg chg="mod">
          <ac:chgData name="Roncevic, Matija" userId="f2c0c90f-1fe6-4b8a-ac83-c22ddfd296fd" providerId="ADAL" clId="{7CBF5AC9-99C8-495E-AE91-B06E2A25E57A}" dt="2024-07-02T10:59:18.307" v="1044" actId="478"/>
          <ac:cxnSpMkLst>
            <pc:docMk/>
            <pc:sldMk cId="2394979090" sldId="445"/>
            <ac:cxnSpMk id="40" creationId="{E2B4D5DA-D385-4F22-DE76-1543D280D279}"/>
          </ac:cxnSpMkLst>
        </pc:cxnChg>
        <pc:cxnChg chg="mod">
          <ac:chgData name="Roncevic, Matija" userId="f2c0c90f-1fe6-4b8a-ac83-c22ddfd296fd" providerId="ADAL" clId="{7CBF5AC9-99C8-495E-AE91-B06E2A25E57A}" dt="2024-07-02T10:59:18.307" v="1044" actId="478"/>
          <ac:cxnSpMkLst>
            <pc:docMk/>
            <pc:sldMk cId="2394979090" sldId="445"/>
            <ac:cxnSpMk id="42" creationId="{28ED9CB6-EFA8-2815-DC61-1C5E4AB9348F}"/>
          </ac:cxnSpMkLst>
        </pc:cxnChg>
        <pc:cxnChg chg="del">
          <ac:chgData name="Roncevic, Matija" userId="f2c0c90f-1fe6-4b8a-ac83-c22ddfd296fd" providerId="ADAL" clId="{7CBF5AC9-99C8-495E-AE91-B06E2A25E57A}" dt="2024-07-02T10:59:18.307" v="1044" actId="478"/>
          <ac:cxnSpMkLst>
            <pc:docMk/>
            <pc:sldMk cId="2394979090" sldId="445"/>
            <ac:cxnSpMk id="46" creationId="{024EE642-8779-EBA9-6DE5-58F479D7B853}"/>
          </ac:cxnSpMkLst>
        </pc:cxnChg>
        <pc:cxnChg chg="add del mod">
          <ac:chgData name="Roncevic, Matija" userId="f2c0c90f-1fe6-4b8a-ac83-c22ddfd296fd" providerId="ADAL" clId="{7CBF5AC9-99C8-495E-AE91-B06E2A25E57A}" dt="2024-07-02T11:17:18.430" v="1216" actId="478"/>
          <ac:cxnSpMkLst>
            <pc:docMk/>
            <pc:sldMk cId="2394979090" sldId="445"/>
            <ac:cxnSpMk id="54" creationId="{581F54AD-8F05-8125-12A1-ED07FDCFC438}"/>
          </ac:cxnSpMkLst>
        </pc:cxnChg>
        <pc:cxnChg chg="add mod">
          <ac:chgData name="Roncevic, Matija" userId="f2c0c90f-1fe6-4b8a-ac83-c22ddfd296fd" providerId="ADAL" clId="{7CBF5AC9-99C8-495E-AE91-B06E2A25E57A}" dt="2024-07-02T11:18:05.017" v="1222" actId="14100"/>
          <ac:cxnSpMkLst>
            <pc:docMk/>
            <pc:sldMk cId="2394979090" sldId="445"/>
            <ac:cxnSpMk id="56" creationId="{3432CFC3-74AE-8F75-865D-EF8D31D757FF}"/>
          </ac:cxnSpMkLst>
        </pc:cxnChg>
        <pc:cxnChg chg="add mod">
          <ac:chgData name="Roncevic, Matija" userId="f2c0c90f-1fe6-4b8a-ac83-c22ddfd296fd" providerId="ADAL" clId="{7CBF5AC9-99C8-495E-AE91-B06E2A25E57A}" dt="2024-07-02T11:17:58.891" v="1221" actId="208"/>
          <ac:cxnSpMkLst>
            <pc:docMk/>
            <pc:sldMk cId="2394979090" sldId="445"/>
            <ac:cxnSpMk id="58" creationId="{50211656-35AC-6CD1-27E6-B6671B3CF9EA}"/>
          </ac:cxnSpMkLst>
        </pc:cxnChg>
        <pc:cxnChg chg="add mod">
          <ac:chgData name="Roncevic, Matija" userId="f2c0c90f-1fe6-4b8a-ac83-c22ddfd296fd" providerId="ADAL" clId="{7CBF5AC9-99C8-495E-AE91-B06E2A25E57A}" dt="2024-07-02T11:18:08.586" v="1223" actId="14100"/>
          <ac:cxnSpMkLst>
            <pc:docMk/>
            <pc:sldMk cId="2394979090" sldId="445"/>
            <ac:cxnSpMk id="60" creationId="{EA9EF0C1-2027-7B6E-9E90-2EF448BF12DD}"/>
          </ac:cxnSpMkLst>
        </pc:cxnChg>
      </pc:sldChg>
      <pc:sldChg chg="addSp delSp modSp add del mod ord">
        <pc:chgData name="Roncevic, Matija" userId="f2c0c90f-1fe6-4b8a-ac83-c22ddfd296fd" providerId="ADAL" clId="{7CBF5AC9-99C8-495E-AE91-B06E2A25E57A}" dt="2024-07-02T19:47:02.732" v="1903" actId="47"/>
        <pc:sldMkLst>
          <pc:docMk/>
          <pc:sldMk cId="1226330223" sldId="446"/>
        </pc:sldMkLst>
        <pc:spChg chg="mod">
          <ac:chgData name="Roncevic, Matija" userId="f2c0c90f-1fe6-4b8a-ac83-c22ddfd296fd" providerId="ADAL" clId="{7CBF5AC9-99C8-495E-AE91-B06E2A25E57A}" dt="2024-07-02T12:57:16.774" v="1325" actId="1076"/>
          <ac:spMkLst>
            <pc:docMk/>
            <pc:sldMk cId="1226330223" sldId="446"/>
            <ac:spMk id="6" creationId="{A55AB91D-DE2D-4AFF-9067-9AF58F56A049}"/>
          </ac:spMkLst>
        </pc:spChg>
        <pc:spChg chg="mod topLvl">
          <ac:chgData name="Roncevic, Matija" userId="f2c0c90f-1fe6-4b8a-ac83-c22ddfd296fd" providerId="ADAL" clId="{7CBF5AC9-99C8-495E-AE91-B06E2A25E57A}" dt="2024-07-02T12:56:17.928" v="1317" actId="165"/>
          <ac:spMkLst>
            <pc:docMk/>
            <pc:sldMk cId="1226330223" sldId="446"/>
            <ac:spMk id="17" creationId="{49246E12-48CF-DBE7-1370-94B3A8B93B0E}"/>
          </ac:spMkLst>
        </pc:spChg>
        <pc:spChg chg="mod topLvl">
          <ac:chgData name="Roncevic, Matija" userId="f2c0c90f-1fe6-4b8a-ac83-c22ddfd296fd" providerId="ADAL" clId="{7CBF5AC9-99C8-495E-AE91-B06E2A25E57A}" dt="2024-07-02T12:56:17.928" v="1317" actId="165"/>
          <ac:spMkLst>
            <pc:docMk/>
            <pc:sldMk cId="1226330223" sldId="446"/>
            <ac:spMk id="18" creationId="{E8908F51-6CAA-1E3F-6D29-5D28DD468CBE}"/>
          </ac:spMkLst>
        </pc:spChg>
        <pc:spChg chg="mod topLvl">
          <ac:chgData name="Roncevic, Matija" userId="f2c0c90f-1fe6-4b8a-ac83-c22ddfd296fd" providerId="ADAL" clId="{7CBF5AC9-99C8-495E-AE91-B06E2A25E57A}" dt="2024-07-02T12:56:17.928" v="1317" actId="165"/>
          <ac:spMkLst>
            <pc:docMk/>
            <pc:sldMk cId="1226330223" sldId="446"/>
            <ac:spMk id="19" creationId="{D89BC94A-4282-5ED8-29F8-A149F06B6745}"/>
          </ac:spMkLst>
        </pc:spChg>
        <pc:spChg chg="mod topLvl">
          <ac:chgData name="Roncevic, Matija" userId="f2c0c90f-1fe6-4b8a-ac83-c22ddfd296fd" providerId="ADAL" clId="{7CBF5AC9-99C8-495E-AE91-B06E2A25E57A}" dt="2024-07-02T12:56:17.928" v="1317" actId="165"/>
          <ac:spMkLst>
            <pc:docMk/>
            <pc:sldMk cId="1226330223" sldId="446"/>
            <ac:spMk id="20" creationId="{FCE9A0AD-4DBE-BA94-9BBF-42031A8D6EDC}"/>
          </ac:spMkLst>
        </pc:spChg>
        <pc:spChg chg="mod topLvl">
          <ac:chgData name="Roncevic, Matija" userId="f2c0c90f-1fe6-4b8a-ac83-c22ddfd296fd" providerId="ADAL" clId="{7CBF5AC9-99C8-495E-AE91-B06E2A25E57A}" dt="2024-07-02T12:56:17.928" v="1317" actId="165"/>
          <ac:spMkLst>
            <pc:docMk/>
            <pc:sldMk cId="1226330223" sldId="446"/>
            <ac:spMk id="25" creationId="{DD7AF944-D34B-E4B8-35F7-E8D1016480A7}"/>
          </ac:spMkLst>
        </pc:spChg>
        <pc:spChg chg="mod topLvl">
          <ac:chgData name="Roncevic, Matija" userId="f2c0c90f-1fe6-4b8a-ac83-c22ddfd296fd" providerId="ADAL" clId="{7CBF5AC9-99C8-495E-AE91-B06E2A25E57A}" dt="2024-07-02T12:56:17.928" v="1317" actId="165"/>
          <ac:spMkLst>
            <pc:docMk/>
            <pc:sldMk cId="1226330223" sldId="446"/>
            <ac:spMk id="38" creationId="{362E4B28-C6FC-A051-FBF0-13860979049B}"/>
          </ac:spMkLst>
        </pc:spChg>
        <pc:spChg chg="mod topLvl">
          <ac:chgData name="Roncevic, Matija" userId="f2c0c90f-1fe6-4b8a-ac83-c22ddfd296fd" providerId="ADAL" clId="{7CBF5AC9-99C8-495E-AE91-B06E2A25E57A}" dt="2024-07-02T12:56:17.928" v="1317" actId="165"/>
          <ac:spMkLst>
            <pc:docMk/>
            <pc:sldMk cId="1226330223" sldId="446"/>
            <ac:spMk id="39" creationId="{CB5EB9A6-6978-CD5A-7FD1-6C2C33521896}"/>
          </ac:spMkLst>
        </pc:spChg>
        <pc:spChg chg="add del mod">
          <ac:chgData name="Roncevic, Matija" userId="f2c0c90f-1fe6-4b8a-ac83-c22ddfd296fd" providerId="ADAL" clId="{7CBF5AC9-99C8-495E-AE91-B06E2A25E57A}" dt="2024-07-02T19:46:08.172" v="1896" actId="478"/>
          <ac:spMkLst>
            <pc:docMk/>
            <pc:sldMk cId="1226330223" sldId="446"/>
            <ac:spMk id="41" creationId="{D8B954D4-DDAA-8A0B-8630-7353AE3DE56E}"/>
          </ac:spMkLst>
        </pc:spChg>
        <pc:spChg chg="del">
          <ac:chgData name="Roncevic, Matija" userId="f2c0c90f-1fe6-4b8a-ac83-c22ddfd296fd" providerId="ADAL" clId="{7CBF5AC9-99C8-495E-AE91-B06E2A25E57A}" dt="2024-07-02T12:36:53.979" v="1283" actId="478"/>
          <ac:spMkLst>
            <pc:docMk/>
            <pc:sldMk cId="1226330223" sldId="446"/>
            <ac:spMk id="44" creationId="{86AEB473-AEEC-7453-E18C-327628D6046D}"/>
          </ac:spMkLst>
        </pc:spChg>
        <pc:spChg chg="add mod">
          <ac:chgData name="Roncevic, Matija" userId="f2c0c90f-1fe6-4b8a-ac83-c22ddfd296fd" providerId="ADAL" clId="{7CBF5AC9-99C8-495E-AE91-B06E2A25E57A}" dt="2024-07-02T19:46:51.258" v="1899" actId="21"/>
          <ac:spMkLst>
            <pc:docMk/>
            <pc:sldMk cId="1226330223" sldId="446"/>
            <ac:spMk id="45" creationId="{7DD1E106-1E97-4EE0-E6A5-219A91300CEA}"/>
          </ac:spMkLst>
        </pc:spChg>
        <pc:grpChg chg="del">
          <ac:chgData name="Roncevic, Matija" userId="f2c0c90f-1fe6-4b8a-ac83-c22ddfd296fd" providerId="ADAL" clId="{7CBF5AC9-99C8-495E-AE91-B06E2A25E57A}" dt="2024-07-02T12:36:53.979" v="1283" actId="478"/>
          <ac:grpSpMkLst>
            <pc:docMk/>
            <pc:sldMk cId="1226330223" sldId="446"/>
            <ac:grpSpMk id="2" creationId="{1C7E8AF0-592C-0502-556A-36533E7DADE0}"/>
          </ac:grpSpMkLst>
        </pc:grpChg>
        <pc:grpChg chg="add del mod">
          <ac:chgData name="Roncevic, Matija" userId="f2c0c90f-1fe6-4b8a-ac83-c22ddfd296fd" providerId="ADAL" clId="{7CBF5AC9-99C8-495E-AE91-B06E2A25E57A}" dt="2024-07-02T12:56:17.928" v="1317" actId="165"/>
          <ac:grpSpMkLst>
            <pc:docMk/>
            <pc:sldMk cId="1226330223" sldId="446"/>
            <ac:grpSpMk id="15" creationId="{744A30D3-C340-EEC8-E0EC-E2F6A6CC54C0}"/>
          </ac:grpSpMkLst>
        </pc:grpChg>
        <pc:grpChg chg="del">
          <ac:chgData name="Roncevic, Matija" userId="f2c0c90f-1fe6-4b8a-ac83-c22ddfd296fd" providerId="ADAL" clId="{7CBF5AC9-99C8-495E-AE91-B06E2A25E57A}" dt="2024-07-02T12:36:53.979" v="1283" actId="478"/>
          <ac:grpSpMkLst>
            <pc:docMk/>
            <pc:sldMk cId="1226330223" sldId="446"/>
            <ac:grpSpMk id="33" creationId="{4D4B7667-8C0A-BDB1-BE42-09AD09169964}"/>
          </ac:grpSpMkLst>
        </pc:grpChg>
        <pc:grpChg chg="del">
          <ac:chgData name="Roncevic, Matija" userId="f2c0c90f-1fe6-4b8a-ac83-c22ddfd296fd" providerId="ADAL" clId="{7CBF5AC9-99C8-495E-AE91-B06E2A25E57A}" dt="2024-07-02T12:36:53.979" v="1283" actId="478"/>
          <ac:grpSpMkLst>
            <pc:docMk/>
            <pc:sldMk cId="1226330223" sldId="446"/>
            <ac:grpSpMk id="35" creationId="{58ED2EDB-3B38-B26A-9A4E-F4AA6160778E}"/>
          </ac:grpSpMkLst>
        </pc:grpChg>
        <pc:grpChg chg="del">
          <ac:chgData name="Roncevic, Matija" userId="f2c0c90f-1fe6-4b8a-ac83-c22ddfd296fd" providerId="ADAL" clId="{7CBF5AC9-99C8-495E-AE91-B06E2A25E57A}" dt="2024-07-02T12:36:53.979" v="1283" actId="478"/>
          <ac:grpSpMkLst>
            <pc:docMk/>
            <pc:sldMk cId="1226330223" sldId="446"/>
            <ac:grpSpMk id="43" creationId="{B5E26615-D94B-4F47-97BA-AAE4DB78A6E2}"/>
          </ac:grpSpMkLst>
        </pc:grpChg>
        <pc:picChg chg="add del mod">
          <ac:chgData name="Roncevic, Matija" userId="f2c0c90f-1fe6-4b8a-ac83-c22ddfd296fd" providerId="ADAL" clId="{7CBF5AC9-99C8-495E-AE91-B06E2A25E57A}" dt="2024-07-02T12:56:52.597" v="1322" actId="1076"/>
          <ac:picMkLst>
            <pc:docMk/>
            <pc:sldMk cId="1226330223" sldId="446"/>
            <ac:picMk id="11" creationId="{874AB47E-068A-1E09-7262-C34E10D92EA6}"/>
          </ac:picMkLst>
        </pc:picChg>
        <pc:picChg chg="add mod">
          <ac:chgData name="Roncevic, Matija" userId="f2c0c90f-1fe6-4b8a-ac83-c22ddfd296fd" providerId="ADAL" clId="{7CBF5AC9-99C8-495E-AE91-B06E2A25E57A}" dt="2024-07-02T12:48:57.310" v="1293"/>
          <ac:picMkLst>
            <pc:docMk/>
            <pc:sldMk cId="1226330223" sldId="446"/>
            <ac:picMk id="12" creationId="{7BEC8D68-D612-AFE5-83A0-00DECDE05851}"/>
          </ac:picMkLst>
        </pc:picChg>
        <pc:picChg chg="del">
          <ac:chgData name="Roncevic, Matija" userId="f2c0c90f-1fe6-4b8a-ac83-c22ddfd296fd" providerId="ADAL" clId="{7CBF5AC9-99C8-495E-AE91-B06E2A25E57A}" dt="2024-07-02T12:36:56.231" v="1284" actId="478"/>
          <ac:picMkLst>
            <pc:docMk/>
            <pc:sldMk cId="1226330223" sldId="446"/>
            <ac:picMk id="28" creationId="{6AF322D5-D92B-D38F-0F98-EC57E87B1E17}"/>
          </ac:picMkLst>
        </pc:picChg>
        <pc:cxnChg chg="del">
          <ac:chgData name="Roncevic, Matija" userId="f2c0c90f-1fe6-4b8a-ac83-c22ddfd296fd" providerId="ADAL" clId="{7CBF5AC9-99C8-495E-AE91-B06E2A25E57A}" dt="2024-07-02T12:36:53.979" v="1283" actId="478"/>
          <ac:cxnSpMkLst>
            <pc:docMk/>
            <pc:sldMk cId="1226330223" sldId="446"/>
            <ac:cxnSpMk id="21" creationId="{42D278D9-CB27-3016-992B-35FA03F2CC7B}"/>
          </ac:cxnSpMkLst>
        </pc:cxnChg>
        <pc:cxnChg chg="mod">
          <ac:chgData name="Roncevic, Matija" userId="f2c0c90f-1fe6-4b8a-ac83-c22ddfd296fd" providerId="ADAL" clId="{7CBF5AC9-99C8-495E-AE91-B06E2A25E57A}" dt="2024-07-02T12:36:53.979" v="1283" actId="478"/>
          <ac:cxnSpMkLst>
            <pc:docMk/>
            <pc:sldMk cId="1226330223" sldId="446"/>
            <ac:cxnSpMk id="40" creationId="{E2B4D5DA-D385-4F22-DE76-1543D280D279}"/>
          </ac:cxnSpMkLst>
        </pc:cxnChg>
        <pc:cxnChg chg="mod">
          <ac:chgData name="Roncevic, Matija" userId="f2c0c90f-1fe6-4b8a-ac83-c22ddfd296fd" providerId="ADAL" clId="{7CBF5AC9-99C8-495E-AE91-B06E2A25E57A}" dt="2024-07-02T12:36:53.979" v="1283" actId="478"/>
          <ac:cxnSpMkLst>
            <pc:docMk/>
            <pc:sldMk cId="1226330223" sldId="446"/>
            <ac:cxnSpMk id="42" creationId="{28ED9CB6-EFA8-2815-DC61-1C5E4AB9348F}"/>
          </ac:cxnSpMkLst>
        </pc:cxnChg>
        <pc:cxnChg chg="del">
          <ac:chgData name="Roncevic, Matija" userId="f2c0c90f-1fe6-4b8a-ac83-c22ddfd296fd" providerId="ADAL" clId="{7CBF5AC9-99C8-495E-AE91-B06E2A25E57A}" dt="2024-07-02T12:36:53.979" v="1283" actId="478"/>
          <ac:cxnSpMkLst>
            <pc:docMk/>
            <pc:sldMk cId="1226330223" sldId="446"/>
            <ac:cxnSpMk id="46" creationId="{024EE642-8779-EBA9-6DE5-58F479D7B853}"/>
          </ac:cxnSpMkLst>
        </pc:cxnChg>
      </pc:sldChg>
      <pc:sldChg chg="addSp delSp modSp add mod ord">
        <pc:chgData name="Roncevic, Matija" userId="f2c0c90f-1fe6-4b8a-ac83-c22ddfd296fd" providerId="ADAL" clId="{7CBF5AC9-99C8-495E-AE91-B06E2A25E57A}" dt="2024-07-04T08:12:21.792" v="6302" actId="14100"/>
        <pc:sldMkLst>
          <pc:docMk/>
          <pc:sldMk cId="4104485049" sldId="447"/>
        </pc:sldMkLst>
        <pc:spChg chg="mod">
          <ac:chgData name="Roncevic, Matija" userId="f2c0c90f-1fe6-4b8a-ac83-c22ddfd296fd" providerId="ADAL" clId="{7CBF5AC9-99C8-495E-AE91-B06E2A25E57A}" dt="2024-07-04T07:49:06.967" v="6120" actId="1076"/>
          <ac:spMkLst>
            <pc:docMk/>
            <pc:sldMk cId="4104485049" sldId="447"/>
            <ac:spMk id="6" creationId="{A55AB91D-DE2D-4AFF-9067-9AF58F56A049}"/>
          </ac:spMkLst>
        </pc:spChg>
        <pc:spChg chg="mod">
          <ac:chgData name="Roncevic, Matija" userId="f2c0c90f-1fe6-4b8a-ac83-c22ddfd296fd" providerId="ADAL" clId="{7CBF5AC9-99C8-495E-AE91-B06E2A25E57A}" dt="2024-07-04T07:51:06.844" v="6144" actId="165"/>
          <ac:spMkLst>
            <pc:docMk/>
            <pc:sldMk cId="4104485049" sldId="447"/>
            <ac:spMk id="9" creationId="{0D5E5147-496F-8342-8706-9D6E28B37516}"/>
          </ac:spMkLst>
        </pc:spChg>
        <pc:spChg chg="mod">
          <ac:chgData name="Roncevic, Matija" userId="f2c0c90f-1fe6-4b8a-ac83-c22ddfd296fd" providerId="ADAL" clId="{7CBF5AC9-99C8-495E-AE91-B06E2A25E57A}" dt="2024-07-04T07:51:06.844" v="6144" actId="165"/>
          <ac:spMkLst>
            <pc:docMk/>
            <pc:sldMk cId="4104485049" sldId="447"/>
            <ac:spMk id="15" creationId="{B78A7A1C-A34A-E5FB-AC30-4A9EE7606029}"/>
          </ac:spMkLst>
        </pc:spChg>
        <pc:spChg chg="add mod topLvl">
          <ac:chgData name="Roncevic, Matija" userId="f2c0c90f-1fe6-4b8a-ac83-c22ddfd296fd" providerId="ADAL" clId="{7CBF5AC9-99C8-495E-AE91-B06E2A25E57A}" dt="2024-07-04T07:51:22.839" v="6154" actId="1076"/>
          <ac:spMkLst>
            <pc:docMk/>
            <pc:sldMk cId="4104485049" sldId="447"/>
            <ac:spMk id="18" creationId="{E3024994-AEC9-227E-2EF3-B9724A0A12B9}"/>
          </ac:spMkLst>
        </pc:spChg>
        <pc:spChg chg="add mod topLvl">
          <ac:chgData name="Roncevic, Matija" userId="f2c0c90f-1fe6-4b8a-ac83-c22ddfd296fd" providerId="ADAL" clId="{7CBF5AC9-99C8-495E-AE91-B06E2A25E57A}" dt="2024-07-04T07:51:22.839" v="6154" actId="1076"/>
          <ac:spMkLst>
            <pc:docMk/>
            <pc:sldMk cId="4104485049" sldId="447"/>
            <ac:spMk id="19" creationId="{DC3DB47E-AA82-E87B-35A4-0CB07CD348DB}"/>
          </ac:spMkLst>
        </pc:spChg>
        <pc:spChg chg="add mod topLvl">
          <ac:chgData name="Roncevic, Matija" userId="f2c0c90f-1fe6-4b8a-ac83-c22ddfd296fd" providerId="ADAL" clId="{7CBF5AC9-99C8-495E-AE91-B06E2A25E57A}" dt="2024-07-04T07:51:22.839" v="6154" actId="1076"/>
          <ac:spMkLst>
            <pc:docMk/>
            <pc:sldMk cId="4104485049" sldId="447"/>
            <ac:spMk id="20" creationId="{614A2703-F222-0CF9-809D-807EF6CFB9FA}"/>
          </ac:spMkLst>
        </pc:spChg>
        <pc:spChg chg="add mod topLvl">
          <ac:chgData name="Roncevic, Matija" userId="f2c0c90f-1fe6-4b8a-ac83-c22ddfd296fd" providerId="ADAL" clId="{7CBF5AC9-99C8-495E-AE91-B06E2A25E57A}" dt="2024-07-04T07:51:22.839" v="6154" actId="1076"/>
          <ac:spMkLst>
            <pc:docMk/>
            <pc:sldMk cId="4104485049" sldId="447"/>
            <ac:spMk id="21" creationId="{3469C876-7321-1CC3-DB2D-616677FA6D74}"/>
          </ac:spMkLst>
        </pc:spChg>
        <pc:spChg chg="add mod topLvl">
          <ac:chgData name="Roncevic, Matija" userId="f2c0c90f-1fe6-4b8a-ac83-c22ddfd296fd" providerId="ADAL" clId="{7CBF5AC9-99C8-495E-AE91-B06E2A25E57A}" dt="2024-07-04T07:51:22.839" v="6154" actId="1076"/>
          <ac:spMkLst>
            <pc:docMk/>
            <pc:sldMk cId="4104485049" sldId="447"/>
            <ac:spMk id="22" creationId="{ECB2996B-C63B-86D7-9370-ABA80C80FE05}"/>
          </ac:spMkLst>
        </pc:spChg>
        <pc:spChg chg="mod">
          <ac:chgData name="Roncevic, Matija" userId="f2c0c90f-1fe6-4b8a-ac83-c22ddfd296fd" providerId="ADAL" clId="{7CBF5AC9-99C8-495E-AE91-B06E2A25E57A}" dt="2024-07-04T07:51:46.634" v="6175" actId="403"/>
          <ac:spMkLst>
            <pc:docMk/>
            <pc:sldMk cId="4104485049" sldId="447"/>
            <ac:spMk id="25" creationId="{C9C1CFCD-E937-DDC0-5CBC-16B19DB8570C}"/>
          </ac:spMkLst>
        </pc:spChg>
        <pc:spChg chg="mod">
          <ac:chgData name="Roncevic, Matija" userId="f2c0c90f-1fe6-4b8a-ac83-c22ddfd296fd" providerId="ADAL" clId="{7CBF5AC9-99C8-495E-AE91-B06E2A25E57A}" dt="2024-07-04T07:51:06.844" v="6144" actId="165"/>
          <ac:spMkLst>
            <pc:docMk/>
            <pc:sldMk cId="4104485049" sldId="447"/>
            <ac:spMk id="26" creationId="{D1C7B7C5-6207-B970-E79A-F6927E75853A}"/>
          </ac:spMkLst>
        </pc:spChg>
        <pc:spChg chg="mod">
          <ac:chgData name="Roncevic, Matija" userId="f2c0c90f-1fe6-4b8a-ac83-c22ddfd296fd" providerId="ADAL" clId="{7CBF5AC9-99C8-495E-AE91-B06E2A25E57A}" dt="2024-07-04T07:51:06.917" v="6149" actId="27636"/>
          <ac:spMkLst>
            <pc:docMk/>
            <pc:sldMk cId="4104485049" sldId="447"/>
            <ac:spMk id="27" creationId="{A1D24665-325B-E9FB-AA37-F7C0CFCC48A9}"/>
          </ac:spMkLst>
        </pc:spChg>
        <pc:spChg chg="mod">
          <ac:chgData name="Roncevic, Matija" userId="f2c0c90f-1fe6-4b8a-ac83-c22ddfd296fd" providerId="ADAL" clId="{7CBF5AC9-99C8-495E-AE91-B06E2A25E57A}" dt="2024-07-04T07:51:46.634" v="6175" actId="403"/>
          <ac:spMkLst>
            <pc:docMk/>
            <pc:sldMk cId="4104485049" sldId="447"/>
            <ac:spMk id="30" creationId="{7F269568-171B-B02F-735C-5BBCEE474339}"/>
          </ac:spMkLst>
        </pc:spChg>
        <pc:spChg chg="mod">
          <ac:chgData name="Roncevic, Matija" userId="f2c0c90f-1fe6-4b8a-ac83-c22ddfd296fd" providerId="ADAL" clId="{7CBF5AC9-99C8-495E-AE91-B06E2A25E57A}" dt="2024-07-04T07:51:06.844" v="6144" actId="165"/>
          <ac:spMkLst>
            <pc:docMk/>
            <pc:sldMk cId="4104485049" sldId="447"/>
            <ac:spMk id="31" creationId="{4C759E7F-1012-1D15-BCD9-DDAC41C7DA1F}"/>
          </ac:spMkLst>
        </pc:spChg>
        <pc:spChg chg="mod">
          <ac:chgData name="Roncevic, Matija" userId="f2c0c90f-1fe6-4b8a-ac83-c22ddfd296fd" providerId="ADAL" clId="{7CBF5AC9-99C8-495E-AE91-B06E2A25E57A}" dt="2024-07-04T07:51:06.907" v="6147" actId="27636"/>
          <ac:spMkLst>
            <pc:docMk/>
            <pc:sldMk cId="4104485049" sldId="447"/>
            <ac:spMk id="32" creationId="{244A4125-0B1E-CB81-EA98-A847F700FEB7}"/>
          </ac:spMkLst>
        </pc:spChg>
        <pc:spChg chg="add mod topLvl">
          <ac:chgData name="Roncevic, Matija" userId="f2c0c90f-1fe6-4b8a-ac83-c22ddfd296fd" providerId="ADAL" clId="{7CBF5AC9-99C8-495E-AE91-B06E2A25E57A}" dt="2024-07-04T07:51:35.576" v="6163" actId="403"/>
          <ac:spMkLst>
            <pc:docMk/>
            <pc:sldMk cId="4104485049" sldId="447"/>
            <ac:spMk id="33" creationId="{65D1DB01-9656-721D-5799-CB857EF9832B}"/>
          </ac:spMkLst>
        </pc:spChg>
        <pc:spChg chg="add mod topLvl">
          <ac:chgData name="Roncevic, Matija" userId="f2c0c90f-1fe6-4b8a-ac83-c22ddfd296fd" providerId="ADAL" clId="{7CBF5AC9-99C8-495E-AE91-B06E2A25E57A}" dt="2024-07-04T07:51:35.576" v="6163" actId="403"/>
          <ac:spMkLst>
            <pc:docMk/>
            <pc:sldMk cId="4104485049" sldId="447"/>
            <ac:spMk id="34" creationId="{1C7B9641-ADED-D19E-9D0F-C0EA3B2C1A59}"/>
          </ac:spMkLst>
        </pc:spChg>
        <pc:spChg chg="add mod topLvl">
          <ac:chgData name="Roncevic, Matija" userId="f2c0c90f-1fe6-4b8a-ac83-c22ddfd296fd" providerId="ADAL" clId="{7CBF5AC9-99C8-495E-AE91-B06E2A25E57A}" dt="2024-07-04T07:51:22.839" v="6154" actId="1076"/>
          <ac:spMkLst>
            <pc:docMk/>
            <pc:sldMk cId="4104485049" sldId="447"/>
            <ac:spMk id="35" creationId="{604CEA2D-434D-0BCA-3ECD-0E768D516487}"/>
          </ac:spMkLst>
        </pc:spChg>
        <pc:spChg chg="mod">
          <ac:chgData name="Roncevic, Matija" userId="f2c0c90f-1fe6-4b8a-ac83-c22ddfd296fd" providerId="ADAL" clId="{7CBF5AC9-99C8-495E-AE91-B06E2A25E57A}" dt="2024-07-04T07:55:21.340" v="6176"/>
          <ac:spMkLst>
            <pc:docMk/>
            <pc:sldMk cId="4104485049" sldId="447"/>
            <ac:spMk id="39" creationId="{9414ED29-DF4A-5D3E-E108-F23A45848962}"/>
          </ac:spMkLst>
        </pc:spChg>
        <pc:spChg chg="mod">
          <ac:chgData name="Roncevic, Matija" userId="f2c0c90f-1fe6-4b8a-ac83-c22ddfd296fd" providerId="ADAL" clId="{7CBF5AC9-99C8-495E-AE91-B06E2A25E57A}" dt="2024-07-04T07:55:21.340" v="6176"/>
          <ac:spMkLst>
            <pc:docMk/>
            <pc:sldMk cId="4104485049" sldId="447"/>
            <ac:spMk id="41" creationId="{31642E71-2567-7850-575F-D414D7153F8B}"/>
          </ac:spMkLst>
        </pc:spChg>
        <pc:spChg chg="mod">
          <ac:chgData name="Roncevic, Matija" userId="f2c0c90f-1fe6-4b8a-ac83-c22ddfd296fd" providerId="ADAL" clId="{7CBF5AC9-99C8-495E-AE91-B06E2A25E57A}" dt="2024-07-04T07:55:21.340" v="6176"/>
          <ac:spMkLst>
            <pc:docMk/>
            <pc:sldMk cId="4104485049" sldId="447"/>
            <ac:spMk id="44" creationId="{268572C1-D9C6-2465-95C3-2C791AA9E55F}"/>
          </ac:spMkLst>
        </pc:spChg>
        <pc:spChg chg="mod">
          <ac:chgData name="Roncevic, Matija" userId="f2c0c90f-1fe6-4b8a-ac83-c22ddfd296fd" providerId="ADAL" clId="{7CBF5AC9-99C8-495E-AE91-B06E2A25E57A}" dt="2024-07-04T07:55:21.340" v="6176"/>
          <ac:spMkLst>
            <pc:docMk/>
            <pc:sldMk cId="4104485049" sldId="447"/>
            <ac:spMk id="46" creationId="{9D072367-E593-B62E-B2FE-9CF86E1AECA4}"/>
          </ac:spMkLst>
        </pc:spChg>
        <pc:spChg chg="mod">
          <ac:chgData name="Roncevic, Matija" userId="f2c0c90f-1fe6-4b8a-ac83-c22ddfd296fd" providerId="ADAL" clId="{7CBF5AC9-99C8-495E-AE91-B06E2A25E57A}" dt="2024-07-04T07:55:21.340" v="6176"/>
          <ac:spMkLst>
            <pc:docMk/>
            <pc:sldMk cId="4104485049" sldId="447"/>
            <ac:spMk id="52" creationId="{5D4E93B8-D155-21B0-4449-48606D86E40F}"/>
          </ac:spMkLst>
        </pc:spChg>
        <pc:spChg chg="mod">
          <ac:chgData name="Roncevic, Matija" userId="f2c0c90f-1fe6-4b8a-ac83-c22ddfd296fd" providerId="ADAL" clId="{7CBF5AC9-99C8-495E-AE91-B06E2A25E57A}" dt="2024-07-04T07:55:21.340" v="6176"/>
          <ac:spMkLst>
            <pc:docMk/>
            <pc:sldMk cId="4104485049" sldId="447"/>
            <ac:spMk id="54" creationId="{A2619E44-903D-3F81-3F18-4D71D924773A}"/>
          </ac:spMkLst>
        </pc:spChg>
        <pc:spChg chg="mod">
          <ac:chgData name="Roncevic, Matija" userId="f2c0c90f-1fe6-4b8a-ac83-c22ddfd296fd" providerId="ADAL" clId="{7CBF5AC9-99C8-495E-AE91-B06E2A25E57A}" dt="2024-07-04T07:55:21.340" v="6176"/>
          <ac:spMkLst>
            <pc:docMk/>
            <pc:sldMk cId="4104485049" sldId="447"/>
            <ac:spMk id="57" creationId="{FB0EBDDA-95BA-7F42-BD76-5A61026995C3}"/>
          </ac:spMkLst>
        </pc:spChg>
        <pc:spChg chg="mod">
          <ac:chgData name="Roncevic, Matija" userId="f2c0c90f-1fe6-4b8a-ac83-c22ddfd296fd" providerId="ADAL" clId="{7CBF5AC9-99C8-495E-AE91-B06E2A25E57A}" dt="2024-07-04T07:55:21.340" v="6176"/>
          <ac:spMkLst>
            <pc:docMk/>
            <pc:sldMk cId="4104485049" sldId="447"/>
            <ac:spMk id="59" creationId="{FAFBB354-1B68-5CDD-8FC9-62AC6E40BBC9}"/>
          </ac:spMkLst>
        </pc:spChg>
        <pc:spChg chg="add mod">
          <ac:chgData name="Roncevic, Matija" userId="f2c0c90f-1fe6-4b8a-ac83-c22ddfd296fd" providerId="ADAL" clId="{7CBF5AC9-99C8-495E-AE91-B06E2A25E57A}" dt="2024-07-04T07:55:26.270" v="6177" actId="164"/>
          <ac:spMkLst>
            <pc:docMk/>
            <pc:sldMk cId="4104485049" sldId="447"/>
            <ac:spMk id="63" creationId="{CD56DF0B-6FAC-D7A3-936C-7BB46A3135F0}"/>
          </ac:spMkLst>
        </pc:spChg>
        <pc:spChg chg="add mod">
          <ac:chgData name="Roncevic, Matija" userId="f2c0c90f-1fe6-4b8a-ac83-c22ddfd296fd" providerId="ADAL" clId="{7CBF5AC9-99C8-495E-AE91-B06E2A25E57A}" dt="2024-07-04T07:55:26.270" v="6177" actId="164"/>
          <ac:spMkLst>
            <pc:docMk/>
            <pc:sldMk cId="4104485049" sldId="447"/>
            <ac:spMk id="64" creationId="{2EA29216-5152-FC6B-9D7F-C7B45881F713}"/>
          </ac:spMkLst>
        </pc:spChg>
        <pc:spChg chg="mod">
          <ac:chgData name="Roncevic, Matija" userId="f2c0c90f-1fe6-4b8a-ac83-c22ddfd296fd" providerId="ADAL" clId="{7CBF5AC9-99C8-495E-AE91-B06E2A25E57A}" dt="2024-07-04T07:57:50.581" v="6205"/>
          <ac:spMkLst>
            <pc:docMk/>
            <pc:sldMk cId="4104485049" sldId="447"/>
            <ac:spMk id="75" creationId="{CD56DF0B-6FAC-D7A3-936C-7BB46A3135F0}"/>
          </ac:spMkLst>
        </pc:spChg>
        <pc:spChg chg="mod">
          <ac:chgData name="Roncevic, Matija" userId="f2c0c90f-1fe6-4b8a-ac83-c22ddfd296fd" providerId="ADAL" clId="{7CBF5AC9-99C8-495E-AE91-B06E2A25E57A}" dt="2024-07-04T07:57:50.581" v="6205"/>
          <ac:spMkLst>
            <pc:docMk/>
            <pc:sldMk cId="4104485049" sldId="447"/>
            <ac:spMk id="76" creationId="{2EA29216-5152-FC6B-9D7F-C7B45881F713}"/>
          </ac:spMkLst>
        </pc:spChg>
        <pc:spChg chg="mod">
          <ac:chgData name="Roncevic, Matija" userId="f2c0c90f-1fe6-4b8a-ac83-c22ddfd296fd" providerId="ADAL" clId="{7CBF5AC9-99C8-495E-AE91-B06E2A25E57A}" dt="2024-07-04T07:57:50.581" v="6205"/>
          <ac:spMkLst>
            <pc:docMk/>
            <pc:sldMk cId="4104485049" sldId="447"/>
            <ac:spMk id="78" creationId="{FB0EBDDA-95BA-7F42-BD76-5A61026995C3}"/>
          </ac:spMkLst>
        </pc:spChg>
        <pc:spChg chg="mod">
          <ac:chgData name="Roncevic, Matija" userId="f2c0c90f-1fe6-4b8a-ac83-c22ddfd296fd" providerId="ADAL" clId="{7CBF5AC9-99C8-495E-AE91-B06E2A25E57A}" dt="2024-07-04T07:57:50.581" v="6205"/>
          <ac:spMkLst>
            <pc:docMk/>
            <pc:sldMk cId="4104485049" sldId="447"/>
            <ac:spMk id="80" creationId="{FAFBB354-1B68-5CDD-8FC9-62AC6E40BBC9}"/>
          </ac:spMkLst>
        </pc:spChg>
        <pc:spChg chg="mod">
          <ac:chgData name="Roncevic, Matija" userId="f2c0c90f-1fe6-4b8a-ac83-c22ddfd296fd" providerId="ADAL" clId="{7CBF5AC9-99C8-495E-AE91-B06E2A25E57A}" dt="2024-07-04T07:57:50.581" v="6205"/>
          <ac:spMkLst>
            <pc:docMk/>
            <pc:sldMk cId="4104485049" sldId="447"/>
            <ac:spMk id="82" creationId="{5D4E93B8-D155-21B0-4449-48606D86E40F}"/>
          </ac:spMkLst>
        </pc:spChg>
        <pc:spChg chg="mod">
          <ac:chgData name="Roncevic, Matija" userId="f2c0c90f-1fe6-4b8a-ac83-c22ddfd296fd" providerId="ADAL" clId="{7CBF5AC9-99C8-495E-AE91-B06E2A25E57A}" dt="2024-07-04T07:57:50.581" v="6205"/>
          <ac:spMkLst>
            <pc:docMk/>
            <pc:sldMk cId="4104485049" sldId="447"/>
            <ac:spMk id="84" creationId="{A2619E44-903D-3F81-3F18-4D71D924773A}"/>
          </ac:spMkLst>
        </pc:spChg>
        <pc:spChg chg="mod">
          <ac:chgData name="Roncevic, Matija" userId="f2c0c90f-1fe6-4b8a-ac83-c22ddfd296fd" providerId="ADAL" clId="{7CBF5AC9-99C8-495E-AE91-B06E2A25E57A}" dt="2024-07-04T07:57:50.581" v="6205"/>
          <ac:spMkLst>
            <pc:docMk/>
            <pc:sldMk cId="4104485049" sldId="447"/>
            <ac:spMk id="86" creationId="{268572C1-D9C6-2465-95C3-2C791AA9E55F}"/>
          </ac:spMkLst>
        </pc:spChg>
        <pc:spChg chg="mod">
          <ac:chgData name="Roncevic, Matija" userId="f2c0c90f-1fe6-4b8a-ac83-c22ddfd296fd" providerId="ADAL" clId="{7CBF5AC9-99C8-495E-AE91-B06E2A25E57A}" dt="2024-07-04T07:57:50.581" v="6205"/>
          <ac:spMkLst>
            <pc:docMk/>
            <pc:sldMk cId="4104485049" sldId="447"/>
            <ac:spMk id="88" creationId="{9414ED29-DF4A-5D3E-E108-F23A45848962}"/>
          </ac:spMkLst>
        </pc:spChg>
        <pc:spChg chg="mod">
          <ac:chgData name="Roncevic, Matija" userId="f2c0c90f-1fe6-4b8a-ac83-c22ddfd296fd" providerId="ADAL" clId="{7CBF5AC9-99C8-495E-AE91-B06E2A25E57A}" dt="2024-07-04T07:57:50.581" v="6205"/>
          <ac:spMkLst>
            <pc:docMk/>
            <pc:sldMk cId="4104485049" sldId="447"/>
            <ac:spMk id="90" creationId="{31642E71-2567-7850-575F-D414D7153F8B}"/>
          </ac:spMkLst>
        </pc:spChg>
        <pc:spChg chg="add mod">
          <ac:chgData name="Roncevic, Matija" userId="f2c0c90f-1fe6-4b8a-ac83-c22ddfd296fd" providerId="ADAL" clId="{7CBF5AC9-99C8-495E-AE91-B06E2A25E57A}" dt="2024-07-04T07:58:57.084" v="6215" actId="1076"/>
          <ac:spMkLst>
            <pc:docMk/>
            <pc:sldMk cId="4104485049" sldId="447"/>
            <ac:spMk id="96" creationId="{D18E93AE-B088-158F-C82E-2CAEB9DF899A}"/>
          </ac:spMkLst>
        </pc:spChg>
        <pc:spChg chg="add mod">
          <ac:chgData name="Roncevic, Matija" userId="f2c0c90f-1fe6-4b8a-ac83-c22ddfd296fd" providerId="ADAL" clId="{7CBF5AC9-99C8-495E-AE91-B06E2A25E57A}" dt="2024-07-04T07:59:13.863" v="6218" actId="1076"/>
          <ac:spMkLst>
            <pc:docMk/>
            <pc:sldMk cId="4104485049" sldId="447"/>
            <ac:spMk id="98" creationId="{E20BFD56-6881-A966-DA6D-FB1BA5AD2D0E}"/>
          </ac:spMkLst>
        </pc:spChg>
        <pc:grpChg chg="add mod topLvl">
          <ac:chgData name="Roncevic, Matija" userId="f2c0c90f-1fe6-4b8a-ac83-c22ddfd296fd" providerId="ADAL" clId="{7CBF5AC9-99C8-495E-AE91-B06E2A25E57A}" dt="2024-07-04T07:51:22.839" v="6154" actId="1076"/>
          <ac:grpSpMkLst>
            <pc:docMk/>
            <pc:sldMk cId="4104485049" sldId="447"/>
            <ac:grpSpMk id="2" creationId="{B5DF24E3-7F31-15CE-E7C6-FC5A82898683}"/>
          </ac:grpSpMkLst>
        </pc:grpChg>
        <pc:grpChg chg="mod">
          <ac:chgData name="Roncevic, Matija" userId="f2c0c90f-1fe6-4b8a-ac83-c22ddfd296fd" providerId="ADAL" clId="{7CBF5AC9-99C8-495E-AE91-B06E2A25E57A}" dt="2024-07-04T07:51:06.844" v="6144" actId="165"/>
          <ac:grpSpMkLst>
            <pc:docMk/>
            <pc:sldMk cId="4104485049" sldId="447"/>
            <ac:grpSpMk id="8" creationId="{C60FCB8E-BD07-4A7B-E41A-2868F9916649}"/>
          </ac:grpSpMkLst>
        </pc:grpChg>
        <pc:grpChg chg="add mod topLvl">
          <ac:chgData name="Roncevic, Matija" userId="f2c0c90f-1fe6-4b8a-ac83-c22ddfd296fd" providerId="ADAL" clId="{7CBF5AC9-99C8-495E-AE91-B06E2A25E57A}" dt="2024-07-04T07:51:22.839" v="6154" actId="1076"/>
          <ac:grpSpMkLst>
            <pc:docMk/>
            <pc:sldMk cId="4104485049" sldId="447"/>
            <ac:grpSpMk id="12" creationId="{9B087E78-F018-8C08-EF99-6D19AEBBF60C}"/>
          </ac:grpSpMkLst>
        </pc:grpChg>
        <pc:grpChg chg="mod">
          <ac:chgData name="Roncevic, Matija" userId="f2c0c90f-1fe6-4b8a-ac83-c22ddfd296fd" providerId="ADAL" clId="{7CBF5AC9-99C8-495E-AE91-B06E2A25E57A}" dt="2024-07-04T07:51:06.844" v="6144" actId="165"/>
          <ac:grpSpMkLst>
            <pc:docMk/>
            <pc:sldMk cId="4104485049" sldId="447"/>
            <ac:grpSpMk id="14" creationId="{E06442E7-09F9-FC38-8DE6-E84190A85A16}"/>
          </ac:grpSpMkLst>
        </pc:grpChg>
        <pc:grpChg chg="add mod topLvl">
          <ac:chgData name="Roncevic, Matija" userId="f2c0c90f-1fe6-4b8a-ac83-c22ddfd296fd" providerId="ADAL" clId="{7CBF5AC9-99C8-495E-AE91-B06E2A25E57A}" dt="2024-07-04T07:51:22.839" v="6154" actId="1076"/>
          <ac:grpSpMkLst>
            <pc:docMk/>
            <pc:sldMk cId="4104485049" sldId="447"/>
            <ac:grpSpMk id="23" creationId="{1A2C43A7-A331-ADA9-0EF0-450FB36B1674}"/>
          </ac:grpSpMkLst>
        </pc:grpChg>
        <pc:grpChg chg="mod">
          <ac:chgData name="Roncevic, Matija" userId="f2c0c90f-1fe6-4b8a-ac83-c22ddfd296fd" providerId="ADAL" clId="{7CBF5AC9-99C8-495E-AE91-B06E2A25E57A}" dt="2024-07-04T07:51:06.844" v="6144" actId="165"/>
          <ac:grpSpMkLst>
            <pc:docMk/>
            <pc:sldMk cId="4104485049" sldId="447"/>
            <ac:grpSpMk id="24" creationId="{212BAF18-9B56-4729-4C6E-7EBF4363F9F6}"/>
          </ac:grpSpMkLst>
        </pc:grpChg>
        <pc:grpChg chg="add mod topLvl">
          <ac:chgData name="Roncevic, Matija" userId="f2c0c90f-1fe6-4b8a-ac83-c22ddfd296fd" providerId="ADAL" clId="{7CBF5AC9-99C8-495E-AE91-B06E2A25E57A}" dt="2024-07-04T07:51:22.839" v="6154" actId="1076"/>
          <ac:grpSpMkLst>
            <pc:docMk/>
            <pc:sldMk cId="4104485049" sldId="447"/>
            <ac:grpSpMk id="28" creationId="{03EACAD4-B6AE-E28B-846D-C9E5EBF5E43B}"/>
          </ac:grpSpMkLst>
        </pc:grpChg>
        <pc:grpChg chg="mod">
          <ac:chgData name="Roncevic, Matija" userId="f2c0c90f-1fe6-4b8a-ac83-c22ddfd296fd" providerId="ADAL" clId="{7CBF5AC9-99C8-495E-AE91-B06E2A25E57A}" dt="2024-07-04T07:51:06.844" v="6144" actId="165"/>
          <ac:grpSpMkLst>
            <pc:docMk/>
            <pc:sldMk cId="4104485049" sldId="447"/>
            <ac:grpSpMk id="29" creationId="{311AD0B9-B70E-BE50-C5B2-08D492016C69}"/>
          </ac:grpSpMkLst>
        </pc:grpChg>
        <pc:grpChg chg="add del mod">
          <ac:chgData name="Roncevic, Matija" userId="f2c0c90f-1fe6-4b8a-ac83-c22ddfd296fd" providerId="ADAL" clId="{7CBF5AC9-99C8-495E-AE91-B06E2A25E57A}" dt="2024-07-04T07:51:06.844" v="6144" actId="165"/>
          <ac:grpSpMkLst>
            <pc:docMk/>
            <pc:sldMk cId="4104485049" sldId="447"/>
            <ac:grpSpMk id="36" creationId="{823F11B4-319E-B08D-144F-EF2243C0C43E}"/>
          </ac:grpSpMkLst>
        </pc:grpChg>
        <pc:grpChg chg="add mod">
          <ac:chgData name="Roncevic, Matija" userId="f2c0c90f-1fe6-4b8a-ac83-c22ddfd296fd" providerId="ADAL" clId="{7CBF5AC9-99C8-495E-AE91-B06E2A25E57A}" dt="2024-07-04T07:55:26.270" v="6177" actId="164"/>
          <ac:grpSpMkLst>
            <pc:docMk/>
            <pc:sldMk cId="4104485049" sldId="447"/>
            <ac:grpSpMk id="37" creationId="{D8A8C29E-1FF1-C908-C6F3-4416227F1E93}"/>
          </ac:grpSpMkLst>
        </pc:grpChg>
        <pc:grpChg chg="mod">
          <ac:chgData name="Roncevic, Matija" userId="f2c0c90f-1fe6-4b8a-ac83-c22ddfd296fd" providerId="ADAL" clId="{7CBF5AC9-99C8-495E-AE91-B06E2A25E57A}" dt="2024-07-04T07:55:21.340" v="6176"/>
          <ac:grpSpMkLst>
            <pc:docMk/>
            <pc:sldMk cId="4104485049" sldId="447"/>
            <ac:grpSpMk id="38" creationId="{3C20234A-D907-1577-E5FE-40257095A74B}"/>
          </ac:grpSpMkLst>
        </pc:grpChg>
        <pc:grpChg chg="add mod">
          <ac:chgData name="Roncevic, Matija" userId="f2c0c90f-1fe6-4b8a-ac83-c22ddfd296fd" providerId="ADAL" clId="{7CBF5AC9-99C8-495E-AE91-B06E2A25E57A}" dt="2024-07-04T07:55:26.270" v="6177" actId="164"/>
          <ac:grpSpMkLst>
            <pc:docMk/>
            <pc:sldMk cId="4104485049" sldId="447"/>
            <ac:grpSpMk id="42" creationId="{83A2ED74-6E18-D34D-FF88-7584BDEFC695}"/>
          </ac:grpSpMkLst>
        </pc:grpChg>
        <pc:grpChg chg="mod">
          <ac:chgData name="Roncevic, Matija" userId="f2c0c90f-1fe6-4b8a-ac83-c22ddfd296fd" providerId="ADAL" clId="{7CBF5AC9-99C8-495E-AE91-B06E2A25E57A}" dt="2024-07-04T07:55:21.340" v="6176"/>
          <ac:grpSpMkLst>
            <pc:docMk/>
            <pc:sldMk cId="4104485049" sldId="447"/>
            <ac:grpSpMk id="43" creationId="{124306BC-C5FB-E4ED-B304-D65D2C0EFB18}"/>
          </ac:grpSpMkLst>
        </pc:grpChg>
        <pc:grpChg chg="add mod">
          <ac:chgData name="Roncevic, Matija" userId="f2c0c90f-1fe6-4b8a-ac83-c22ddfd296fd" providerId="ADAL" clId="{7CBF5AC9-99C8-495E-AE91-B06E2A25E57A}" dt="2024-07-04T07:55:26.270" v="6177" actId="164"/>
          <ac:grpSpMkLst>
            <pc:docMk/>
            <pc:sldMk cId="4104485049" sldId="447"/>
            <ac:grpSpMk id="50" creationId="{04AD85D2-2952-4BF0-EC16-3C9D48E5A8C6}"/>
          </ac:grpSpMkLst>
        </pc:grpChg>
        <pc:grpChg chg="mod">
          <ac:chgData name="Roncevic, Matija" userId="f2c0c90f-1fe6-4b8a-ac83-c22ddfd296fd" providerId="ADAL" clId="{7CBF5AC9-99C8-495E-AE91-B06E2A25E57A}" dt="2024-07-04T07:55:21.340" v="6176"/>
          <ac:grpSpMkLst>
            <pc:docMk/>
            <pc:sldMk cId="4104485049" sldId="447"/>
            <ac:grpSpMk id="51" creationId="{CA2B73FF-FFE5-DD50-27A2-765C679748AC}"/>
          </ac:grpSpMkLst>
        </pc:grpChg>
        <pc:grpChg chg="add mod">
          <ac:chgData name="Roncevic, Matija" userId="f2c0c90f-1fe6-4b8a-ac83-c22ddfd296fd" providerId="ADAL" clId="{7CBF5AC9-99C8-495E-AE91-B06E2A25E57A}" dt="2024-07-04T07:55:26.270" v="6177" actId="164"/>
          <ac:grpSpMkLst>
            <pc:docMk/>
            <pc:sldMk cId="4104485049" sldId="447"/>
            <ac:grpSpMk id="55" creationId="{2AE5C7E0-6A24-A480-1798-29FB43803B6A}"/>
          </ac:grpSpMkLst>
        </pc:grpChg>
        <pc:grpChg chg="mod">
          <ac:chgData name="Roncevic, Matija" userId="f2c0c90f-1fe6-4b8a-ac83-c22ddfd296fd" providerId="ADAL" clId="{7CBF5AC9-99C8-495E-AE91-B06E2A25E57A}" dt="2024-07-04T07:55:21.340" v="6176"/>
          <ac:grpSpMkLst>
            <pc:docMk/>
            <pc:sldMk cId="4104485049" sldId="447"/>
            <ac:grpSpMk id="56" creationId="{6E42D3D1-F66C-A538-8C10-D4842049B878}"/>
          </ac:grpSpMkLst>
        </pc:grpChg>
        <pc:grpChg chg="add del mod">
          <ac:chgData name="Roncevic, Matija" userId="f2c0c90f-1fe6-4b8a-ac83-c22ddfd296fd" providerId="ADAL" clId="{7CBF5AC9-99C8-495E-AE91-B06E2A25E57A}" dt="2024-07-04T07:55:46.790" v="6182" actId="21"/>
          <ac:grpSpMkLst>
            <pc:docMk/>
            <pc:sldMk cId="4104485049" sldId="447"/>
            <ac:grpSpMk id="65" creationId="{37CA8B07-E72B-849C-0F6A-95323EB118E9}"/>
          </ac:grpSpMkLst>
        </pc:grpChg>
        <pc:grpChg chg="mod">
          <ac:chgData name="Roncevic, Matija" userId="f2c0c90f-1fe6-4b8a-ac83-c22ddfd296fd" providerId="ADAL" clId="{7CBF5AC9-99C8-495E-AE91-B06E2A25E57A}" dt="2024-07-04T07:57:50.581" v="6205"/>
          <ac:grpSpMkLst>
            <pc:docMk/>
            <pc:sldMk cId="4104485049" sldId="447"/>
            <ac:grpSpMk id="66" creationId="{D8A8C29E-1FF1-C908-C6F3-4416227F1E93}"/>
          </ac:grpSpMkLst>
        </pc:grpChg>
        <pc:grpChg chg="mod">
          <ac:chgData name="Roncevic, Matija" userId="f2c0c90f-1fe6-4b8a-ac83-c22ddfd296fd" providerId="ADAL" clId="{7CBF5AC9-99C8-495E-AE91-B06E2A25E57A}" dt="2024-07-04T07:57:50.581" v="6205"/>
          <ac:grpSpMkLst>
            <pc:docMk/>
            <pc:sldMk cId="4104485049" sldId="447"/>
            <ac:grpSpMk id="67" creationId="{83A2ED74-6E18-D34D-FF88-7584BDEFC695}"/>
          </ac:grpSpMkLst>
        </pc:grpChg>
        <pc:grpChg chg="add mod">
          <ac:chgData name="Roncevic, Matija" userId="f2c0c90f-1fe6-4b8a-ac83-c22ddfd296fd" providerId="ADAL" clId="{7CBF5AC9-99C8-495E-AE91-B06E2A25E57A}" dt="2024-07-04T08:08:33.418" v="6300" actId="1076"/>
          <ac:grpSpMkLst>
            <pc:docMk/>
            <pc:sldMk cId="4104485049" sldId="447"/>
            <ac:grpSpMk id="68" creationId="{3F065159-56D8-C396-EE48-3BBCB142BD5A}"/>
          </ac:grpSpMkLst>
        </pc:grpChg>
        <pc:grpChg chg="mod">
          <ac:chgData name="Roncevic, Matija" userId="f2c0c90f-1fe6-4b8a-ac83-c22ddfd296fd" providerId="ADAL" clId="{7CBF5AC9-99C8-495E-AE91-B06E2A25E57A}" dt="2024-07-04T07:57:50.581" v="6205"/>
          <ac:grpSpMkLst>
            <pc:docMk/>
            <pc:sldMk cId="4104485049" sldId="447"/>
            <ac:grpSpMk id="70" creationId="{04AD85D2-2952-4BF0-EC16-3C9D48E5A8C6}"/>
          </ac:grpSpMkLst>
        </pc:grpChg>
        <pc:grpChg chg="mod">
          <ac:chgData name="Roncevic, Matija" userId="f2c0c90f-1fe6-4b8a-ac83-c22ddfd296fd" providerId="ADAL" clId="{7CBF5AC9-99C8-495E-AE91-B06E2A25E57A}" dt="2024-07-04T07:57:50.581" v="6205"/>
          <ac:grpSpMkLst>
            <pc:docMk/>
            <pc:sldMk cId="4104485049" sldId="447"/>
            <ac:grpSpMk id="71" creationId="{2AE5C7E0-6A24-A480-1798-29FB43803B6A}"/>
          </ac:grpSpMkLst>
        </pc:grpChg>
        <pc:grpChg chg="mod">
          <ac:chgData name="Roncevic, Matija" userId="f2c0c90f-1fe6-4b8a-ac83-c22ddfd296fd" providerId="ADAL" clId="{7CBF5AC9-99C8-495E-AE91-B06E2A25E57A}" dt="2024-07-04T07:57:50.581" v="6205"/>
          <ac:grpSpMkLst>
            <pc:docMk/>
            <pc:sldMk cId="4104485049" sldId="447"/>
            <ac:grpSpMk id="77" creationId="{6E42D3D1-F66C-A538-8C10-D4842049B878}"/>
          </ac:grpSpMkLst>
        </pc:grpChg>
        <pc:grpChg chg="mod">
          <ac:chgData name="Roncevic, Matija" userId="f2c0c90f-1fe6-4b8a-ac83-c22ddfd296fd" providerId="ADAL" clId="{7CBF5AC9-99C8-495E-AE91-B06E2A25E57A}" dt="2024-07-04T07:57:50.581" v="6205"/>
          <ac:grpSpMkLst>
            <pc:docMk/>
            <pc:sldMk cId="4104485049" sldId="447"/>
            <ac:grpSpMk id="81" creationId="{CA2B73FF-FFE5-DD50-27A2-765C679748AC}"/>
          </ac:grpSpMkLst>
        </pc:grpChg>
        <pc:grpChg chg="mod">
          <ac:chgData name="Roncevic, Matija" userId="f2c0c90f-1fe6-4b8a-ac83-c22ddfd296fd" providerId="ADAL" clId="{7CBF5AC9-99C8-495E-AE91-B06E2A25E57A}" dt="2024-07-04T07:57:50.581" v="6205"/>
          <ac:grpSpMkLst>
            <pc:docMk/>
            <pc:sldMk cId="4104485049" sldId="447"/>
            <ac:grpSpMk id="87" creationId="{3C20234A-D907-1577-E5FE-40257095A74B}"/>
          </ac:grpSpMkLst>
        </pc:grpChg>
        <pc:picChg chg="mod">
          <ac:chgData name="Roncevic, Matija" userId="f2c0c90f-1fe6-4b8a-ac83-c22ddfd296fd" providerId="ADAL" clId="{7CBF5AC9-99C8-495E-AE91-B06E2A25E57A}" dt="2024-07-04T07:55:21.340" v="6176"/>
          <ac:picMkLst>
            <pc:docMk/>
            <pc:sldMk cId="4104485049" sldId="447"/>
            <ac:picMk id="40" creationId="{8A8D0B23-3A8A-A660-943C-F190B86F4CCA}"/>
          </ac:picMkLst>
        </pc:picChg>
        <pc:picChg chg="mod">
          <ac:chgData name="Roncevic, Matija" userId="f2c0c90f-1fe6-4b8a-ac83-c22ddfd296fd" providerId="ADAL" clId="{7CBF5AC9-99C8-495E-AE91-B06E2A25E57A}" dt="2024-07-04T07:55:21.340" v="6176"/>
          <ac:picMkLst>
            <pc:docMk/>
            <pc:sldMk cId="4104485049" sldId="447"/>
            <ac:picMk id="45" creationId="{46E7AE4D-6556-7702-3978-86EDC63194D5}"/>
          </ac:picMkLst>
        </pc:picChg>
        <pc:picChg chg="add mod">
          <ac:chgData name="Roncevic, Matija" userId="f2c0c90f-1fe6-4b8a-ac83-c22ddfd296fd" providerId="ADAL" clId="{7CBF5AC9-99C8-495E-AE91-B06E2A25E57A}" dt="2024-07-04T07:55:26.270" v="6177" actId="164"/>
          <ac:picMkLst>
            <pc:docMk/>
            <pc:sldMk cId="4104485049" sldId="447"/>
            <ac:picMk id="47" creationId="{84A4367C-5953-CA76-33B4-C8DB794C282F}"/>
          </ac:picMkLst>
        </pc:picChg>
        <pc:picChg chg="add mod">
          <ac:chgData name="Roncevic, Matija" userId="f2c0c90f-1fe6-4b8a-ac83-c22ddfd296fd" providerId="ADAL" clId="{7CBF5AC9-99C8-495E-AE91-B06E2A25E57A}" dt="2024-07-04T07:55:26.270" v="6177" actId="164"/>
          <ac:picMkLst>
            <pc:docMk/>
            <pc:sldMk cId="4104485049" sldId="447"/>
            <ac:picMk id="48" creationId="{57586240-FD09-8E2F-8803-195A0DD4DBBF}"/>
          </ac:picMkLst>
        </pc:picChg>
        <pc:picChg chg="add mod">
          <ac:chgData name="Roncevic, Matija" userId="f2c0c90f-1fe6-4b8a-ac83-c22ddfd296fd" providerId="ADAL" clId="{7CBF5AC9-99C8-495E-AE91-B06E2A25E57A}" dt="2024-07-04T07:55:26.270" v="6177" actId="164"/>
          <ac:picMkLst>
            <pc:docMk/>
            <pc:sldMk cId="4104485049" sldId="447"/>
            <ac:picMk id="49" creationId="{BA96DE55-2A93-2BA4-D53F-C2016CDF4326}"/>
          </ac:picMkLst>
        </pc:picChg>
        <pc:picChg chg="mod">
          <ac:chgData name="Roncevic, Matija" userId="f2c0c90f-1fe6-4b8a-ac83-c22ddfd296fd" providerId="ADAL" clId="{7CBF5AC9-99C8-495E-AE91-B06E2A25E57A}" dt="2024-07-04T07:55:21.340" v="6176"/>
          <ac:picMkLst>
            <pc:docMk/>
            <pc:sldMk cId="4104485049" sldId="447"/>
            <ac:picMk id="53" creationId="{35287FC6-B87B-6DBB-3263-E6C52C435C14}"/>
          </ac:picMkLst>
        </pc:picChg>
        <pc:picChg chg="mod">
          <ac:chgData name="Roncevic, Matija" userId="f2c0c90f-1fe6-4b8a-ac83-c22ddfd296fd" providerId="ADAL" clId="{7CBF5AC9-99C8-495E-AE91-B06E2A25E57A}" dt="2024-07-04T07:55:21.340" v="6176"/>
          <ac:picMkLst>
            <pc:docMk/>
            <pc:sldMk cId="4104485049" sldId="447"/>
            <ac:picMk id="58" creationId="{85FF3066-B91C-0CD1-1CCC-1324CCAAD6FB}"/>
          </ac:picMkLst>
        </pc:picChg>
        <pc:picChg chg="mod">
          <ac:chgData name="Roncevic, Matija" userId="f2c0c90f-1fe6-4b8a-ac83-c22ddfd296fd" providerId="ADAL" clId="{7CBF5AC9-99C8-495E-AE91-B06E2A25E57A}" dt="2024-07-04T07:57:50.581" v="6205"/>
          <ac:picMkLst>
            <pc:docMk/>
            <pc:sldMk cId="4104485049" sldId="447"/>
            <ac:picMk id="69" creationId="{BA96DE55-2A93-2BA4-D53F-C2016CDF4326}"/>
          </ac:picMkLst>
        </pc:picChg>
        <pc:picChg chg="mod">
          <ac:chgData name="Roncevic, Matija" userId="f2c0c90f-1fe6-4b8a-ac83-c22ddfd296fd" providerId="ADAL" clId="{7CBF5AC9-99C8-495E-AE91-B06E2A25E57A}" dt="2024-07-04T07:57:50.581" v="6205"/>
          <ac:picMkLst>
            <pc:docMk/>
            <pc:sldMk cId="4104485049" sldId="447"/>
            <ac:picMk id="79" creationId="{85FF3066-B91C-0CD1-1CCC-1324CCAAD6FB}"/>
          </ac:picMkLst>
        </pc:picChg>
        <pc:picChg chg="mod">
          <ac:chgData name="Roncevic, Matija" userId="f2c0c90f-1fe6-4b8a-ac83-c22ddfd296fd" providerId="ADAL" clId="{7CBF5AC9-99C8-495E-AE91-B06E2A25E57A}" dt="2024-07-04T07:57:50.581" v="6205"/>
          <ac:picMkLst>
            <pc:docMk/>
            <pc:sldMk cId="4104485049" sldId="447"/>
            <ac:picMk id="83" creationId="{35287FC6-B87B-6DBB-3263-E6C52C435C14}"/>
          </ac:picMkLst>
        </pc:picChg>
        <pc:picChg chg="mod">
          <ac:chgData name="Roncevic, Matija" userId="f2c0c90f-1fe6-4b8a-ac83-c22ddfd296fd" providerId="ADAL" clId="{7CBF5AC9-99C8-495E-AE91-B06E2A25E57A}" dt="2024-07-04T07:57:50.581" v="6205"/>
          <ac:picMkLst>
            <pc:docMk/>
            <pc:sldMk cId="4104485049" sldId="447"/>
            <ac:picMk id="85" creationId="{46E7AE4D-6556-7702-3978-86EDC63194D5}"/>
          </ac:picMkLst>
        </pc:picChg>
        <pc:picChg chg="mod">
          <ac:chgData name="Roncevic, Matija" userId="f2c0c90f-1fe6-4b8a-ac83-c22ddfd296fd" providerId="ADAL" clId="{7CBF5AC9-99C8-495E-AE91-B06E2A25E57A}" dt="2024-07-04T07:57:50.581" v="6205"/>
          <ac:picMkLst>
            <pc:docMk/>
            <pc:sldMk cId="4104485049" sldId="447"/>
            <ac:picMk id="89" creationId="{8A8D0B23-3A8A-A660-943C-F190B86F4CCA}"/>
          </ac:picMkLst>
        </pc:picChg>
        <pc:picChg chg="add mod">
          <ac:chgData name="Roncevic, Matija" userId="f2c0c90f-1fe6-4b8a-ac83-c22ddfd296fd" providerId="ADAL" clId="{7CBF5AC9-99C8-495E-AE91-B06E2A25E57A}" dt="2024-07-04T07:58:42.883" v="6211" actId="1076"/>
          <ac:picMkLst>
            <pc:docMk/>
            <pc:sldMk cId="4104485049" sldId="447"/>
            <ac:picMk id="93" creationId="{F8AD6436-FF51-DEE9-21B2-5C218A3B8360}"/>
          </ac:picMkLst>
        </pc:picChg>
        <pc:picChg chg="add mod">
          <ac:chgData name="Roncevic, Matija" userId="f2c0c90f-1fe6-4b8a-ac83-c22ddfd296fd" providerId="ADAL" clId="{7CBF5AC9-99C8-495E-AE91-B06E2A25E57A}" dt="2024-07-04T07:58:42.883" v="6211" actId="1076"/>
          <ac:picMkLst>
            <pc:docMk/>
            <pc:sldMk cId="4104485049" sldId="447"/>
            <ac:picMk id="94" creationId="{C86B5F10-780A-6EA5-F245-7E594F8477FB}"/>
          </ac:picMkLst>
        </pc:picChg>
        <pc:cxnChg chg="mod">
          <ac:chgData name="Roncevic, Matija" userId="f2c0c90f-1fe6-4b8a-ac83-c22ddfd296fd" providerId="ADAL" clId="{7CBF5AC9-99C8-495E-AE91-B06E2A25E57A}" dt="2024-07-04T07:51:06.844" v="6144" actId="165"/>
          <ac:cxnSpMkLst>
            <pc:docMk/>
            <pc:sldMk cId="4104485049" sldId="447"/>
            <ac:cxnSpMk id="7" creationId="{9EDD18B8-770E-B3CD-120B-24F5ACA7CFD1}"/>
          </ac:cxnSpMkLst>
        </pc:cxnChg>
        <pc:cxnChg chg="mod">
          <ac:chgData name="Roncevic, Matija" userId="f2c0c90f-1fe6-4b8a-ac83-c22ddfd296fd" providerId="ADAL" clId="{7CBF5AC9-99C8-495E-AE91-B06E2A25E57A}" dt="2024-07-04T07:51:06.844" v="6144" actId="165"/>
          <ac:cxnSpMkLst>
            <pc:docMk/>
            <pc:sldMk cId="4104485049" sldId="447"/>
            <ac:cxnSpMk id="10" creationId="{B72D6F6F-CDD7-4CBE-9454-9FB65568138D}"/>
          </ac:cxnSpMkLst>
        </pc:cxnChg>
        <pc:cxnChg chg="mod">
          <ac:chgData name="Roncevic, Matija" userId="f2c0c90f-1fe6-4b8a-ac83-c22ddfd296fd" providerId="ADAL" clId="{7CBF5AC9-99C8-495E-AE91-B06E2A25E57A}" dt="2024-07-04T07:51:06.844" v="6144" actId="165"/>
          <ac:cxnSpMkLst>
            <pc:docMk/>
            <pc:sldMk cId="4104485049" sldId="447"/>
            <ac:cxnSpMk id="11" creationId="{BEB0E1EF-87C6-DAEC-B9E0-D114B7C6045E}"/>
          </ac:cxnSpMkLst>
        </pc:cxnChg>
        <pc:cxnChg chg="mod">
          <ac:chgData name="Roncevic, Matija" userId="f2c0c90f-1fe6-4b8a-ac83-c22ddfd296fd" providerId="ADAL" clId="{7CBF5AC9-99C8-495E-AE91-B06E2A25E57A}" dt="2024-07-04T07:51:06.844" v="6144" actId="165"/>
          <ac:cxnSpMkLst>
            <pc:docMk/>
            <pc:sldMk cId="4104485049" sldId="447"/>
            <ac:cxnSpMk id="13" creationId="{4704F563-FE73-4521-94BB-AE4039C988D6}"/>
          </ac:cxnSpMkLst>
        </pc:cxnChg>
        <pc:cxnChg chg="mod">
          <ac:chgData name="Roncevic, Matija" userId="f2c0c90f-1fe6-4b8a-ac83-c22ddfd296fd" providerId="ADAL" clId="{7CBF5AC9-99C8-495E-AE91-B06E2A25E57A}" dt="2024-07-04T07:51:06.844" v="6144" actId="165"/>
          <ac:cxnSpMkLst>
            <pc:docMk/>
            <pc:sldMk cId="4104485049" sldId="447"/>
            <ac:cxnSpMk id="16" creationId="{DC40CCBA-7972-179B-F5EE-01A4C0B9BEF2}"/>
          </ac:cxnSpMkLst>
        </pc:cxnChg>
        <pc:cxnChg chg="mod">
          <ac:chgData name="Roncevic, Matija" userId="f2c0c90f-1fe6-4b8a-ac83-c22ddfd296fd" providerId="ADAL" clId="{7CBF5AC9-99C8-495E-AE91-B06E2A25E57A}" dt="2024-07-04T07:51:06.844" v="6144" actId="165"/>
          <ac:cxnSpMkLst>
            <pc:docMk/>
            <pc:sldMk cId="4104485049" sldId="447"/>
            <ac:cxnSpMk id="17" creationId="{9ADDD9F4-683F-8092-2E2C-250676809A4D}"/>
          </ac:cxnSpMkLst>
        </pc:cxnChg>
        <pc:cxnChg chg="add mod">
          <ac:chgData name="Roncevic, Matija" userId="f2c0c90f-1fe6-4b8a-ac83-c22ddfd296fd" providerId="ADAL" clId="{7CBF5AC9-99C8-495E-AE91-B06E2A25E57A}" dt="2024-07-04T07:55:26.270" v="6177" actId="164"/>
          <ac:cxnSpMkLst>
            <pc:docMk/>
            <pc:sldMk cId="4104485049" sldId="447"/>
            <ac:cxnSpMk id="60" creationId="{9195F7C9-505A-4ED0-FC49-F24D6E68638A}"/>
          </ac:cxnSpMkLst>
        </pc:cxnChg>
        <pc:cxnChg chg="add mod">
          <ac:chgData name="Roncevic, Matija" userId="f2c0c90f-1fe6-4b8a-ac83-c22ddfd296fd" providerId="ADAL" clId="{7CBF5AC9-99C8-495E-AE91-B06E2A25E57A}" dt="2024-07-04T07:55:26.270" v="6177" actId="164"/>
          <ac:cxnSpMkLst>
            <pc:docMk/>
            <pc:sldMk cId="4104485049" sldId="447"/>
            <ac:cxnSpMk id="61" creationId="{F154EBAA-95ED-7E33-D058-E70BCEE1151F}"/>
          </ac:cxnSpMkLst>
        </pc:cxnChg>
        <pc:cxnChg chg="add mod">
          <ac:chgData name="Roncevic, Matija" userId="f2c0c90f-1fe6-4b8a-ac83-c22ddfd296fd" providerId="ADAL" clId="{7CBF5AC9-99C8-495E-AE91-B06E2A25E57A}" dt="2024-07-04T07:55:26.270" v="6177" actId="164"/>
          <ac:cxnSpMkLst>
            <pc:docMk/>
            <pc:sldMk cId="4104485049" sldId="447"/>
            <ac:cxnSpMk id="62" creationId="{5FCEF708-E8DE-57BD-4D4D-750D99910DD3}"/>
          </ac:cxnSpMkLst>
        </pc:cxnChg>
        <pc:cxnChg chg="mod">
          <ac:chgData name="Roncevic, Matija" userId="f2c0c90f-1fe6-4b8a-ac83-c22ddfd296fd" providerId="ADAL" clId="{7CBF5AC9-99C8-495E-AE91-B06E2A25E57A}" dt="2024-07-04T07:57:50.581" v="6205"/>
          <ac:cxnSpMkLst>
            <pc:docMk/>
            <pc:sldMk cId="4104485049" sldId="447"/>
            <ac:cxnSpMk id="72" creationId="{9195F7C9-505A-4ED0-FC49-F24D6E68638A}"/>
          </ac:cxnSpMkLst>
        </pc:cxnChg>
        <pc:cxnChg chg="mod">
          <ac:chgData name="Roncevic, Matija" userId="f2c0c90f-1fe6-4b8a-ac83-c22ddfd296fd" providerId="ADAL" clId="{7CBF5AC9-99C8-495E-AE91-B06E2A25E57A}" dt="2024-07-04T07:57:50.581" v="6205"/>
          <ac:cxnSpMkLst>
            <pc:docMk/>
            <pc:sldMk cId="4104485049" sldId="447"/>
            <ac:cxnSpMk id="73" creationId="{F154EBAA-95ED-7E33-D058-E70BCEE1151F}"/>
          </ac:cxnSpMkLst>
        </pc:cxnChg>
        <pc:cxnChg chg="mod">
          <ac:chgData name="Roncevic, Matija" userId="f2c0c90f-1fe6-4b8a-ac83-c22ddfd296fd" providerId="ADAL" clId="{7CBF5AC9-99C8-495E-AE91-B06E2A25E57A}" dt="2024-07-04T07:57:50.581" v="6205"/>
          <ac:cxnSpMkLst>
            <pc:docMk/>
            <pc:sldMk cId="4104485049" sldId="447"/>
            <ac:cxnSpMk id="74" creationId="{5FCEF708-E8DE-57BD-4D4D-750D99910DD3}"/>
          </ac:cxnSpMkLst>
        </pc:cxnChg>
        <pc:cxnChg chg="add mod">
          <ac:chgData name="Roncevic, Matija" userId="f2c0c90f-1fe6-4b8a-ac83-c22ddfd296fd" providerId="ADAL" clId="{7CBF5AC9-99C8-495E-AE91-B06E2A25E57A}" dt="2024-07-04T08:12:21.792" v="6302" actId="14100"/>
          <ac:cxnSpMkLst>
            <pc:docMk/>
            <pc:sldMk cId="4104485049" sldId="447"/>
            <ac:cxnSpMk id="92" creationId="{766657B8-A5F7-70CE-5C75-AC8E4D8281F2}"/>
          </ac:cxnSpMkLst>
        </pc:cxnChg>
      </pc:sldChg>
      <pc:sldChg chg="addSp delSp modSp add mod ord modAnim">
        <pc:chgData name="Roncevic, Matija" userId="f2c0c90f-1fe6-4b8a-ac83-c22ddfd296fd" providerId="ADAL" clId="{7CBF5AC9-99C8-495E-AE91-B06E2A25E57A}" dt="2024-07-04T12:44:37.548" v="6545" actId="20577"/>
        <pc:sldMkLst>
          <pc:docMk/>
          <pc:sldMk cId="2525878359" sldId="448"/>
        </pc:sldMkLst>
        <pc:spChg chg="mod">
          <ac:chgData name="Roncevic, Matija" userId="f2c0c90f-1fe6-4b8a-ac83-c22ddfd296fd" providerId="ADAL" clId="{7CBF5AC9-99C8-495E-AE91-B06E2A25E57A}" dt="2024-07-02T12:58:17.968" v="1331" actId="1076"/>
          <ac:spMkLst>
            <pc:docMk/>
            <pc:sldMk cId="2525878359" sldId="448"/>
            <ac:spMk id="6" creationId="{A55AB91D-DE2D-4AFF-9067-9AF58F56A049}"/>
          </ac:spMkLst>
        </pc:spChg>
        <pc:spChg chg="add del mod">
          <ac:chgData name="Roncevic, Matija" userId="f2c0c90f-1fe6-4b8a-ac83-c22ddfd296fd" providerId="ADAL" clId="{7CBF5AC9-99C8-495E-AE91-B06E2A25E57A}" dt="2024-07-03T07:24:29.658" v="3261" actId="478"/>
          <ac:spMkLst>
            <pc:docMk/>
            <pc:sldMk cId="2525878359" sldId="448"/>
            <ac:spMk id="7" creationId="{CB191D9E-1DD5-43F0-66B3-1D905F236FFA}"/>
          </ac:spMkLst>
        </pc:spChg>
        <pc:spChg chg="add mod">
          <ac:chgData name="Roncevic, Matija" userId="f2c0c90f-1fe6-4b8a-ac83-c22ddfd296fd" providerId="ADAL" clId="{7CBF5AC9-99C8-495E-AE91-B06E2A25E57A}" dt="2024-07-03T07:24:37.532" v="3269" actId="20577"/>
          <ac:spMkLst>
            <pc:docMk/>
            <pc:sldMk cId="2525878359" sldId="448"/>
            <ac:spMk id="8" creationId="{DDEBFC69-CBA8-E12F-519C-3C6D9EBF823D}"/>
          </ac:spMkLst>
        </pc:spChg>
        <pc:spChg chg="add mod">
          <ac:chgData name="Roncevic, Matija" userId="f2c0c90f-1fe6-4b8a-ac83-c22ddfd296fd" providerId="ADAL" clId="{7CBF5AC9-99C8-495E-AE91-B06E2A25E57A}" dt="2024-07-04T12:44:37.548" v="6545" actId="20577"/>
          <ac:spMkLst>
            <pc:docMk/>
            <pc:sldMk cId="2525878359" sldId="448"/>
            <ac:spMk id="9" creationId="{00DB1CD5-6D40-B1C6-6C95-A97D6E7414FC}"/>
          </ac:spMkLst>
        </pc:spChg>
        <pc:picChg chg="add mod">
          <ac:chgData name="Roncevic, Matija" userId="f2c0c90f-1fe6-4b8a-ac83-c22ddfd296fd" providerId="ADAL" clId="{7CBF5AC9-99C8-495E-AE91-B06E2A25E57A}" dt="2024-07-02T12:58:17.968" v="1331" actId="1076"/>
          <ac:picMkLst>
            <pc:docMk/>
            <pc:sldMk cId="2525878359" sldId="448"/>
            <ac:picMk id="2" creationId="{ED01E14D-7F99-4784-0F16-3A421D520647}"/>
          </ac:picMkLst>
        </pc:picChg>
      </pc:sldChg>
      <pc:sldChg chg="addSp delSp modSp add del mod">
        <pc:chgData name="Roncevic, Matija" userId="f2c0c90f-1fe6-4b8a-ac83-c22ddfd296fd" providerId="ADAL" clId="{7CBF5AC9-99C8-495E-AE91-B06E2A25E57A}" dt="2024-07-02T19:31:22.479" v="1742" actId="47"/>
        <pc:sldMkLst>
          <pc:docMk/>
          <pc:sldMk cId="912402592" sldId="449"/>
        </pc:sldMkLst>
        <pc:spChg chg="add mod">
          <ac:chgData name="Roncevic, Matija" userId="f2c0c90f-1fe6-4b8a-ac83-c22ddfd296fd" providerId="ADAL" clId="{7CBF5AC9-99C8-495E-AE91-B06E2A25E57A}" dt="2024-07-02T13:00:41.677" v="1393"/>
          <ac:spMkLst>
            <pc:docMk/>
            <pc:sldMk cId="912402592" sldId="449"/>
            <ac:spMk id="2" creationId="{696A4AFA-FF11-3474-1CE9-C1C0FDF1CD89}"/>
          </ac:spMkLst>
        </pc:spChg>
        <pc:spChg chg="mod">
          <ac:chgData name="Roncevic, Matija" userId="f2c0c90f-1fe6-4b8a-ac83-c22ddfd296fd" providerId="ADAL" clId="{7CBF5AC9-99C8-495E-AE91-B06E2A25E57A}" dt="2024-07-02T19:25:36.548" v="1614"/>
          <ac:spMkLst>
            <pc:docMk/>
            <pc:sldMk cId="912402592" sldId="449"/>
            <ac:spMk id="9" creationId="{BE30E6D4-EC9B-BA8E-D2B2-40DA3CF66E81}"/>
          </ac:spMkLst>
        </pc:spChg>
        <pc:spChg chg="mod">
          <ac:chgData name="Roncevic, Matija" userId="f2c0c90f-1fe6-4b8a-ac83-c22ddfd296fd" providerId="ADAL" clId="{7CBF5AC9-99C8-495E-AE91-B06E2A25E57A}" dt="2024-07-02T19:25:36.548" v="1614"/>
          <ac:spMkLst>
            <pc:docMk/>
            <pc:sldMk cId="912402592" sldId="449"/>
            <ac:spMk id="12" creationId="{30941018-82E2-49AF-040E-574D5A2F4533}"/>
          </ac:spMkLst>
        </pc:spChg>
        <pc:spChg chg="add del mod">
          <ac:chgData name="Roncevic, Matija" userId="f2c0c90f-1fe6-4b8a-ac83-c22ddfd296fd" providerId="ADAL" clId="{7CBF5AC9-99C8-495E-AE91-B06E2A25E57A}" dt="2024-07-02T19:27:33.335" v="1714" actId="478"/>
          <ac:spMkLst>
            <pc:docMk/>
            <pc:sldMk cId="912402592" sldId="449"/>
            <ac:spMk id="13" creationId="{DAD2B3BE-6CAD-F50D-82F3-78E9D866AE54}"/>
          </ac:spMkLst>
        </pc:spChg>
        <pc:spChg chg="add del mod">
          <ac:chgData name="Roncevic, Matija" userId="f2c0c90f-1fe6-4b8a-ac83-c22ddfd296fd" providerId="ADAL" clId="{7CBF5AC9-99C8-495E-AE91-B06E2A25E57A}" dt="2024-07-02T19:31:15.027" v="1740" actId="21"/>
          <ac:spMkLst>
            <pc:docMk/>
            <pc:sldMk cId="912402592" sldId="449"/>
            <ac:spMk id="14" creationId="{7E6A2E62-4A02-AC1B-3AD8-D07BEBC7A584}"/>
          </ac:spMkLst>
        </pc:spChg>
        <pc:spChg chg="mod">
          <ac:chgData name="Roncevic, Matija" userId="f2c0c90f-1fe6-4b8a-ac83-c22ddfd296fd" providerId="ADAL" clId="{7CBF5AC9-99C8-495E-AE91-B06E2A25E57A}" dt="2024-07-02T19:27:35.244" v="1715"/>
          <ac:spMkLst>
            <pc:docMk/>
            <pc:sldMk cId="912402592" sldId="449"/>
            <ac:spMk id="17" creationId="{A0E34D65-5095-B8FB-211B-0FCDA59DDEA4}"/>
          </ac:spMkLst>
        </pc:spChg>
        <pc:spChg chg="mod">
          <ac:chgData name="Roncevic, Matija" userId="f2c0c90f-1fe6-4b8a-ac83-c22ddfd296fd" providerId="ADAL" clId="{7CBF5AC9-99C8-495E-AE91-B06E2A25E57A}" dt="2024-07-02T19:27:35.244" v="1715"/>
          <ac:spMkLst>
            <pc:docMk/>
            <pc:sldMk cId="912402592" sldId="449"/>
            <ac:spMk id="19" creationId="{6C91F279-3B43-59FC-617F-1964A1032711}"/>
          </ac:spMkLst>
        </pc:spChg>
        <pc:spChg chg="mod">
          <ac:chgData name="Roncevic, Matija" userId="f2c0c90f-1fe6-4b8a-ac83-c22ddfd296fd" providerId="ADAL" clId="{7CBF5AC9-99C8-495E-AE91-B06E2A25E57A}" dt="2024-07-02T19:27:35.244" v="1715"/>
          <ac:spMkLst>
            <pc:docMk/>
            <pc:sldMk cId="912402592" sldId="449"/>
            <ac:spMk id="22" creationId="{96A47057-C31C-B79C-C897-D2D8625FD9BC}"/>
          </ac:spMkLst>
        </pc:spChg>
        <pc:spChg chg="mod">
          <ac:chgData name="Roncevic, Matija" userId="f2c0c90f-1fe6-4b8a-ac83-c22ddfd296fd" providerId="ADAL" clId="{7CBF5AC9-99C8-495E-AE91-B06E2A25E57A}" dt="2024-07-02T19:27:35.244" v="1715"/>
          <ac:spMkLst>
            <pc:docMk/>
            <pc:sldMk cId="912402592" sldId="449"/>
            <ac:spMk id="24" creationId="{4C620B55-AB9A-1116-858A-B23D8769D78A}"/>
          </ac:spMkLst>
        </pc:spChg>
        <pc:spChg chg="mod">
          <ac:chgData name="Roncevic, Matija" userId="f2c0c90f-1fe6-4b8a-ac83-c22ddfd296fd" providerId="ADAL" clId="{7CBF5AC9-99C8-495E-AE91-B06E2A25E57A}" dt="2024-07-02T19:27:35.244" v="1715"/>
          <ac:spMkLst>
            <pc:docMk/>
            <pc:sldMk cId="912402592" sldId="449"/>
            <ac:spMk id="27" creationId="{A0A25764-5245-5FDF-85A4-A5D6D2E55462}"/>
          </ac:spMkLst>
        </pc:spChg>
        <pc:spChg chg="mod">
          <ac:chgData name="Roncevic, Matija" userId="f2c0c90f-1fe6-4b8a-ac83-c22ddfd296fd" providerId="ADAL" clId="{7CBF5AC9-99C8-495E-AE91-B06E2A25E57A}" dt="2024-07-02T19:27:35.244" v="1715"/>
          <ac:spMkLst>
            <pc:docMk/>
            <pc:sldMk cId="912402592" sldId="449"/>
            <ac:spMk id="29" creationId="{49DB2A91-25A4-025C-CF9D-E9BDFFF6C415}"/>
          </ac:spMkLst>
        </pc:spChg>
        <pc:spChg chg="add mod">
          <ac:chgData name="Roncevic, Matija" userId="f2c0c90f-1fe6-4b8a-ac83-c22ddfd296fd" providerId="ADAL" clId="{7CBF5AC9-99C8-495E-AE91-B06E2A25E57A}" dt="2024-07-02T19:27:37.643" v="1716" actId="1076"/>
          <ac:spMkLst>
            <pc:docMk/>
            <pc:sldMk cId="912402592" sldId="449"/>
            <ac:spMk id="33" creationId="{12A7B861-5660-2723-B4E8-410DA5D29E74}"/>
          </ac:spMkLst>
        </pc:spChg>
        <pc:spChg chg="add mod">
          <ac:chgData name="Roncevic, Matija" userId="f2c0c90f-1fe6-4b8a-ac83-c22ddfd296fd" providerId="ADAL" clId="{7CBF5AC9-99C8-495E-AE91-B06E2A25E57A}" dt="2024-07-02T19:27:53.699" v="1731" actId="20577"/>
          <ac:spMkLst>
            <pc:docMk/>
            <pc:sldMk cId="912402592" sldId="449"/>
            <ac:spMk id="35" creationId="{EEBAE935-DE97-1EFD-7CDB-058CA9F3D38C}"/>
          </ac:spMkLst>
        </pc:spChg>
        <pc:spChg chg="del">
          <ac:chgData name="Roncevic, Matija" userId="f2c0c90f-1fe6-4b8a-ac83-c22ddfd296fd" providerId="ADAL" clId="{7CBF5AC9-99C8-495E-AE91-B06E2A25E57A}" dt="2024-07-02T12:59:37.060" v="1358" actId="478"/>
          <ac:spMkLst>
            <pc:docMk/>
            <pc:sldMk cId="912402592" sldId="449"/>
            <ac:spMk id="41" creationId="{D8B954D4-DDAA-8A0B-8630-7353AE3DE56E}"/>
          </ac:spMkLst>
        </pc:spChg>
        <pc:grpChg chg="add del mod">
          <ac:chgData name="Roncevic, Matija" userId="f2c0c90f-1fe6-4b8a-ac83-c22ddfd296fd" providerId="ADAL" clId="{7CBF5AC9-99C8-495E-AE91-B06E2A25E57A}" dt="2024-07-02T19:27:33.335" v="1714" actId="478"/>
          <ac:grpSpMkLst>
            <pc:docMk/>
            <pc:sldMk cId="912402592" sldId="449"/>
            <ac:grpSpMk id="7" creationId="{9C07AC12-D4B0-9437-39BC-96A0473FA3EE}"/>
          </ac:grpSpMkLst>
        </pc:grpChg>
        <pc:grpChg chg="mod">
          <ac:chgData name="Roncevic, Matija" userId="f2c0c90f-1fe6-4b8a-ac83-c22ddfd296fd" providerId="ADAL" clId="{7CBF5AC9-99C8-495E-AE91-B06E2A25E57A}" dt="2024-07-02T19:25:36.548" v="1614"/>
          <ac:grpSpMkLst>
            <pc:docMk/>
            <pc:sldMk cId="912402592" sldId="449"/>
            <ac:grpSpMk id="8" creationId="{B9EF9851-77F8-5E73-07E7-2F846F259F30}"/>
          </ac:grpSpMkLst>
        </pc:grpChg>
        <pc:grpChg chg="add mod">
          <ac:chgData name="Roncevic, Matija" userId="f2c0c90f-1fe6-4b8a-ac83-c22ddfd296fd" providerId="ADAL" clId="{7CBF5AC9-99C8-495E-AE91-B06E2A25E57A}" dt="2024-07-02T19:27:37.643" v="1716" actId="1076"/>
          <ac:grpSpMkLst>
            <pc:docMk/>
            <pc:sldMk cId="912402592" sldId="449"/>
            <ac:grpSpMk id="15" creationId="{91338AEB-7748-1876-1F6A-5F74D269292E}"/>
          </ac:grpSpMkLst>
        </pc:grpChg>
        <pc:grpChg chg="mod">
          <ac:chgData name="Roncevic, Matija" userId="f2c0c90f-1fe6-4b8a-ac83-c22ddfd296fd" providerId="ADAL" clId="{7CBF5AC9-99C8-495E-AE91-B06E2A25E57A}" dt="2024-07-02T19:27:35.244" v="1715"/>
          <ac:grpSpMkLst>
            <pc:docMk/>
            <pc:sldMk cId="912402592" sldId="449"/>
            <ac:grpSpMk id="16" creationId="{E8E803C1-E79D-E46E-3771-DB0BF0B21180}"/>
          </ac:grpSpMkLst>
        </pc:grpChg>
        <pc:grpChg chg="add mod">
          <ac:chgData name="Roncevic, Matija" userId="f2c0c90f-1fe6-4b8a-ac83-c22ddfd296fd" providerId="ADAL" clId="{7CBF5AC9-99C8-495E-AE91-B06E2A25E57A}" dt="2024-07-02T19:27:37.643" v="1716" actId="1076"/>
          <ac:grpSpMkLst>
            <pc:docMk/>
            <pc:sldMk cId="912402592" sldId="449"/>
            <ac:grpSpMk id="20" creationId="{48ADF666-ABED-6D4D-6994-F01A3C23CFDD}"/>
          </ac:grpSpMkLst>
        </pc:grpChg>
        <pc:grpChg chg="mod">
          <ac:chgData name="Roncevic, Matija" userId="f2c0c90f-1fe6-4b8a-ac83-c22ddfd296fd" providerId="ADAL" clId="{7CBF5AC9-99C8-495E-AE91-B06E2A25E57A}" dt="2024-07-02T19:27:35.244" v="1715"/>
          <ac:grpSpMkLst>
            <pc:docMk/>
            <pc:sldMk cId="912402592" sldId="449"/>
            <ac:grpSpMk id="21" creationId="{CA40FC51-BC64-48ED-E4BE-42019700827D}"/>
          </ac:grpSpMkLst>
        </pc:grpChg>
        <pc:grpChg chg="add mod">
          <ac:chgData name="Roncevic, Matija" userId="f2c0c90f-1fe6-4b8a-ac83-c22ddfd296fd" providerId="ADAL" clId="{7CBF5AC9-99C8-495E-AE91-B06E2A25E57A}" dt="2024-07-02T19:27:37.643" v="1716" actId="1076"/>
          <ac:grpSpMkLst>
            <pc:docMk/>
            <pc:sldMk cId="912402592" sldId="449"/>
            <ac:grpSpMk id="25" creationId="{B1B9737C-D6C8-AE43-61DF-2BDA42970B9D}"/>
          </ac:grpSpMkLst>
        </pc:grpChg>
        <pc:grpChg chg="mod">
          <ac:chgData name="Roncevic, Matija" userId="f2c0c90f-1fe6-4b8a-ac83-c22ddfd296fd" providerId="ADAL" clId="{7CBF5AC9-99C8-495E-AE91-B06E2A25E57A}" dt="2024-07-02T19:27:35.244" v="1715"/>
          <ac:grpSpMkLst>
            <pc:docMk/>
            <pc:sldMk cId="912402592" sldId="449"/>
            <ac:grpSpMk id="26" creationId="{3BBA7139-CC1B-14FF-9524-93C536810CC4}"/>
          </ac:grpSpMkLst>
        </pc:grpChg>
        <pc:picChg chg="mod">
          <ac:chgData name="Roncevic, Matija" userId="f2c0c90f-1fe6-4b8a-ac83-c22ddfd296fd" providerId="ADAL" clId="{7CBF5AC9-99C8-495E-AE91-B06E2A25E57A}" dt="2024-07-02T19:25:36.548" v="1614"/>
          <ac:picMkLst>
            <pc:docMk/>
            <pc:sldMk cId="912402592" sldId="449"/>
            <ac:picMk id="10" creationId="{AAE765AC-CE88-2D10-3990-0ED41745A31B}"/>
          </ac:picMkLst>
        </pc:picChg>
        <pc:picChg chg="mod">
          <ac:chgData name="Roncevic, Matija" userId="f2c0c90f-1fe6-4b8a-ac83-c22ddfd296fd" providerId="ADAL" clId="{7CBF5AC9-99C8-495E-AE91-B06E2A25E57A}" dt="2024-07-02T19:27:35.244" v="1715"/>
          <ac:picMkLst>
            <pc:docMk/>
            <pc:sldMk cId="912402592" sldId="449"/>
            <ac:picMk id="18" creationId="{CDD63A74-C7C2-6837-32A2-8F9717AA1440}"/>
          </ac:picMkLst>
        </pc:picChg>
        <pc:picChg chg="mod">
          <ac:chgData name="Roncevic, Matija" userId="f2c0c90f-1fe6-4b8a-ac83-c22ddfd296fd" providerId="ADAL" clId="{7CBF5AC9-99C8-495E-AE91-B06E2A25E57A}" dt="2024-07-02T19:27:35.244" v="1715"/>
          <ac:picMkLst>
            <pc:docMk/>
            <pc:sldMk cId="912402592" sldId="449"/>
            <ac:picMk id="23" creationId="{8AFE74E6-0FB2-C3BE-2E2E-8C089386B015}"/>
          </ac:picMkLst>
        </pc:picChg>
        <pc:picChg chg="mod">
          <ac:chgData name="Roncevic, Matija" userId="f2c0c90f-1fe6-4b8a-ac83-c22ddfd296fd" providerId="ADAL" clId="{7CBF5AC9-99C8-495E-AE91-B06E2A25E57A}" dt="2024-07-02T19:27:35.244" v="1715"/>
          <ac:picMkLst>
            <pc:docMk/>
            <pc:sldMk cId="912402592" sldId="449"/>
            <ac:picMk id="28" creationId="{489DDAF5-D59D-7267-F598-00FD5F8B7975}"/>
          </ac:picMkLst>
        </pc:picChg>
        <pc:cxnChg chg="add mod">
          <ac:chgData name="Roncevic, Matija" userId="f2c0c90f-1fe6-4b8a-ac83-c22ddfd296fd" providerId="ADAL" clId="{7CBF5AC9-99C8-495E-AE91-B06E2A25E57A}" dt="2024-07-02T19:28:01.460" v="1732" actId="208"/>
          <ac:cxnSpMkLst>
            <pc:docMk/>
            <pc:sldMk cId="912402592" sldId="449"/>
            <ac:cxnSpMk id="30" creationId="{3A8BBAFB-72FC-F26C-F492-73F08AF44F81}"/>
          </ac:cxnSpMkLst>
        </pc:cxnChg>
        <pc:cxnChg chg="add mod">
          <ac:chgData name="Roncevic, Matija" userId="f2c0c90f-1fe6-4b8a-ac83-c22ddfd296fd" providerId="ADAL" clId="{7CBF5AC9-99C8-495E-AE91-B06E2A25E57A}" dt="2024-07-02T19:27:40.728" v="1717" actId="14100"/>
          <ac:cxnSpMkLst>
            <pc:docMk/>
            <pc:sldMk cId="912402592" sldId="449"/>
            <ac:cxnSpMk id="31" creationId="{B59F7CE2-3E26-08D0-D3CA-0647CA40AB02}"/>
          </ac:cxnSpMkLst>
        </pc:cxnChg>
        <pc:cxnChg chg="add mod">
          <ac:chgData name="Roncevic, Matija" userId="f2c0c90f-1fe6-4b8a-ac83-c22ddfd296fd" providerId="ADAL" clId="{7CBF5AC9-99C8-495E-AE91-B06E2A25E57A}" dt="2024-07-02T19:27:37.643" v="1716" actId="1076"/>
          <ac:cxnSpMkLst>
            <pc:docMk/>
            <pc:sldMk cId="912402592" sldId="449"/>
            <ac:cxnSpMk id="32" creationId="{B9F580D0-761B-85E6-A51E-9AB691A4A59A}"/>
          </ac:cxnSpMkLst>
        </pc:cxnChg>
      </pc:sldChg>
      <pc:sldChg chg="addSp delSp modSp add del mod modAnim">
        <pc:chgData name="Roncevic, Matija" userId="f2c0c90f-1fe6-4b8a-ac83-c22ddfd296fd" providerId="ADAL" clId="{7CBF5AC9-99C8-495E-AE91-B06E2A25E57A}" dt="2024-07-04T09:23:52.637" v="6325" actId="47"/>
        <pc:sldMkLst>
          <pc:docMk/>
          <pc:sldMk cId="872089597" sldId="450"/>
        </pc:sldMkLst>
        <pc:spChg chg="mod">
          <ac:chgData name="Roncevic, Matija" userId="f2c0c90f-1fe6-4b8a-ac83-c22ddfd296fd" providerId="ADAL" clId="{7CBF5AC9-99C8-495E-AE91-B06E2A25E57A}" dt="2024-07-02T13:02:48.526" v="1402" actId="20577"/>
          <ac:spMkLst>
            <pc:docMk/>
            <pc:sldMk cId="872089597" sldId="450"/>
            <ac:spMk id="2" creationId="{696A4AFA-FF11-3474-1CE9-C1C0FDF1CD89}"/>
          </ac:spMkLst>
        </pc:spChg>
        <pc:spChg chg="add del mod">
          <ac:chgData name="Roncevic, Matija" userId="f2c0c90f-1fe6-4b8a-ac83-c22ddfd296fd" providerId="ADAL" clId="{7CBF5AC9-99C8-495E-AE91-B06E2A25E57A}" dt="2024-07-04T09:23:25.127" v="6319" actId="21"/>
          <ac:spMkLst>
            <pc:docMk/>
            <pc:sldMk cId="872089597" sldId="450"/>
            <ac:spMk id="7" creationId="{CCDE000D-CFC0-9CDE-108F-49DA6E2156FA}"/>
          </ac:spMkLst>
        </pc:spChg>
        <pc:spChg chg="mod">
          <ac:chgData name="Roncevic, Matija" userId="f2c0c90f-1fe6-4b8a-ac83-c22ddfd296fd" providerId="ADAL" clId="{7CBF5AC9-99C8-495E-AE91-B06E2A25E57A}" dt="2024-07-02T13:12:59.853" v="1472" actId="207"/>
          <ac:spMkLst>
            <pc:docMk/>
            <pc:sldMk cId="872089597" sldId="450"/>
            <ac:spMk id="10" creationId="{93E6751B-6E2A-5BDD-1031-22814455906D}"/>
          </ac:spMkLst>
        </pc:spChg>
        <pc:spChg chg="mod">
          <ac:chgData name="Roncevic, Matija" userId="f2c0c90f-1fe6-4b8a-ac83-c22ddfd296fd" providerId="ADAL" clId="{7CBF5AC9-99C8-495E-AE91-B06E2A25E57A}" dt="2024-07-02T13:06:26.425" v="1440"/>
          <ac:spMkLst>
            <pc:docMk/>
            <pc:sldMk cId="872089597" sldId="450"/>
            <ac:spMk id="13" creationId="{D3612AEE-A4F9-1AB5-4549-81CD89C53EF9}"/>
          </ac:spMkLst>
        </pc:spChg>
        <pc:spChg chg="mod">
          <ac:chgData name="Roncevic, Matija" userId="f2c0c90f-1fe6-4b8a-ac83-c22ddfd296fd" providerId="ADAL" clId="{7CBF5AC9-99C8-495E-AE91-B06E2A25E57A}" dt="2024-07-02T13:12:14.415" v="1469" actId="1076"/>
          <ac:spMkLst>
            <pc:docMk/>
            <pc:sldMk cId="872089597" sldId="450"/>
            <ac:spMk id="16" creationId="{1B5782D7-A6C0-26F3-9D47-7B41D628F87E}"/>
          </ac:spMkLst>
        </pc:spChg>
        <pc:spChg chg="mod">
          <ac:chgData name="Roncevic, Matija" userId="f2c0c90f-1fe6-4b8a-ac83-c22ddfd296fd" providerId="ADAL" clId="{7CBF5AC9-99C8-495E-AE91-B06E2A25E57A}" dt="2024-07-02T13:06:38.276" v="1442"/>
          <ac:spMkLst>
            <pc:docMk/>
            <pc:sldMk cId="872089597" sldId="450"/>
            <ac:spMk id="18" creationId="{39065C6D-F5F7-B0FC-0FC6-A3CA4CA6DC1D}"/>
          </ac:spMkLst>
        </pc:spChg>
        <pc:spChg chg="mod">
          <ac:chgData name="Roncevic, Matija" userId="f2c0c90f-1fe6-4b8a-ac83-c22ddfd296fd" providerId="ADAL" clId="{7CBF5AC9-99C8-495E-AE91-B06E2A25E57A}" dt="2024-07-02T13:14:27.584" v="1482"/>
          <ac:spMkLst>
            <pc:docMk/>
            <pc:sldMk cId="872089597" sldId="450"/>
            <ac:spMk id="26" creationId="{4515A9FA-144C-8E2E-4FC2-0AD523E37A49}"/>
          </ac:spMkLst>
        </pc:spChg>
        <pc:spChg chg="mod">
          <ac:chgData name="Roncevic, Matija" userId="f2c0c90f-1fe6-4b8a-ac83-c22ddfd296fd" providerId="ADAL" clId="{7CBF5AC9-99C8-495E-AE91-B06E2A25E57A}" dt="2024-07-02T13:14:27.584" v="1482"/>
          <ac:spMkLst>
            <pc:docMk/>
            <pc:sldMk cId="872089597" sldId="450"/>
            <ac:spMk id="28" creationId="{6187C37F-E50F-41FA-4BC1-3111B1B2F668}"/>
          </ac:spMkLst>
        </pc:spChg>
        <pc:spChg chg="mod">
          <ac:chgData name="Roncevic, Matija" userId="f2c0c90f-1fe6-4b8a-ac83-c22ddfd296fd" providerId="ADAL" clId="{7CBF5AC9-99C8-495E-AE91-B06E2A25E57A}" dt="2024-07-02T13:14:35.754" v="1484"/>
          <ac:spMkLst>
            <pc:docMk/>
            <pc:sldMk cId="872089597" sldId="450"/>
            <ac:spMk id="31" creationId="{66AB6478-8FB0-8EE1-F3C9-F12030A2C812}"/>
          </ac:spMkLst>
        </pc:spChg>
        <pc:spChg chg="mod">
          <ac:chgData name="Roncevic, Matija" userId="f2c0c90f-1fe6-4b8a-ac83-c22ddfd296fd" providerId="ADAL" clId="{7CBF5AC9-99C8-495E-AE91-B06E2A25E57A}" dt="2024-07-02T13:14:35.754" v="1484"/>
          <ac:spMkLst>
            <pc:docMk/>
            <pc:sldMk cId="872089597" sldId="450"/>
            <ac:spMk id="33" creationId="{4690F5EB-EC0B-2891-8F29-8A8B429461A9}"/>
          </ac:spMkLst>
        </pc:spChg>
        <pc:spChg chg="add mod">
          <ac:chgData name="Roncevic, Matija" userId="f2c0c90f-1fe6-4b8a-ac83-c22ddfd296fd" providerId="ADAL" clId="{7CBF5AC9-99C8-495E-AE91-B06E2A25E57A}" dt="2024-07-03T16:18:41.603" v="5474" actId="164"/>
          <ac:spMkLst>
            <pc:docMk/>
            <pc:sldMk cId="872089597" sldId="450"/>
            <ac:spMk id="42" creationId="{180EB1BF-9B08-3945-C1D0-69F99E361246}"/>
          </ac:spMkLst>
        </pc:spChg>
        <pc:spChg chg="add mod">
          <ac:chgData name="Roncevic, Matija" userId="f2c0c90f-1fe6-4b8a-ac83-c22ddfd296fd" providerId="ADAL" clId="{7CBF5AC9-99C8-495E-AE91-B06E2A25E57A}" dt="2024-07-03T16:18:47.239" v="5475" actId="164"/>
          <ac:spMkLst>
            <pc:docMk/>
            <pc:sldMk cId="872089597" sldId="450"/>
            <ac:spMk id="43" creationId="{125834A6-B623-BDFD-011F-6A51170B2C19}"/>
          </ac:spMkLst>
        </pc:spChg>
        <pc:spChg chg="add del mod">
          <ac:chgData name="Roncevic, Matija" userId="f2c0c90f-1fe6-4b8a-ac83-c22ddfd296fd" providerId="ADAL" clId="{7CBF5AC9-99C8-495E-AE91-B06E2A25E57A}" dt="2024-07-02T21:11:26.771" v="2852" actId="478"/>
          <ac:spMkLst>
            <pc:docMk/>
            <pc:sldMk cId="872089597" sldId="450"/>
            <ac:spMk id="44" creationId="{C755BDD6-09C0-FF7E-10A8-81249FC5D940}"/>
          </ac:spMkLst>
        </pc:spChg>
        <pc:grpChg chg="add mod">
          <ac:chgData name="Roncevic, Matija" userId="f2c0c90f-1fe6-4b8a-ac83-c22ddfd296fd" providerId="ADAL" clId="{7CBF5AC9-99C8-495E-AE91-B06E2A25E57A}" dt="2024-07-03T16:18:47.239" v="5475" actId="164"/>
          <ac:grpSpMkLst>
            <pc:docMk/>
            <pc:sldMk cId="872089597" sldId="450"/>
            <ac:grpSpMk id="8" creationId="{01544F92-F987-9474-0F66-6675194F37C4}"/>
          </ac:grpSpMkLst>
        </pc:grpChg>
        <pc:grpChg chg="mod">
          <ac:chgData name="Roncevic, Matija" userId="f2c0c90f-1fe6-4b8a-ac83-c22ddfd296fd" providerId="ADAL" clId="{7CBF5AC9-99C8-495E-AE91-B06E2A25E57A}" dt="2024-07-02T13:06:26.425" v="1440"/>
          <ac:grpSpMkLst>
            <pc:docMk/>
            <pc:sldMk cId="872089597" sldId="450"/>
            <ac:grpSpMk id="9" creationId="{A7981529-ED24-80B3-2B11-44F60D4A48BC}"/>
          </ac:grpSpMkLst>
        </pc:grpChg>
        <pc:grpChg chg="add mod">
          <ac:chgData name="Roncevic, Matija" userId="f2c0c90f-1fe6-4b8a-ac83-c22ddfd296fd" providerId="ADAL" clId="{7CBF5AC9-99C8-495E-AE91-B06E2A25E57A}" dt="2024-07-03T16:18:41.603" v="5474" actId="164"/>
          <ac:grpSpMkLst>
            <pc:docMk/>
            <pc:sldMk cId="872089597" sldId="450"/>
            <ac:grpSpMk id="14" creationId="{01283361-DAF7-4262-A22B-6C8C22CB8418}"/>
          </ac:grpSpMkLst>
        </pc:grpChg>
        <pc:grpChg chg="mod">
          <ac:chgData name="Roncevic, Matija" userId="f2c0c90f-1fe6-4b8a-ac83-c22ddfd296fd" providerId="ADAL" clId="{7CBF5AC9-99C8-495E-AE91-B06E2A25E57A}" dt="2024-07-02T13:06:38.276" v="1442"/>
          <ac:grpSpMkLst>
            <pc:docMk/>
            <pc:sldMk cId="872089597" sldId="450"/>
            <ac:grpSpMk id="15" creationId="{F5F0277E-8916-9AD3-CB13-03165C3A9980}"/>
          </ac:grpSpMkLst>
        </pc:grpChg>
        <pc:grpChg chg="add mod">
          <ac:chgData name="Roncevic, Matija" userId="f2c0c90f-1fe6-4b8a-ac83-c22ddfd296fd" providerId="ADAL" clId="{7CBF5AC9-99C8-495E-AE91-B06E2A25E57A}" dt="2024-07-02T19:18:54.680" v="1551" actId="1076"/>
          <ac:grpSpMkLst>
            <pc:docMk/>
            <pc:sldMk cId="872089597" sldId="450"/>
            <ac:grpSpMk id="24" creationId="{49700198-27D5-F832-CE90-CB57185828B4}"/>
          </ac:grpSpMkLst>
        </pc:grpChg>
        <pc:grpChg chg="mod">
          <ac:chgData name="Roncevic, Matija" userId="f2c0c90f-1fe6-4b8a-ac83-c22ddfd296fd" providerId="ADAL" clId="{7CBF5AC9-99C8-495E-AE91-B06E2A25E57A}" dt="2024-07-02T13:14:27.584" v="1482"/>
          <ac:grpSpMkLst>
            <pc:docMk/>
            <pc:sldMk cId="872089597" sldId="450"/>
            <ac:grpSpMk id="25" creationId="{A25256D3-EEBF-F17C-EF21-A496222551A6}"/>
          </ac:grpSpMkLst>
        </pc:grpChg>
        <pc:grpChg chg="add mod">
          <ac:chgData name="Roncevic, Matija" userId="f2c0c90f-1fe6-4b8a-ac83-c22ddfd296fd" providerId="ADAL" clId="{7CBF5AC9-99C8-495E-AE91-B06E2A25E57A}" dt="2024-07-02T19:18:54.680" v="1551" actId="1076"/>
          <ac:grpSpMkLst>
            <pc:docMk/>
            <pc:sldMk cId="872089597" sldId="450"/>
            <ac:grpSpMk id="29" creationId="{C94436D2-A89D-F2ED-86A8-CA07C1C635CB}"/>
          </ac:grpSpMkLst>
        </pc:grpChg>
        <pc:grpChg chg="mod">
          <ac:chgData name="Roncevic, Matija" userId="f2c0c90f-1fe6-4b8a-ac83-c22ddfd296fd" providerId="ADAL" clId="{7CBF5AC9-99C8-495E-AE91-B06E2A25E57A}" dt="2024-07-02T13:14:35.754" v="1484"/>
          <ac:grpSpMkLst>
            <pc:docMk/>
            <pc:sldMk cId="872089597" sldId="450"/>
            <ac:grpSpMk id="30" creationId="{6A9DF060-7D93-5437-9BEC-0B542BD9DCBF}"/>
          </ac:grpSpMkLst>
        </pc:grpChg>
        <pc:grpChg chg="add mod">
          <ac:chgData name="Roncevic, Matija" userId="f2c0c90f-1fe6-4b8a-ac83-c22ddfd296fd" providerId="ADAL" clId="{7CBF5AC9-99C8-495E-AE91-B06E2A25E57A}" dt="2024-07-03T16:18:41.603" v="5474" actId="164"/>
          <ac:grpSpMkLst>
            <pc:docMk/>
            <pc:sldMk cId="872089597" sldId="450"/>
            <ac:grpSpMk id="45" creationId="{B7C0E167-B60D-4E0A-ECFB-EE54C7CD04CA}"/>
          </ac:grpSpMkLst>
        </pc:grpChg>
        <pc:grpChg chg="add mod">
          <ac:chgData name="Roncevic, Matija" userId="f2c0c90f-1fe6-4b8a-ac83-c22ddfd296fd" providerId="ADAL" clId="{7CBF5AC9-99C8-495E-AE91-B06E2A25E57A}" dt="2024-07-03T16:18:47.239" v="5475" actId="164"/>
          <ac:grpSpMkLst>
            <pc:docMk/>
            <pc:sldMk cId="872089597" sldId="450"/>
            <ac:grpSpMk id="46" creationId="{5B06BC65-D484-315B-C255-61270B556EAD}"/>
          </ac:grpSpMkLst>
        </pc:grpChg>
        <pc:picChg chg="mod">
          <ac:chgData name="Roncevic, Matija" userId="f2c0c90f-1fe6-4b8a-ac83-c22ddfd296fd" providerId="ADAL" clId="{7CBF5AC9-99C8-495E-AE91-B06E2A25E57A}" dt="2024-07-02T13:12:52.399" v="1471" actId="207"/>
          <ac:picMkLst>
            <pc:docMk/>
            <pc:sldMk cId="872089597" sldId="450"/>
            <ac:picMk id="12" creationId="{ADC385B1-94E8-D893-8F67-A6AA0E167F91}"/>
          </ac:picMkLst>
        </pc:picChg>
        <pc:picChg chg="mod">
          <ac:chgData name="Roncevic, Matija" userId="f2c0c90f-1fe6-4b8a-ac83-c22ddfd296fd" providerId="ADAL" clId="{7CBF5AC9-99C8-495E-AE91-B06E2A25E57A}" dt="2024-07-02T13:11:50.125" v="1466" actId="207"/>
          <ac:picMkLst>
            <pc:docMk/>
            <pc:sldMk cId="872089597" sldId="450"/>
            <ac:picMk id="17" creationId="{220DEADA-11BE-39A6-CC1E-044882861A89}"/>
          </ac:picMkLst>
        </pc:picChg>
        <pc:picChg chg="add mod">
          <ac:chgData name="Roncevic, Matija" userId="f2c0c90f-1fe6-4b8a-ac83-c22ddfd296fd" providerId="ADAL" clId="{7CBF5AC9-99C8-495E-AE91-B06E2A25E57A}" dt="2024-07-02T19:18:54.680" v="1551" actId="1076"/>
          <ac:picMkLst>
            <pc:docMk/>
            <pc:sldMk cId="872089597" sldId="450"/>
            <ac:picMk id="20" creationId="{0E0C1A8A-6BD6-2D66-1F3F-F3F280876370}"/>
          </ac:picMkLst>
        </pc:picChg>
        <pc:picChg chg="add mod">
          <ac:chgData name="Roncevic, Matija" userId="f2c0c90f-1fe6-4b8a-ac83-c22ddfd296fd" providerId="ADAL" clId="{7CBF5AC9-99C8-495E-AE91-B06E2A25E57A}" dt="2024-07-02T19:18:54.680" v="1551" actId="1076"/>
          <ac:picMkLst>
            <pc:docMk/>
            <pc:sldMk cId="872089597" sldId="450"/>
            <ac:picMk id="22" creationId="{97080B6A-BEEA-9042-964A-26365DD83318}"/>
          </ac:picMkLst>
        </pc:picChg>
        <pc:picChg chg="add mod">
          <ac:chgData name="Roncevic, Matija" userId="f2c0c90f-1fe6-4b8a-ac83-c22ddfd296fd" providerId="ADAL" clId="{7CBF5AC9-99C8-495E-AE91-B06E2A25E57A}" dt="2024-07-02T19:18:54.680" v="1551" actId="1076"/>
          <ac:picMkLst>
            <pc:docMk/>
            <pc:sldMk cId="872089597" sldId="450"/>
            <ac:picMk id="23" creationId="{DD7A1A11-8766-57BE-65CF-93EDBB2ED8B7}"/>
          </ac:picMkLst>
        </pc:picChg>
        <pc:picChg chg="mod">
          <ac:chgData name="Roncevic, Matija" userId="f2c0c90f-1fe6-4b8a-ac83-c22ddfd296fd" providerId="ADAL" clId="{7CBF5AC9-99C8-495E-AE91-B06E2A25E57A}" dt="2024-07-02T13:14:27.584" v="1482"/>
          <ac:picMkLst>
            <pc:docMk/>
            <pc:sldMk cId="872089597" sldId="450"/>
            <ac:picMk id="27" creationId="{EABFA5AA-4800-7F69-4A27-5AD1F18009A4}"/>
          </ac:picMkLst>
        </pc:picChg>
        <pc:picChg chg="mod">
          <ac:chgData name="Roncevic, Matija" userId="f2c0c90f-1fe6-4b8a-ac83-c22ddfd296fd" providerId="ADAL" clId="{7CBF5AC9-99C8-495E-AE91-B06E2A25E57A}" dt="2024-07-02T13:14:35.754" v="1484"/>
          <ac:picMkLst>
            <pc:docMk/>
            <pc:sldMk cId="872089597" sldId="450"/>
            <ac:picMk id="32" creationId="{2935694B-34A3-2485-4501-5F74760044E0}"/>
          </ac:picMkLst>
        </pc:picChg>
        <pc:cxnChg chg="add mod">
          <ac:chgData name="Roncevic, Matija" userId="f2c0c90f-1fe6-4b8a-ac83-c22ddfd296fd" providerId="ADAL" clId="{7CBF5AC9-99C8-495E-AE91-B06E2A25E57A}" dt="2024-07-02T19:18:54.680" v="1551" actId="1076"/>
          <ac:cxnSpMkLst>
            <pc:docMk/>
            <pc:sldMk cId="872089597" sldId="450"/>
            <ac:cxnSpMk id="35" creationId="{CCEF4C80-B9A3-72E2-BEC4-248CA607F877}"/>
          </ac:cxnSpMkLst>
        </pc:cxnChg>
        <pc:cxnChg chg="add mod">
          <ac:chgData name="Roncevic, Matija" userId="f2c0c90f-1fe6-4b8a-ac83-c22ddfd296fd" providerId="ADAL" clId="{7CBF5AC9-99C8-495E-AE91-B06E2A25E57A}" dt="2024-07-02T19:18:54.680" v="1551" actId="1076"/>
          <ac:cxnSpMkLst>
            <pc:docMk/>
            <pc:sldMk cId="872089597" sldId="450"/>
            <ac:cxnSpMk id="36" creationId="{B6DEADBA-E999-8091-5A7B-02340C15D8A4}"/>
          </ac:cxnSpMkLst>
        </pc:cxnChg>
        <pc:cxnChg chg="add mod">
          <ac:chgData name="Roncevic, Matija" userId="f2c0c90f-1fe6-4b8a-ac83-c22ddfd296fd" providerId="ADAL" clId="{7CBF5AC9-99C8-495E-AE91-B06E2A25E57A}" dt="2024-07-02T19:18:54.680" v="1551" actId="1076"/>
          <ac:cxnSpMkLst>
            <pc:docMk/>
            <pc:sldMk cId="872089597" sldId="450"/>
            <ac:cxnSpMk id="39" creationId="{9FD38D3B-8AC4-11EF-B611-EA609053AAD4}"/>
          </ac:cxnSpMkLst>
        </pc:cxnChg>
      </pc:sldChg>
      <pc:sldChg chg="del">
        <pc:chgData name="Roncevic, Matija" userId="f2c0c90f-1fe6-4b8a-ac83-c22ddfd296fd" providerId="ADAL" clId="{7CBF5AC9-99C8-495E-AE91-B06E2A25E57A}" dt="2024-06-29T06:29:17.811" v="10" actId="47"/>
        <pc:sldMkLst>
          <pc:docMk/>
          <pc:sldMk cId="3230482312" sldId="450"/>
        </pc:sldMkLst>
      </pc:sldChg>
      <pc:sldChg chg="del">
        <pc:chgData name="Roncevic, Matija" userId="f2c0c90f-1fe6-4b8a-ac83-c22ddfd296fd" providerId="ADAL" clId="{7CBF5AC9-99C8-495E-AE91-B06E2A25E57A}" dt="2024-06-29T06:29:18.268" v="11" actId="47"/>
        <pc:sldMkLst>
          <pc:docMk/>
          <pc:sldMk cId="1863576957" sldId="451"/>
        </pc:sldMkLst>
      </pc:sldChg>
      <pc:sldChg chg="delSp modSp add del mod">
        <pc:chgData name="Roncevic, Matija" userId="f2c0c90f-1fe6-4b8a-ac83-c22ddfd296fd" providerId="ADAL" clId="{7CBF5AC9-99C8-495E-AE91-B06E2A25E57A}" dt="2024-07-02T19:30:48.457" v="1736" actId="47"/>
        <pc:sldMkLst>
          <pc:docMk/>
          <pc:sldMk cId="2899741240" sldId="451"/>
        </pc:sldMkLst>
        <pc:spChg chg="del">
          <ac:chgData name="Roncevic, Matija" userId="f2c0c90f-1fe6-4b8a-ac83-c22ddfd296fd" providerId="ADAL" clId="{7CBF5AC9-99C8-495E-AE91-B06E2A25E57A}" dt="2024-07-02T17:46:58.657" v="1545" actId="478"/>
          <ac:spMkLst>
            <pc:docMk/>
            <pc:sldMk cId="2899741240" sldId="451"/>
            <ac:spMk id="7" creationId="{CCDE000D-CFC0-9CDE-108F-49DA6E2156FA}"/>
          </ac:spMkLst>
        </pc:spChg>
        <pc:spChg chg="del">
          <ac:chgData name="Roncevic, Matija" userId="f2c0c90f-1fe6-4b8a-ac83-c22ddfd296fd" providerId="ADAL" clId="{7CBF5AC9-99C8-495E-AE91-B06E2A25E57A}" dt="2024-07-02T17:46:58.657" v="1545" actId="478"/>
          <ac:spMkLst>
            <pc:docMk/>
            <pc:sldMk cId="2899741240" sldId="451"/>
            <ac:spMk id="42" creationId="{180EB1BF-9B08-3945-C1D0-69F99E361246}"/>
          </ac:spMkLst>
        </pc:spChg>
        <pc:spChg chg="mod">
          <ac:chgData name="Roncevic, Matija" userId="f2c0c90f-1fe6-4b8a-ac83-c22ddfd296fd" providerId="ADAL" clId="{7CBF5AC9-99C8-495E-AE91-B06E2A25E57A}" dt="2024-07-02T17:47:32.283" v="1547" actId="1076"/>
          <ac:spMkLst>
            <pc:docMk/>
            <pc:sldMk cId="2899741240" sldId="451"/>
            <ac:spMk id="43" creationId="{125834A6-B623-BDFD-011F-6A51170B2C19}"/>
          </ac:spMkLst>
        </pc:spChg>
        <pc:grpChg chg="mod">
          <ac:chgData name="Roncevic, Matija" userId="f2c0c90f-1fe6-4b8a-ac83-c22ddfd296fd" providerId="ADAL" clId="{7CBF5AC9-99C8-495E-AE91-B06E2A25E57A}" dt="2024-07-02T17:47:32.283" v="1547" actId="1076"/>
          <ac:grpSpMkLst>
            <pc:docMk/>
            <pc:sldMk cId="2899741240" sldId="451"/>
            <ac:grpSpMk id="8" creationId="{01544F92-F987-9474-0F66-6675194F37C4}"/>
          </ac:grpSpMkLst>
        </pc:grpChg>
        <pc:grpChg chg="del">
          <ac:chgData name="Roncevic, Matija" userId="f2c0c90f-1fe6-4b8a-ac83-c22ddfd296fd" providerId="ADAL" clId="{7CBF5AC9-99C8-495E-AE91-B06E2A25E57A}" dt="2024-07-02T17:46:58.657" v="1545" actId="478"/>
          <ac:grpSpMkLst>
            <pc:docMk/>
            <pc:sldMk cId="2899741240" sldId="451"/>
            <ac:grpSpMk id="14" creationId="{01283361-DAF7-4262-A22B-6C8C22CB8418}"/>
          </ac:grpSpMkLst>
        </pc:grpChg>
        <pc:grpChg chg="mod">
          <ac:chgData name="Roncevic, Matija" userId="f2c0c90f-1fe6-4b8a-ac83-c22ddfd296fd" providerId="ADAL" clId="{7CBF5AC9-99C8-495E-AE91-B06E2A25E57A}" dt="2024-07-02T17:47:32.283" v="1547" actId="1076"/>
          <ac:grpSpMkLst>
            <pc:docMk/>
            <pc:sldMk cId="2899741240" sldId="451"/>
            <ac:grpSpMk id="24" creationId="{49700198-27D5-F832-CE90-CB57185828B4}"/>
          </ac:grpSpMkLst>
        </pc:grpChg>
        <pc:grpChg chg="mod">
          <ac:chgData name="Roncevic, Matija" userId="f2c0c90f-1fe6-4b8a-ac83-c22ddfd296fd" providerId="ADAL" clId="{7CBF5AC9-99C8-495E-AE91-B06E2A25E57A}" dt="2024-07-02T17:47:32.283" v="1547" actId="1076"/>
          <ac:grpSpMkLst>
            <pc:docMk/>
            <pc:sldMk cId="2899741240" sldId="451"/>
            <ac:grpSpMk id="29" creationId="{C94436D2-A89D-F2ED-86A8-CA07C1C635CB}"/>
          </ac:grpSpMkLst>
        </pc:grpChg>
        <pc:picChg chg="del">
          <ac:chgData name="Roncevic, Matija" userId="f2c0c90f-1fe6-4b8a-ac83-c22ddfd296fd" providerId="ADAL" clId="{7CBF5AC9-99C8-495E-AE91-B06E2A25E57A}" dt="2024-07-02T17:46:58.657" v="1545" actId="478"/>
          <ac:picMkLst>
            <pc:docMk/>
            <pc:sldMk cId="2899741240" sldId="451"/>
            <ac:picMk id="20" creationId="{0E0C1A8A-6BD6-2D66-1F3F-F3F280876370}"/>
          </ac:picMkLst>
        </pc:picChg>
        <pc:picChg chg="del">
          <ac:chgData name="Roncevic, Matija" userId="f2c0c90f-1fe6-4b8a-ac83-c22ddfd296fd" providerId="ADAL" clId="{7CBF5AC9-99C8-495E-AE91-B06E2A25E57A}" dt="2024-07-02T17:46:58.657" v="1545" actId="478"/>
          <ac:picMkLst>
            <pc:docMk/>
            <pc:sldMk cId="2899741240" sldId="451"/>
            <ac:picMk id="22" creationId="{97080B6A-BEEA-9042-964A-26365DD83318}"/>
          </ac:picMkLst>
        </pc:picChg>
        <pc:picChg chg="del">
          <ac:chgData name="Roncevic, Matija" userId="f2c0c90f-1fe6-4b8a-ac83-c22ddfd296fd" providerId="ADAL" clId="{7CBF5AC9-99C8-495E-AE91-B06E2A25E57A}" dt="2024-07-02T17:46:58.657" v="1545" actId="478"/>
          <ac:picMkLst>
            <pc:docMk/>
            <pc:sldMk cId="2899741240" sldId="451"/>
            <ac:picMk id="23" creationId="{DD7A1A11-8766-57BE-65CF-93EDBB2ED8B7}"/>
          </ac:picMkLst>
        </pc:picChg>
        <pc:cxnChg chg="mod">
          <ac:chgData name="Roncevic, Matija" userId="f2c0c90f-1fe6-4b8a-ac83-c22ddfd296fd" providerId="ADAL" clId="{7CBF5AC9-99C8-495E-AE91-B06E2A25E57A}" dt="2024-07-02T17:47:32.283" v="1547" actId="1076"/>
          <ac:cxnSpMkLst>
            <pc:docMk/>
            <pc:sldMk cId="2899741240" sldId="451"/>
            <ac:cxnSpMk id="35" creationId="{CCEF4C80-B9A3-72E2-BEC4-248CA607F877}"/>
          </ac:cxnSpMkLst>
        </pc:cxnChg>
        <pc:cxnChg chg="mod">
          <ac:chgData name="Roncevic, Matija" userId="f2c0c90f-1fe6-4b8a-ac83-c22ddfd296fd" providerId="ADAL" clId="{7CBF5AC9-99C8-495E-AE91-B06E2A25E57A}" dt="2024-07-02T17:47:32.283" v="1547" actId="1076"/>
          <ac:cxnSpMkLst>
            <pc:docMk/>
            <pc:sldMk cId="2899741240" sldId="451"/>
            <ac:cxnSpMk id="36" creationId="{B6DEADBA-E999-8091-5A7B-02340C15D8A4}"/>
          </ac:cxnSpMkLst>
        </pc:cxnChg>
        <pc:cxnChg chg="mod">
          <ac:chgData name="Roncevic, Matija" userId="f2c0c90f-1fe6-4b8a-ac83-c22ddfd296fd" providerId="ADAL" clId="{7CBF5AC9-99C8-495E-AE91-B06E2A25E57A}" dt="2024-07-02T17:47:32.283" v="1547" actId="1076"/>
          <ac:cxnSpMkLst>
            <pc:docMk/>
            <pc:sldMk cId="2899741240" sldId="451"/>
            <ac:cxnSpMk id="39" creationId="{9FD38D3B-8AC4-11EF-B611-EA609053AAD4}"/>
          </ac:cxnSpMkLst>
        </pc:cxnChg>
      </pc:sldChg>
      <pc:sldChg chg="addSp delSp modSp add del mod">
        <pc:chgData name="Roncevic, Matija" userId="f2c0c90f-1fe6-4b8a-ac83-c22ddfd296fd" providerId="ADAL" clId="{7CBF5AC9-99C8-495E-AE91-B06E2A25E57A}" dt="2024-07-03T16:29:47.134" v="5507" actId="47"/>
        <pc:sldMkLst>
          <pc:docMk/>
          <pc:sldMk cId="2279458414" sldId="452"/>
        </pc:sldMkLst>
        <pc:spChg chg="mod">
          <ac:chgData name="Roncevic, Matija" userId="f2c0c90f-1fe6-4b8a-ac83-c22ddfd296fd" providerId="ADAL" clId="{7CBF5AC9-99C8-495E-AE91-B06E2A25E57A}" dt="2024-07-02T19:45:14.730" v="1868" actId="20577"/>
          <ac:spMkLst>
            <pc:docMk/>
            <pc:sldMk cId="2279458414" sldId="452"/>
            <ac:spMk id="2" creationId="{696A4AFA-FF11-3474-1CE9-C1C0FDF1CD89}"/>
          </ac:spMkLst>
        </pc:spChg>
        <pc:spChg chg="del">
          <ac:chgData name="Roncevic, Matija" userId="f2c0c90f-1fe6-4b8a-ac83-c22ddfd296fd" providerId="ADAL" clId="{7CBF5AC9-99C8-495E-AE91-B06E2A25E57A}" dt="2024-07-02T19:31:03.222" v="1737" actId="478"/>
          <ac:spMkLst>
            <pc:docMk/>
            <pc:sldMk cId="2279458414" sldId="452"/>
            <ac:spMk id="7" creationId="{CCDE000D-CFC0-9CDE-108F-49DA6E2156FA}"/>
          </ac:spMkLst>
        </pc:spChg>
        <pc:spChg chg="add del mod">
          <ac:chgData name="Roncevic, Matija" userId="f2c0c90f-1fe6-4b8a-ac83-c22ddfd296fd" providerId="ADAL" clId="{7CBF5AC9-99C8-495E-AE91-B06E2A25E57A}" dt="2024-07-03T16:29:09.889" v="5502" actId="478"/>
          <ac:spMkLst>
            <pc:docMk/>
            <pc:sldMk cId="2279458414" sldId="452"/>
            <ac:spMk id="19" creationId="{7E6A2E62-4A02-AC1B-3AD8-D07BEBC7A584}"/>
          </ac:spMkLst>
        </pc:spChg>
        <pc:spChg chg="add mod">
          <ac:chgData name="Roncevic, Matija" userId="f2c0c90f-1fe6-4b8a-ac83-c22ddfd296fd" providerId="ADAL" clId="{7CBF5AC9-99C8-495E-AE91-B06E2A25E57A}" dt="2024-07-02T19:40:14.280" v="1807" actId="1076"/>
          <ac:spMkLst>
            <pc:docMk/>
            <pc:sldMk cId="2279458414" sldId="452"/>
            <ac:spMk id="34" creationId="{0267BC5A-04B4-964C-2BAA-2B02B1FF255A}"/>
          </ac:spMkLst>
        </pc:spChg>
        <pc:spChg chg="del">
          <ac:chgData name="Roncevic, Matija" userId="f2c0c90f-1fe6-4b8a-ac83-c22ddfd296fd" providerId="ADAL" clId="{7CBF5AC9-99C8-495E-AE91-B06E2A25E57A}" dt="2024-07-02T19:31:03.222" v="1737" actId="478"/>
          <ac:spMkLst>
            <pc:docMk/>
            <pc:sldMk cId="2279458414" sldId="452"/>
            <ac:spMk id="42" creationId="{180EB1BF-9B08-3945-C1D0-69F99E361246}"/>
          </ac:spMkLst>
        </pc:spChg>
        <pc:spChg chg="mod">
          <ac:chgData name="Roncevic, Matija" userId="f2c0c90f-1fe6-4b8a-ac83-c22ddfd296fd" providerId="ADAL" clId="{7CBF5AC9-99C8-495E-AE91-B06E2A25E57A}" dt="2024-07-02T19:37:11.610" v="1743" actId="1076"/>
          <ac:spMkLst>
            <pc:docMk/>
            <pc:sldMk cId="2279458414" sldId="452"/>
            <ac:spMk id="43" creationId="{125834A6-B623-BDFD-011F-6A51170B2C19}"/>
          </ac:spMkLst>
        </pc:spChg>
        <pc:spChg chg="del">
          <ac:chgData name="Roncevic, Matija" userId="f2c0c90f-1fe6-4b8a-ac83-c22ddfd296fd" providerId="ADAL" clId="{7CBF5AC9-99C8-495E-AE91-B06E2A25E57A}" dt="2024-07-02T19:31:06.324" v="1738" actId="478"/>
          <ac:spMkLst>
            <pc:docMk/>
            <pc:sldMk cId="2279458414" sldId="452"/>
            <ac:spMk id="44" creationId="{C755BDD6-09C0-FF7E-10A8-81249FC5D940}"/>
          </ac:spMkLst>
        </pc:spChg>
        <pc:grpChg chg="mod">
          <ac:chgData name="Roncevic, Matija" userId="f2c0c90f-1fe6-4b8a-ac83-c22ddfd296fd" providerId="ADAL" clId="{7CBF5AC9-99C8-495E-AE91-B06E2A25E57A}" dt="2024-07-02T19:37:11.610" v="1743" actId="1076"/>
          <ac:grpSpMkLst>
            <pc:docMk/>
            <pc:sldMk cId="2279458414" sldId="452"/>
            <ac:grpSpMk id="8" creationId="{01544F92-F987-9474-0F66-6675194F37C4}"/>
          </ac:grpSpMkLst>
        </pc:grpChg>
        <pc:grpChg chg="del">
          <ac:chgData name="Roncevic, Matija" userId="f2c0c90f-1fe6-4b8a-ac83-c22ddfd296fd" providerId="ADAL" clId="{7CBF5AC9-99C8-495E-AE91-B06E2A25E57A}" dt="2024-07-02T19:31:03.222" v="1737" actId="478"/>
          <ac:grpSpMkLst>
            <pc:docMk/>
            <pc:sldMk cId="2279458414" sldId="452"/>
            <ac:grpSpMk id="14" creationId="{01283361-DAF7-4262-A22B-6C8C22CB8418}"/>
          </ac:grpSpMkLst>
        </pc:grpChg>
        <pc:grpChg chg="mod">
          <ac:chgData name="Roncevic, Matija" userId="f2c0c90f-1fe6-4b8a-ac83-c22ddfd296fd" providerId="ADAL" clId="{7CBF5AC9-99C8-495E-AE91-B06E2A25E57A}" dt="2024-07-02T19:37:11.610" v="1743" actId="1076"/>
          <ac:grpSpMkLst>
            <pc:docMk/>
            <pc:sldMk cId="2279458414" sldId="452"/>
            <ac:grpSpMk id="24" creationId="{49700198-27D5-F832-CE90-CB57185828B4}"/>
          </ac:grpSpMkLst>
        </pc:grpChg>
        <pc:grpChg chg="mod">
          <ac:chgData name="Roncevic, Matija" userId="f2c0c90f-1fe6-4b8a-ac83-c22ddfd296fd" providerId="ADAL" clId="{7CBF5AC9-99C8-495E-AE91-B06E2A25E57A}" dt="2024-07-02T19:37:11.610" v="1743" actId="1076"/>
          <ac:grpSpMkLst>
            <pc:docMk/>
            <pc:sldMk cId="2279458414" sldId="452"/>
            <ac:grpSpMk id="29" creationId="{C94436D2-A89D-F2ED-86A8-CA07C1C635CB}"/>
          </ac:grpSpMkLst>
        </pc:grpChg>
        <pc:picChg chg="del">
          <ac:chgData name="Roncevic, Matija" userId="f2c0c90f-1fe6-4b8a-ac83-c22ddfd296fd" providerId="ADAL" clId="{7CBF5AC9-99C8-495E-AE91-B06E2A25E57A}" dt="2024-07-02T19:31:03.222" v="1737" actId="478"/>
          <ac:picMkLst>
            <pc:docMk/>
            <pc:sldMk cId="2279458414" sldId="452"/>
            <ac:picMk id="20" creationId="{0E0C1A8A-6BD6-2D66-1F3F-F3F280876370}"/>
          </ac:picMkLst>
        </pc:picChg>
        <pc:picChg chg="del">
          <ac:chgData name="Roncevic, Matija" userId="f2c0c90f-1fe6-4b8a-ac83-c22ddfd296fd" providerId="ADAL" clId="{7CBF5AC9-99C8-495E-AE91-B06E2A25E57A}" dt="2024-07-02T19:31:03.222" v="1737" actId="478"/>
          <ac:picMkLst>
            <pc:docMk/>
            <pc:sldMk cId="2279458414" sldId="452"/>
            <ac:picMk id="22" creationId="{97080B6A-BEEA-9042-964A-26365DD83318}"/>
          </ac:picMkLst>
        </pc:picChg>
        <pc:picChg chg="del">
          <ac:chgData name="Roncevic, Matija" userId="f2c0c90f-1fe6-4b8a-ac83-c22ddfd296fd" providerId="ADAL" clId="{7CBF5AC9-99C8-495E-AE91-B06E2A25E57A}" dt="2024-07-02T19:31:03.222" v="1737" actId="478"/>
          <ac:picMkLst>
            <pc:docMk/>
            <pc:sldMk cId="2279458414" sldId="452"/>
            <ac:picMk id="23" creationId="{DD7A1A11-8766-57BE-65CF-93EDBB2ED8B7}"/>
          </ac:picMkLst>
        </pc:picChg>
        <pc:cxnChg chg="del mod">
          <ac:chgData name="Roncevic, Matija" userId="f2c0c90f-1fe6-4b8a-ac83-c22ddfd296fd" providerId="ADAL" clId="{7CBF5AC9-99C8-495E-AE91-B06E2A25E57A}" dt="2024-07-03T16:29:29.837" v="5505" actId="478"/>
          <ac:cxnSpMkLst>
            <pc:docMk/>
            <pc:sldMk cId="2279458414" sldId="452"/>
            <ac:cxnSpMk id="35" creationId="{CCEF4C80-B9A3-72E2-BEC4-248CA607F877}"/>
          </ac:cxnSpMkLst>
        </pc:cxnChg>
        <pc:cxnChg chg="mod">
          <ac:chgData name="Roncevic, Matija" userId="f2c0c90f-1fe6-4b8a-ac83-c22ddfd296fd" providerId="ADAL" clId="{7CBF5AC9-99C8-495E-AE91-B06E2A25E57A}" dt="2024-07-02T19:39:56.013" v="1797" actId="14100"/>
          <ac:cxnSpMkLst>
            <pc:docMk/>
            <pc:sldMk cId="2279458414" sldId="452"/>
            <ac:cxnSpMk id="36" creationId="{B6DEADBA-E999-8091-5A7B-02340C15D8A4}"/>
          </ac:cxnSpMkLst>
        </pc:cxnChg>
        <pc:cxnChg chg="del mod">
          <ac:chgData name="Roncevic, Matija" userId="f2c0c90f-1fe6-4b8a-ac83-c22ddfd296fd" providerId="ADAL" clId="{7CBF5AC9-99C8-495E-AE91-B06E2A25E57A}" dt="2024-07-03T16:29:30.933" v="5506" actId="478"/>
          <ac:cxnSpMkLst>
            <pc:docMk/>
            <pc:sldMk cId="2279458414" sldId="452"/>
            <ac:cxnSpMk id="39" creationId="{9FD38D3B-8AC4-11EF-B611-EA609053AAD4}"/>
          </ac:cxnSpMkLst>
        </pc:cxnChg>
      </pc:sldChg>
      <pc:sldChg chg="addSp delSp modSp add del mod modTransition modAnim">
        <pc:chgData name="Roncevic, Matija" userId="f2c0c90f-1fe6-4b8a-ac83-c22ddfd296fd" providerId="ADAL" clId="{7CBF5AC9-99C8-495E-AE91-B06E2A25E57A}" dt="2024-07-03T16:53:22.230" v="5663" actId="47"/>
        <pc:sldMkLst>
          <pc:docMk/>
          <pc:sldMk cId="1910708553" sldId="453"/>
        </pc:sldMkLst>
        <pc:spChg chg="del">
          <ac:chgData name="Roncevic, Matija" userId="f2c0c90f-1fe6-4b8a-ac83-c22ddfd296fd" providerId="ADAL" clId="{7CBF5AC9-99C8-495E-AE91-B06E2A25E57A}" dt="2024-07-02T19:43:19.660" v="1850" actId="478"/>
          <ac:spMkLst>
            <pc:docMk/>
            <pc:sldMk cId="1910708553" sldId="453"/>
            <ac:spMk id="2" creationId="{696A4AFA-FF11-3474-1CE9-C1C0FDF1CD89}"/>
          </ac:spMkLst>
        </pc:spChg>
        <pc:spChg chg="mod">
          <ac:chgData name="Roncevic, Matija" userId="f2c0c90f-1fe6-4b8a-ac83-c22ddfd296fd" providerId="ADAL" clId="{7CBF5AC9-99C8-495E-AE91-B06E2A25E57A}" dt="2024-07-02T19:38:38.038" v="1768" actId="1076"/>
          <ac:spMkLst>
            <pc:docMk/>
            <pc:sldMk cId="1910708553" sldId="453"/>
            <ac:spMk id="16" creationId="{0FBBCCD0-E430-99CD-414E-010D83672ACC}"/>
          </ac:spMkLst>
        </pc:spChg>
        <pc:spChg chg="mod">
          <ac:chgData name="Roncevic, Matija" userId="f2c0c90f-1fe6-4b8a-ac83-c22ddfd296fd" providerId="ADAL" clId="{7CBF5AC9-99C8-495E-AE91-B06E2A25E57A}" dt="2024-07-03T16:46:01.317" v="5584" actId="207"/>
          <ac:spMkLst>
            <pc:docMk/>
            <pc:sldMk cId="1910708553" sldId="453"/>
            <ac:spMk id="19" creationId="{7E6A2E62-4A02-AC1B-3AD8-D07BEBC7A584}"/>
          </ac:spMkLst>
        </pc:spChg>
        <pc:spChg chg="add mod">
          <ac:chgData name="Roncevic, Matija" userId="f2c0c90f-1fe6-4b8a-ac83-c22ddfd296fd" providerId="ADAL" clId="{7CBF5AC9-99C8-495E-AE91-B06E2A25E57A}" dt="2024-07-03T16:46:20.034" v="5596" actId="20577"/>
          <ac:spMkLst>
            <pc:docMk/>
            <pc:sldMk cId="1910708553" sldId="453"/>
            <ac:spMk id="22" creationId="{45CF4D32-4A0A-1911-56BB-1963EFA26192}"/>
          </ac:spMkLst>
        </pc:spChg>
        <pc:spChg chg="add mod">
          <ac:chgData name="Roncevic, Matija" userId="f2c0c90f-1fe6-4b8a-ac83-c22ddfd296fd" providerId="ADAL" clId="{7CBF5AC9-99C8-495E-AE91-B06E2A25E57A}" dt="2024-07-02T19:45:19.641" v="1871" actId="20577"/>
          <ac:spMkLst>
            <pc:docMk/>
            <pc:sldMk cId="1910708553" sldId="453"/>
            <ac:spMk id="23" creationId="{A669D873-4879-9F6E-B203-682FBA357A9B}"/>
          </ac:spMkLst>
        </pc:spChg>
        <pc:spChg chg="del mod">
          <ac:chgData name="Roncevic, Matija" userId="f2c0c90f-1fe6-4b8a-ac83-c22ddfd296fd" providerId="ADAL" clId="{7CBF5AC9-99C8-495E-AE91-B06E2A25E57A}" dt="2024-07-02T19:37:44.764" v="1751" actId="478"/>
          <ac:spMkLst>
            <pc:docMk/>
            <pc:sldMk cId="1910708553" sldId="453"/>
            <ac:spMk id="43" creationId="{125834A6-B623-BDFD-011F-6A51170B2C19}"/>
          </ac:spMkLst>
        </pc:spChg>
        <pc:spChg chg="add del mod">
          <ac:chgData name="Roncevic, Matija" userId="f2c0c90f-1fe6-4b8a-ac83-c22ddfd296fd" providerId="ADAL" clId="{7CBF5AC9-99C8-495E-AE91-B06E2A25E57A}" dt="2024-07-03T16:47:55.902" v="5609" actId="478"/>
          <ac:spMkLst>
            <pc:docMk/>
            <pc:sldMk cId="1910708553" sldId="453"/>
            <ac:spMk id="47" creationId="{C65F7632-5082-C324-5D79-508FE1BCC3AF}"/>
          </ac:spMkLst>
        </pc:spChg>
        <pc:grpChg chg="del mod">
          <ac:chgData name="Roncevic, Matija" userId="f2c0c90f-1fe6-4b8a-ac83-c22ddfd296fd" providerId="ADAL" clId="{7CBF5AC9-99C8-495E-AE91-B06E2A25E57A}" dt="2024-07-03T16:51:09.131" v="5635" actId="478"/>
          <ac:grpSpMkLst>
            <pc:docMk/>
            <pc:sldMk cId="1910708553" sldId="453"/>
            <ac:grpSpMk id="8" creationId="{01544F92-F987-9474-0F66-6675194F37C4}"/>
          </ac:grpSpMkLst>
        </pc:grpChg>
        <pc:grpChg chg="add mod">
          <ac:chgData name="Roncevic, Matija" userId="f2c0c90f-1fe6-4b8a-ac83-c22ddfd296fd" providerId="ADAL" clId="{7CBF5AC9-99C8-495E-AE91-B06E2A25E57A}" dt="2024-07-02T19:38:42.033" v="1769" actId="1076"/>
          <ac:grpSpMkLst>
            <pc:docMk/>
            <pc:sldMk cId="1910708553" sldId="453"/>
            <ac:grpSpMk id="14" creationId="{8B3DA1CF-DE29-0F76-7108-8342B53B7185}"/>
          </ac:grpSpMkLst>
        </pc:grpChg>
        <pc:grpChg chg="del">
          <ac:chgData name="Roncevic, Matija" userId="f2c0c90f-1fe6-4b8a-ac83-c22ddfd296fd" providerId="ADAL" clId="{7CBF5AC9-99C8-495E-AE91-B06E2A25E57A}" dt="2024-07-02T19:37:35.371" v="1747" actId="478"/>
          <ac:grpSpMkLst>
            <pc:docMk/>
            <pc:sldMk cId="1910708553" sldId="453"/>
            <ac:grpSpMk id="24" creationId="{49700198-27D5-F832-CE90-CB57185828B4}"/>
          </ac:grpSpMkLst>
        </pc:grpChg>
        <pc:grpChg chg="del">
          <ac:chgData name="Roncevic, Matija" userId="f2c0c90f-1fe6-4b8a-ac83-c22ddfd296fd" providerId="ADAL" clId="{7CBF5AC9-99C8-495E-AE91-B06E2A25E57A}" dt="2024-07-02T19:37:34.264" v="1746" actId="478"/>
          <ac:grpSpMkLst>
            <pc:docMk/>
            <pc:sldMk cId="1910708553" sldId="453"/>
            <ac:grpSpMk id="29" creationId="{C94436D2-A89D-F2ED-86A8-CA07C1C635CB}"/>
          </ac:grpSpMkLst>
        </pc:grpChg>
        <pc:picChg chg="mod">
          <ac:chgData name="Roncevic, Matija" userId="f2c0c90f-1fe6-4b8a-ac83-c22ddfd296fd" providerId="ADAL" clId="{7CBF5AC9-99C8-495E-AE91-B06E2A25E57A}" dt="2024-07-02T19:38:08.222" v="1755"/>
          <ac:picMkLst>
            <pc:docMk/>
            <pc:sldMk cId="1910708553" sldId="453"/>
            <ac:picMk id="15" creationId="{6EA3888C-5618-9A6B-C24A-75BCCF7D0A68}"/>
          </ac:picMkLst>
        </pc:picChg>
        <pc:cxnChg chg="add del mod">
          <ac:chgData name="Roncevic, Matija" userId="f2c0c90f-1fe6-4b8a-ac83-c22ddfd296fd" providerId="ADAL" clId="{7CBF5AC9-99C8-495E-AE91-B06E2A25E57A}" dt="2024-07-02T19:38:24.585" v="1760" actId="478"/>
          <ac:cxnSpMkLst>
            <pc:docMk/>
            <pc:sldMk cId="1910708553" sldId="453"/>
            <ac:cxnSpMk id="7" creationId="{A2BAA168-CEE4-FE9B-00E2-A851388BB239}"/>
          </ac:cxnSpMkLst>
        </pc:cxnChg>
        <pc:cxnChg chg="add mod">
          <ac:chgData name="Roncevic, Matija" userId="f2c0c90f-1fe6-4b8a-ac83-c22ddfd296fd" providerId="ADAL" clId="{7CBF5AC9-99C8-495E-AE91-B06E2A25E57A}" dt="2024-07-03T16:33:14.807" v="5558" actId="14100"/>
          <ac:cxnSpMkLst>
            <pc:docMk/>
            <pc:sldMk cId="1910708553" sldId="453"/>
            <ac:cxnSpMk id="21" creationId="{4B1FF201-D9DF-1EB5-32DD-64667B3DB3FC}"/>
          </ac:cxnSpMkLst>
        </pc:cxnChg>
        <pc:cxnChg chg="del">
          <ac:chgData name="Roncevic, Matija" userId="f2c0c90f-1fe6-4b8a-ac83-c22ddfd296fd" providerId="ADAL" clId="{7CBF5AC9-99C8-495E-AE91-B06E2A25E57A}" dt="2024-07-02T19:37:35.984" v="1748" actId="478"/>
          <ac:cxnSpMkLst>
            <pc:docMk/>
            <pc:sldMk cId="1910708553" sldId="453"/>
            <ac:cxnSpMk id="35" creationId="{CCEF4C80-B9A3-72E2-BEC4-248CA607F877}"/>
          </ac:cxnSpMkLst>
        </pc:cxnChg>
        <pc:cxnChg chg="del">
          <ac:chgData name="Roncevic, Matija" userId="f2c0c90f-1fe6-4b8a-ac83-c22ddfd296fd" providerId="ADAL" clId="{7CBF5AC9-99C8-495E-AE91-B06E2A25E57A}" dt="2024-07-02T19:37:34.264" v="1746" actId="478"/>
          <ac:cxnSpMkLst>
            <pc:docMk/>
            <pc:sldMk cId="1910708553" sldId="453"/>
            <ac:cxnSpMk id="36" creationId="{B6DEADBA-E999-8091-5A7B-02340C15D8A4}"/>
          </ac:cxnSpMkLst>
        </pc:cxnChg>
        <pc:cxnChg chg="add del mod">
          <ac:chgData name="Roncevic, Matija" userId="f2c0c90f-1fe6-4b8a-ac83-c22ddfd296fd" providerId="ADAL" clId="{7CBF5AC9-99C8-495E-AE91-B06E2A25E57A}" dt="2024-07-03T16:46:51.419" v="5601" actId="478"/>
          <ac:cxnSpMkLst>
            <pc:docMk/>
            <pc:sldMk cId="1910708553" sldId="453"/>
            <ac:cxnSpMk id="38" creationId="{752D867F-DCA4-1E98-3066-ABE63E5DC289}"/>
          </ac:cxnSpMkLst>
        </pc:cxnChg>
        <pc:cxnChg chg="del">
          <ac:chgData name="Roncevic, Matija" userId="f2c0c90f-1fe6-4b8a-ac83-c22ddfd296fd" providerId="ADAL" clId="{7CBF5AC9-99C8-495E-AE91-B06E2A25E57A}" dt="2024-07-02T19:37:37.079" v="1749" actId="478"/>
          <ac:cxnSpMkLst>
            <pc:docMk/>
            <pc:sldMk cId="1910708553" sldId="453"/>
            <ac:cxnSpMk id="39" creationId="{9FD38D3B-8AC4-11EF-B611-EA609053AAD4}"/>
          </ac:cxnSpMkLst>
        </pc:cxnChg>
        <pc:cxnChg chg="add del mod">
          <ac:chgData name="Roncevic, Matija" userId="f2c0c90f-1fe6-4b8a-ac83-c22ddfd296fd" providerId="ADAL" clId="{7CBF5AC9-99C8-495E-AE91-B06E2A25E57A}" dt="2024-07-03T16:47:42.952" v="5606" actId="478"/>
          <ac:cxnSpMkLst>
            <pc:docMk/>
            <pc:sldMk cId="1910708553" sldId="453"/>
            <ac:cxnSpMk id="45" creationId="{EEE7B88E-1C7C-AED9-F273-67478E134224}"/>
          </ac:cxnSpMkLst>
        </pc:cxnChg>
      </pc:sldChg>
      <pc:sldChg chg="addSp delSp modSp add mod modAnim">
        <pc:chgData name="Roncevic, Matija" userId="f2c0c90f-1fe6-4b8a-ac83-c22ddfd296fd" providerId="ADAL" clId="{7CBF5AC9-99C8-495E-AE91-B06E2A25E57A}" dt="2024-07-04T11:12:47.678" v="6422"/>
        <pc:sldMkLst>
          <pc:docMk/>
          <pc:sldMk cId="867854875" sldId="454"/>
        </pc:sldMkLst>
        <pc:spChg chg="del">
          <ac:chgData name="Roncevic, Matija" userId="f2c0c90f-1fe6-4b8a-ac83-c22ddfd296fd" providerId="ADAL" clId="{7CBF5AC9-99C8-495E-AE91-B06E2A25E57A}" dt="2024-07-02T19:43:25.349" v="1852" actId="478"/>
          <ac:spMkLst>
            <pc:docMk/>
            <pc:sldMk cId="867854875" sldId="454"/>
            <ac:spMk id="2" creationId="{696A4AFA-FF11-3474-1CE9-C1C0FDF1CD89}"/>
          </ac:spMkLst>
        </pc:spChg>
        <pc:spChg chg="del">
          <ac:chgData name="Roncevic, Matija" userId="f2c0c90f-1fe6-4b8a-ac83-c22ddfd296fd" providerId="ADAL" clId="{7CBF5AC9-99C8-495E-AE91-B06E2A25E57A}" dt="2024-07-02T19:43:49.086" v="1854" actId="478"/>
          <ac:spMkLst>
            <pc:docMk/>
            <pc:sldMk cId="867854875" sldId="454"/>
            <ac:spMk id="7" creationId="{CCDE000D-CFC0-9CDE-108F-49DA6E2156FA}"/>
          </ac:spMkLst>
        </pc:spChg>
        <pc:spChg chg="add mod">
          <ac:chgData name="Roncevic, Matija" userId="f2c0c90f-1fe6-4b8a-ac83-c22ddfd296fd" providerId="ADAL" clId="{7CBF5AC9-99C8-495E-AE91-B06E2A25E57A}" dt="2024-07-02T19:45:24.341" v="1874" actId="20577"/>
          <ac:spMkLst>
            <pc:docMk/>
            <pc:sldMk cId="867854875" sldId="454"/>
            <ac:spMk id="19" creationId="{7ABF0307-82C7-CE60-6208-FD7851015D9B}"/>
          </ac:spMkLst>
        </pc:spChg>
        <pc:spChg chg="del mod">
          <ac:chgData name="Roncevic, Matija" userId="f2c0c90f-1fe6-4b8a-ac83-c22ddfd296fd" providerId="ADAL" clId="{7CBF5AC9-99C8-495E-AE91-B06E2A25E57A}" dt="2024-07-02T19:43:51.055" v="1856" actId="478"/>
          <ac:spMkLst>
            <pc:docMk/>
            <pc:sldMk cId="867854875" sldId="454"/>
            <ac:spMk id="44" creationId="{C755BDD6-09C0-FF7E-10A8-81249FC5D940}"/>
          </ac:spMkLst>
        </pc:spChg>
      </pc:sldChg>
      <pc:sldChg chg="addSp delSp modSp add mod">
        <pc:chgData name="Roncevic, Matija" userId="f2c0c90f-1fe6-4b8a-ac83-c22ddfd296fd" providerId="ADAL" clId="{7CBF5AC9-99C8-495E-AE91-B06E2A25E57A}" dt="2024-07-04T08:05:02.793" v="6250" actId="20577"/>
        <pc:sldMkLst>
          <pc:docMk/>
          <pc:sldMk cId="1570267879" sldId="455"/>
        </pc:sldMkLst>
        <pc:spChg chg="mod">
          <ac:chgData name="Roncevic, Matija" userId="f2c0c90f-1fe6-4b8a-ac83-c22ddfd296fd" providerId="ADAL" clId="{7CBF5AC9-99C8-495E-AE91-B06E2A25E57A}" dt="2024-07-02T20:44:59.081" v="2455"/>
          <ac:spMkLst>
            <pc:docMk/>
            <pc:sldMk cId="1570267879" sldId="455"/>
            <ac:spMk id="8" creationId="{03F73DB1-ACA8-EFE3-E6FE-4C6DB80FBB8C}"/>
          </ac:spMkLst>
        </pc:spChg>
        <pc:spChg chg="mod">
          <ac:chgData name="Roncevic, Matija" userId="f2c0c90f-1fe6-4b8a-ac83-c22ddfd296fd" providerId="ADAL" clId="{7CBF5AC9-99C8-495E-AE91-B06E2A25E57A}" dt="2024-07-02T20:44:59.081" v="2455"/>
          <ac:spMkLst>
            <pc:docMk/>
            <pc:sldMk cId="1570267879" sldId="455"/>
            <ac:spMk id="10" creationId="{8B7293A5-3372-8BC0-D77F-729A30EBA6EC}"/>
          </ac:spMkLst>
        </pc:spChg>
        <pc:spChg chg="mod">
          <ac:chgData name="Roncevic, Matija" userId="f2c0c90f-1fe6-4b8a-ac83-c22ddfd296fd" providerId="ADAL" clId="{7CBF5AC9-99C8-495E-AE91-B06E2A25E57A}" dt="2024-07-02T20:44:59.081" v="2455"/>
          <ac:spMkLst>
            <pc:docMk/>
            <pc:sldMk cId="1570267879" sldId="455"/>
            <ac:spMk id="14" creationId="{452FB5C5-A538-1C58-C417-FFF67AD29706}"/>
          </ac:spMkLst>
        </pc:spChg>
        <pc:spChg chg="mod">
          <ac:chgData name="Roncevic, Matija" userId="f2c0c90f-1fe6-4b8a-ac83-c22ddfd296fd" providerId="ADAL" clId="{7CBF5AC9-99C8-495E-AE91-B06E2A25E57A}" dt="2024-07-02T20:44:59.081" v="2455"/>
          <ac:spMkLst>
            <pc:docMk/>
            <pc:sldMk cId="1570267879" sldId="455"/>
            <ac:spMk id="16" creationId="{67F7BDBF-A6E3-FFB2-6EBE-E37F8941AA15}"/>
          </ac:spMkLst>
        </pc:spChg>
        <pc:spChg chg="mod">
          <ac:chgData name="Roncevic, Matija" userId="f2c0c90f-1fe6-4b8a-ac83-c22ddfd296fd" providerId="ADAL" clId="{7CBF5AC9-99C8-495E-AE91-B06E2A25E57A}" dt="2024-07-02T20:44:59.081" v="2455"/>
          <ac:spMkLst>
            <pc:docMk/>
            <pc:sldMk cId="1570267879" sldId="455"/>
            <ac:spMk id="19" creationId="{8F8032CC-91A2-1248-A286-E6BB6FDB6716}"/>
          </ac:spMkLst>
        </pc:spChg>
        <pc:spChg chg="mod">
          <ac:chgData name="Roncevic, Matija" userId="f2c0c90f-1fe6-4b8a-ac83-c22ddfd296fd" providerId="ADAL" clId="{7CBF5AC9-99C8-495E-AE91-B06E2A25E57A}" dt="2024-07-02T20:44:59.081" v="2455"/>
          <ac:spMkLst>
            <pc:docMk/>
            <pc:sldMk cId="1570267879" sldId="455"/>
            <ac:spMk id="21" creationId="{EC6B4262-71CB-2CDB-6391-90B02E6A9961}"/>
          </ac:spMkLst>
        </pc:spChg>
        <pc:spChg chg="mod">
          <ac:chgData name="Roncevic, Matija" userId="f2c0c90f-1fe6-4b8a-ac83-c22ddfd296fd" providerId="ADAL" clId="{7CBF5AC9-99C8-495E-AE91-B06E2A25E57A}" dt="2024-07-02T20:44:59.081" v="2455"/>
          <ac:spMkLst>
            <pc:docMk/>
            <pc:sldMk cId="1570267879" sldId="455"/>
            <ac:spMk id="24" creationId="{298B46AA-FFB6-81E8-537E-9F93CD669082}"/>
          </ac:spMkLst>
        </pc:spChg>
        <pc:spChg chg="mod">
          <ac:chgData name="Roncevic, Matija" userId="f2c0c90f-1fe6-4b8a-ac83-c22ddfd296fd" providerId="ADAL" clId="{7CBF5AC9-99C8-495E-AE91-B06E2A25E57A}" dt="2024-07-02T20:44:59.081" v="2455"/>
          <ac:spMkLst>
            <pc:docMk/>
            <pc:sldMk cId="1570267879" sldId="455"/>
            <ac:spMk id="26" creationId="{A392E39A-37C9-8C20-00B0-A24E39975905}"/>
          </ac:spMkLst>
        </pc:spChg>
        <pc:spChg chg="add mod">
          <ac:chgData name="Roncevic, Matija" userId="f2c0c90f-1fe6-4b8a-ac83-c22ddfd296fd" providerId="ADAL" clId="{7CBF5AC9-99C8-495E-AE91-B06E2A25E57A}" dt="2024-07-02T20:54:51.951" v="2532" actId="113"/>
          <ac:spMkLst>
            <pc:docMk/>
            <pc:sldMk cId="1570267879" sldId="455"/>
            <ac:spMk id="30" creationId="{35C94E7D-0048-D299-DC71-82B27D0B74B9}"/>
          </ac:spMkLst>
        </pc:spChg>
        <pc:spChg chg="add del mod">
          <ac:chgData name="Roncevic, Matija" userId="f2c0c90f-1fe6-4b8a-ac83-c22ddfd296fd" providerId="ADAL" clId="{7CBF5AC9-99C8-495E-AE91-B06E2A25E57A}" dt="2024-07-02T20:54:36.999" v="2530"/>
          <ac:spMkLst>
            <pc:docMk/>
            <pc:sldMk cId="1570267879" sldId="455"/>
            <ac:spMk id="31" creationId="{C249A910-51B3-6E5D-E7B7-B73872D49C24}"/>
          </ac:spMkLst>
        </pc:spChg>
        <pc:spChg chg="add del mod">
          <ac:chgData name="Roncevic, Matija" userId="f2c0c90f-1fe6-4b8a-ac83-c22ddfd296fd" providerId="ADAL" clId="{7CBF5AC9-99C8-495E-AE91-B06E2A25E57A}" dt="2024-07-02T20:45:11.285" v="2457" actId="478"/>
          <ac:spMkLst>
            <pc:docMk/>
            <pc:sldMk cId="1570267879" sldId="455"/>
            <ac:spMk id="32" creationId="{D2B11D58-A0E4-00F4-313A-F84A7294ED65}"/>
          </ac:spMkLst>
        </pc:spChg>
        <pc:spChg chg="add del mod">
          <ac:chgData name="Roncevic, Matija" userId="f2c0c90f-1fe6-4b8a-ac83-c22ddfd296fd" providerId="ADAL" clId="{7CBF5AC9-99C8-495E-AE91-B06E2A25E57A}" dt="2024-07-03T17:14:28.480" v="5713" actId="478"/>
          <ac:spMkLst>
            <pc:docMk/>
            <pc:sldMk cId="1570267879" sldId="455"/>
            <ac:spMk id="35" creationId="{C03C91CD-D743-F6C0-EFE4-2F8727CEE1A0}"/>
          </ac:spMkLst>
        </pc:spChg>
        <pc:spChg chg="add mod">
          <ac:chgData name="Roncevic, Matija" userId="f2c0c90f-1fe6-4b8a-ac83-c22ddfd296fd" providerId="ADAL" clId="{7CBF5AC9-99C8-495E-AE91-B06E2A25E57A}" dt="2024-07-03T17:14:06.653" v="5710" actId="207"/>
          <ac:spMkLst>
            <pc:docMk/>
            <pc:sldMk cId="1570267879" sldId="455"/>
            <ac:spMk id="36" creationId="{AA294154-4A09-F1A7-0398-E9D37DAD9FC4}"/>
          </ac:spMkLst>
        </pc:spChg>
        <pc:spChg chg="del">
          <ac:chgData name="Roncevic, Matija" userId="f2c0c90f-1fe6-4b8a-ac83-c22ddfd296fd" providerId="ADAL" clId="{7CBF5AC9-99C8-495E-AE91-B06E2A25E57A}" dt="2024-07-02T20:44:07.672" v="2454" actId="478"/>
          <ac:spMkLst>
            <pc:docMk/>
            <pc:sldMk cId="1570267879" sldId="455"/>
            <ac:spMk id="41" creationId="{D8B954D4-DDAA-8A0B-8630-7353AE3DE56E}"/>
          </ac:spMkLst>
        </pc:spChg>
        <pc:spChg chg="mod">
          <ac:chgData name="Roncevic, Matija" userId="f2c0c90f-1fe6-4b8a-ac83-c22ddfd296fd" providerId="ADAL" clId="{7CBF5AC9-99C8-495E-AE91-B06E2A25E57A}" dt="2024-07-04T08:05:02.793" v="6250" actId="20577"/>
          <ac:spMkLst>
            <pc:docMk/>
            <pc:sldMk cId="1570267879" sldId="455"/>
            <ac:spMk id="45" creationId="{7DD1E106-1E97-4EE0-E6A5-219A91300CEA}"/>
          </ac:spMkLst>
        </pc:spChg>
        <pc:grpChg chg="add mod">
          <ac:chgData name="Roncevic, Matija" userId="f2c0c90f-1fe6-4b8a-ac83-c22ddfd296fd" providerId="ADAL" clId="{7CBF5AC9-99C8-495E-AE91-B06E2A25E57A}" dt="2024-07-02T20:44:59.081" v="2455"/>
          <ac:grpSpMkLst>
            <pc:docMk/>
            <pc:sldMk cId="1570267879" sldId="455"/>
            <ac:grpSpMk id="2" creationId="{9A865EA6-BBF8-E87D-D41F-CD397CF3B1AB}"/>
          </ac:grpSpMkLst>
        </pc:grpChg>
        <pc:grpChg chg="mod">
          <ac:chgData name="Roncevic, Matija" userId="f2c0c90f-1fe6-4b8a-ac83-c22ddfd296fd" providerId="ADAL" clId="{7CBF5AC9-99C8-495E-AE91-B06E2A25E57A}" dt="2024-07-02T20:44:59.081" v="2455"/>
          <ac:grpSpMkLst>
            <pc:docMk/>
            <pc:sldMk cId="1570267879" sldId="455"/>
            <ac:grpSpMk id="7" creationId="{684C0FC6-3366-ADB7-4F2C-C1FFC542A22B}"/>
          </ac:grpSpMkLst>
        </pc:grpChg>
        <pc:grpChg chg="add mod">
          <ac:chgData name="Roncevic, Matija" userId="f2c0c90f-1fe6-4b8a-ac83-c22ddfd296fd" providerId="ADAL" clId="{7CBF5AC9-99C8-495E-AE91-B06E2A25E57A}" dt="2024-07-02T20:44:59.081" v="2455"/>
          <ac:grpSpMkLst>
            <pc:docMk/>
            <pc:sldMk cId="1570267879" sldId="455"/>
            <ac:grpSpMk id="12" creationId="{3D3F8E7D-A8B6-8D1A-8653-F14A9A91C028}"/>
          </ac:grpSpMkLst>
        </pc:grpChg>
        <pc:grpChg chg="mod">
          <ac:chgData name="Roncevic, Matija" userId="f2c0c90f-1fe6-4b8a-ac83-c22ddfd296fd" providerId="ADAL" clId="{7CBF5AC9-99C8-495E-AE91-B06E2A25E57A}" dt="2024-07-02T20:44:59.081" v="2455"/>
          <ac:grpSpMkLst>
            <pc:docMk/>
            <pc:sldMk cId="1570267879" sldId="455"/>
            <ac:grpSpMk id="13" creationId="{AE1FDD05-E026-3365-CFEA-72B69DDAB3E4}"/>
          </ac:grpSpMkLst>
        </pc:grpChg>
        <pc:grpChg chg="add mod">
          <ac:chgData name="Roncevic, Matija" userId="f2c0c90f-1fe6-4b8a-ac83-c22ddfd296fd" providerId="ADAL" clId="{7CBF5AC9-99C8-495E-AE91-B06E2A25E57A}" dt="2024-07-02T20:44:59.081" v="2455"/>
          <ac:grpSpMkLst>
            <pc:docMk/>
            <pc:sldMk cId="1570267879" sldId="455"/>
            <ac:grpSpMk id="17" creationId="{2FEE2918-BF7B-51D1-3688-176D54D9B1C9}"/>
          </ac:grpSpMkLst>
        </pc:grpChg>
        <pc:grpChg chg="mod">
          <ac:chgData name="Roncevic, Matija" userId="f2c0c90f-1fe6-4b8a-ac83-c22ddfd296fd" providerId="ADAL" clId="{7CBF5AC9-99C8-495E-AE91-B06E2A25E57A}" dt="2024-07-02T20:44:59.081" v="2455"/>
          <ac:grpSpMkLst>
            <pc:docMk/>
            <pc:sldMk cId="1570267879" sldId="455"/>
            <ac:grpSpMk id="18" creationId="{7A14ADA2-2B85-CA02-14AE-E5B364A3F01E}"/>
          </ac:grpSpMkLst>
        </pc:grpChg>
        <pc:grpChg chg="add mod">
          <ac:chgData name="Roncevic, Matija" userId="f2c0c90f-1fe6-4b8a-ac83-c22ddfd296fd" providerId="ADAL" clId="{7CBF5AC9-99C8-495E-AE91-B06E2A25E57A}" dt="2024-07-02T20:44:59.081" v="2455"/>
          <ac:grpSpMkLst>
            <pc:docMk/>
            <pc:sldMk cId="1570267879" sldId="455"/>
            <ac:grpSpMk id="22" creationId="{0D6CA1FC-305E-CCED-4E24-8A8D24B7C213}"/>
          </ac:grpSpMkLst>
        </pc:grpChg>
        <pc:grpChg chg="mod">
          <ac:chgData name="Roncevic, Matija" userId="f2c0c90f-1fe6-4b8a-ac83-c22ddfd296fd" providerId="ADAL" clId="{7CBF5AC9-99C8-495E-AE91-B06E2A25E57A}" dt="2024-07-02T20:44:59.081" v="2455"/>
          <ac:grpSpMkLst>
            <pc:docMk/>
            <pc:sldMk cId="1570267879" sldId="455"/>
            <ac:grpSpMk id="23" creationId="{D27D7875-FDE1-5357-0E45-0C5BE2AC99A8}"/>
          </ac:grpSpMkLst>
        </pc:grpChg>
        <pc:picChg chg="mod">
          <ac:chgData name="Roncevic, Matija" userId="f2c0c90f-1fe6-4b8a-ac83-c22ddfd296fd" providerId="ADAL" clId="{7CBF5AC9-99C8-495E-AE91-B06E2A25E57A}" dt="2024-07-02T20:44:59.081" v="2455"/>
          <ac:picMkLst>
            <pc:docMk/>
            <pc:sldMk cId="1570267879" sldId="455"/>
            <ac:picMk id="9" creationId="{0C0D972D-83A1-00E8-4C35-15169FD0651E}"/>
          </ac:picMkLst>
        </pc:picChg>
        <pc:picChg chg="mod">
          <ac:chgData name="Roncevic, Matija" userId="f2c0c90f-1fe6-4b8a-ac83-c22ddfd296fd" providerId="ADAL" clId="{7CBF5AC9-99C8-495E-AE91-B06E2A25E57A}" dt="2024-07-02T20:44:59.081" v="2455"/>
          <ac:picMkLst>
            <pc:docMk/>
            <pc:sldMk cId="1570267879" sldId="455"/>
            <ac:picMk id="15" creationId="{33D80F3E-8B82-75DC-BB0A-33477844C34D}"/>
          </ac:picMkLst>
        </pc:picChg>
        <pc:picChg chg="mod">
          <ac:chgData name="Roncevic, Matija" userId="f2c0c90f-1fe6-4b8a-ac83-c22ddfd296fd" providerId="ADAL" clId="{7CBF5AC9-99C8-495E-AE91-B06E2A25E57A}" dt="2024-07-02T20:44:59.081" v="2455"/>
          <ac:picMkLst>
            <pc:docMk/>
            <pc:sldMk cId="1570267879" sldId="455"/>
            <ac:picMk id="20" creationId="{B0D347DA-E526-0BA4-229F-B9BCAE3BE756}"/>
          </ac:picMkLst>
        </pc:picChg>
        <pc:picChg chg="mod">
          <ac:chgData name="Roncevic, Matija" userId="f2c0c90f-1fe6-4b8a-ac83-c22ddfd296fd" providerId="ADAL" clId="{7CBF5AC9-99C8-495E-AE91-B06E2A25E57A}" dt="2024-07-02T20:44:59.081" v="2455"/>
          <ac:picMkLst>
            <pc:docMk/>
            <pc:sldMk cId="1570267879" sldId="455"/>
            <ac:picMk id="25" creationId="{04A88507-7ACC-B37F-FE0C-3F4B14ED4C4B}"/>
          </ac:picMkLst>
        </pc:picChg>
        <pc:picChg chg="add mod">
          <ac:chgData name="Roncevic, Matija" userId="f2c0c90f-1fe6-4b8a-ac83-c22ddfd296fd" providerId="ADAL" clId="{7CBF5AC9-99C8-495E-AE91-B06E2A25E57A}" dt="2024-07-02T20:45:05.097" v="2456" actId="688"/>
          <ac:picMkLst>
            <pc:docMk/>
            <pc:sldMk cId="1570267879" sldId="455"/>
            <ac:picMk id="34" creationId="{45236401-74F3-5D38-EE8C-3FC7AE7AAE65}"/>
          </ac:picMkLst>
        </pc:picChg>
        <pc:cxnChg chg="add mod">
          <ac:chgData name="Roncevic, Matija" userId="f2c0c90f-1fe6-4b8a-ac83-c22ddfd296fd" providerId="ADAL" clId="{7CBF5AC9-99C8-495E-AE91-B06E2A25E57A}" dt="2024-07-02T20:44:59.081" v="2455"/>
          <ac:cxnSpMkLst>
            <pc:docMk/>
            <pc:sldMk cId="1570267879" sldId="455"/>
            <ac:cxnSpMk id="27" creationId="{E5930762-4A61-710B-B89C-0585FC9F2B98}"/>
          </ac:cxnSpMkLst>
        </pc:cxnChg>
        <pc:cxnChg chg="add mod">
          <ac:chgData name="Roncevic, Matija" userId="f2c0c90f-1fe6-4b8a-ac83-c22ddfd296fd" providerId="ADAL" clId="{7CBF5AC9-99C8-495E-AE91-B06E2A25E57A}" dt="2024-07-02T20:44:59.081" v="2455"/>
          <ac:cxnSpMkLst>
            <pc:docMk/>
            <pc:sldMk cId="1570267879" sldId="455"/>
            <ac:cxnSpMk id="28" creationId="{4A9C89BC-021E-9527-5BA5-9E53B156CB62}"/>
          </ac:cxnSpMkLst>
        </pc:cxnChg>
        <pc:cxnChg chg="add mod">
          <ac:chgData name="Roncevic, Matija" userId="f2c0c90f-1fe6-4b8a-ac83-c22ddfd296fd" providerId="ADAL" clId="{7CBF5AC9-99C8-495E-AE91-B06E2A25E57A}" dt="2024-07-02T20:54:40.386" v="2531" actId="14100"/>
          <ac:cxnSpMkLst>
            <pc:docMk/>
            <pc:sldMk cId="1570267879" sldId="455"/>
            <ac:cxnSpMk id="29" creationId="{AA1B9925-D659-F3C0-0548-3488E70861DA}"/>
          </ac:cxnSpMkLst>
        </pc:cxnChg>
        <pc:cxnChg chg="add del mod">
          <ac:chgData name="Roncevic, Matija" userId="f2c0c90f-1fe6-4b8a-ac83-c22ddfd296fd" providerId="ADAL" clId="{7CBF5AC9-99C8-495E-AE91-B06E2A25E57A}" dt="2024-07-02T20:45:12.260" v="2458" actId="478"/>
          <ac:cxnSpMkLst>
            <pc:docMk/>
            <pc:sldMk cId="1570267879" sldId="455"/>
            <ac:cxnSpMk id="33" creationId="{C3588D1E-67D5-9099-B3A9-C213D207DDD0}"/>
          </ac:cxnSpMkLst>
        </pc:cxnChg>
      </pc:sldChg>
      <pc:sldChg chg="addSp delSp modSp add mod modAnim">
        <pc:chgData name="Roncevic, Matija" userId="f2c0c90f-1fe6-4b8a-ac83-c22ddfd296fd" providerId="ADAL" clId="{7CBF5AC9-99C8-495E-AE91-B06E2A25E57A}" dt="2024-07-04T08:04:39.721" v="6242" actId="478"/>
        <pc:sldMkLst>
          <pc:docMk/>
          <pc:sldMk cId="2492649677" sldId="456"/>
        </pc:sldMkLst>
        <pc:spChg chg="add mod">
          <ac:chgData name="Roncevic, Matija" userId="f2c0c90f-1fe6-4b8a-ac83-c22ddfd296fd" providerId="ADAL" clId="{7CBF5AC9-99C8-495E-AE91-B06E2A25E57A}" dt="2024-07-02T19:46:56.986" v="1900"/>
          <ac:spMkLst>
            <pc:docMk/>
            <pc:sldMk cId="2492649677" sldId="456"/>
            <ac:spMk id="2" creationId="{7272DF5D-B088-FEC4-816A-8E4D2A3FCDF9}"/>
          </ac:spMkLst>
        </pc:spChg>
        <pc:spChg chg="add del mod">
          <ac:chgData name="Roncevic, Matija" userId="f2c0c90f-1fe6-4b8a-ac83-c22ddfd296fd" providerId="ADAL" clId="{7CBF5AC9-99C8-495E-AE91-B06E2A25E57A}" dt="2024-07-04T08:04:39.721" v="6242" actId="478"/>
          <ac:spMkLst>
            <pc:docMk/>
            <pc:sldMk cId="2492649677" sldId="456"/>
            <ac:spMk id="7" creationId="{93176DDA-8068-76C7-F755-07A580D8147C}"/>
          </ac:spMkLst>
        </pc:spChg>
        <pc:spChg chg="del">
          <ac:chgData name="Roncevic, Matija" userId="f2c0c90f-1fe6-4b8a-ac83-c22ddfd296fd" providerId="ADAL" clId="{7CBF5AC9-99C8-495E-AE91-B06E2A25E57A}" dt="2024-07-02T19:46:59.440" v="1901" actId="478"/>
          <ac:spMkLst>
            <pc:docMk/>
            <pc:sldMk cId="2492649677" sldId="456"/>
            <ac:spMk id="19" creationId="{7ABF0307-82C7-CE60-6208-FD7851015D9B}"/>
          </ac:spMkLst>
        </pc:spChg>
        <pc:spChg chg="add mod">
          <ac:chgData name="Roncevic, Matija" userId="f2c0c90f-1fe6-4b8a-ac83-c22ddfd296fd" providerId="ADAL" clId="{7CBF5AC9-99C8-495E-AE91-B06E2A25E57A}" dt="2024-07-02T19:48:52.661" v="1923" actId="20577"/>
          <ac:spMkLst>
            <pc:docMk/>
            <pc:sldMk cId="2492649677" sldId="456"/>
            <ac:spMk id="37" creationId="{AA2DB09F-45A7-C836-3DF6-7AAAC551D1D5}"/>
          </ac:spMkLst>
        </pc:spChg>
        <pc:spChg chg="add mod">
          <ac:chgData name="Roncevic, Matija" userId="f2c0c90f-1fe6-4b8a-ac83-c22ddfd296fd" providerId="ADAL" clId="{7CBF5AC9-99C8-495E-AE91-B06E2A25E57A}" dt="2024-07-02T20:30:09.741" v="2224" actId="207"/>
          <ac:spMkLst>
            <pc:docMk/>
            <pc:sldMk cId="2492649677" sldId="456"/>
            <ac:spMk id="38" creationId="{B83783DA-9719-BE7B-38C4-049C8BFCF2A5}"/>
          </ac:spMkLst>
        </pc:spChg>
        <pc:spChg chg="mod">
          <ac:chgData name="Roncevic, Matija" userId="f2c0c90f-1fe6-4b8a-ac83-c22ddfd296fd" providerId="ADAL" clId="{7CBF5AC9-99C8-495E-AE91-B06E2A25E57A}" dt="2024-07-02T19:49:59.407" v="1943" actId="1076"/>
          <ac:spMkLst>
            <pc:docMk/>
            <pc:sldMk cId="2492649677" sldId="456"/>
            <ac:spMk id="42" creationId="{180EB1BF-9B08-3945-C1D0-69F99E361246}"/>
          </ac:spMkLst>
        </pc:spChg>
        <pc:spChg chg="add mod">
          <ac:chgData name="Roncevic, Matija" userId="f2c0c90f-1fe6-4b8a-ac83-c22ddfd296fd" providerId="ADAL" clId="{7CBF5AC9-99C8-495E-AE91-B06E2A25E57A}" dt="2024-07-02T20:05:45.449" v="1974" actId="20577"/>
          <ac:spMkLst>
            <pc:docMk/>
            <pc:sldMk cId="2492649677" sldId="456"/>
            <ac:spMk id="51" creationId="{9BFD5630-DB5A-3140-1217-1813817CBBC0}"/>
          </ac:spMkLst>
        </pc:spChg>
        <pc:spChg chg="add mod">
          <ac:chgData name="Roncevic, Matija" userId="f2c0c90f-1fe6-4b8a-ac83-c22ddfd296fd" providerId="ADAL" clId="{7CBF5AC9-99C8-495E-AE91-B06E2A25E57A}" dt="2024-07-02T20:39:48.565" v="2376" actId="20577"/>
          <ac:spMkLst>
            <pc:docMk/>
            <pc:sldMk cId="2492649677" sldId="456"/>
            <ac:spMk id="63" creationId="{4F4C5596-929B-BB1A-24E5-A258F39E9F4D}"/>
          </ac:spMkLst>
        </pc:spChg>
        <pc:spChg chg="add mod">
          <ac:chgData name="Roncevic, Matija" userId="f2c0c90f-1fe6-4b8a-ac83-c22ddfd296fd" providerId="ADAL" clId="{7CBF5AC9-99C8-495E-AE91-B06E2A25E57A}" dt="2024-07-04T08:04:13.511" v="6232"/>
          <ac:spMkLst>
            <pc:docMk/>
            <pc:sldMk cId="2492649677" sldId="456"/>
            <ac:spMk id="64" creationId="{17F1DAF0-BBC9-18BC-C32C-9CA1870D7304}"/>
          </ac:spMkLst>
        </pc:spChg>
        <pc:grpChg chg="mod">
          <ac:chgData name="Roncevic, Matija" userId="f2c0c90f-1fe6-4b8a-ac83-c22ddfd296fd" providerId="ADAL" clId="{7CBF5AC9-99C8-495E-AE91-B06E2A25E57A}" dt="2024-07-02T20:12:22.486" v="1994" actId="1076"/>
          <ac:grpSpMkLst>
            <pc:docMk/>
            <pc:sldMk cId="2492649677" sldId="456"/>
            <ac:grpSpMk id="24" creationId="{49700198-27D5-F832-CE90-CB57185828B4}"/>
          </ac:grpSpMkLst>
        </pc:grpChg>
        <pc:grpChg chg="mod">
          <ac:chgData name="Roncevic, Matija" userId="f2c0c90f-1fe6-4b8a-ac83-c22ddfd296fd" providerId="ADAL" clId="{7CBF5AC9-99C8-495E-AE91-B06E2A25E57A}" dt="2024-07-02T20:12:22.486" v="1994" actId="1076"/>
          <ac:grpSpMkLst>
            <pc:docMk/>
            <pc:sldMk cId="2492649677" sldId="456"/>
            <ac:grpSpMk id="29" creationId="{C94436D2-A89D-F2ED-86A8-CA07C1C635CB}"/>
          </ac:grpSpMkLst>
        </pc:grpChg>
        <pc:picChg chg="del">
          <ac:chgData name="Roncevic, Matija" userId="f2c0c90f-1fe6-4b8a-ac83-c22ddfd296fd" providerId="ADAL" clId="{7CBF5AC9-99C8-495E-AE91-B06E2A25E57A}" dt="2024-07-02T19:47:19.140" v="1904" actId="478"/>
          <ac:picMkLst>
            <pc:docMk/>
            <pc:sldMk cId="2492649677" sldId="456"/>
            <ac:picMk id="22" creationId="{97080B6A-BEEA-9042-964A-26365DD83318}"/>
          </ac:picMkLst>
        </pc:picChg>
        <pc:picChg chg="del">
          <ac:chgData name="Roncevic, Matija" userId="f2c0c90f-1fe6-4b8a-ac83-c22ddfd296fd" providerId="ADAL" clId="{7CBF5AC9-99C8-495E-AE91-B06E2A25E57A}" dt="2024-07-02T19:50:47.331" v="1954" actId="478"/>
          <ac:picMkLst>
            <pc:docMk/>
            <pc:sldMk cId="2492649677" sldId="456"/>
            <ac:picMk id="23" creationId="{DD7A1A11-8766-57BE-65CF-93EDBB2ED8B7}"/>
          </ac:picMkLst>
        </pc:picChg>
        <pc:picChg chg="add mod">
          <ac:chgData name="Roncevic, Matija" userId="f2c0c90f-1fe6-4b8a-ac83-c22ddfd296fd" providerId="ADAL" clId="{7CBF5AC9-99C8-495E-AE91-B06E2A25E57A}" dt="2024-07-02T19:47:33.486" v="1906" actId="1076"/>
          <ac:picMkLst>
            <pc:docMk/>
            <pc:sldMk cId="2492649677" sldId="456"/>
            <ac:picMk id="34" creationId="{42604409-58AF-E666-104A-AA000210ED18}"/>
          </ac:picMkLst>
        </pc:picChg>
        <pc:picChg chg="add mod">
          <ac:chgData name="Roncevic, Matija" userId="f2c0c90f-1fe6-4b8a-ac83-c22ddfd296fd" providerId="ADAL" clId="{7CBF5AC9-99C8-495E-AE91-B06E2A25E57A}" dt="2024-07-02T20:34:11.879" v="2248" actId="1076"/>
          <ac:picMkLst>
            <pc:docMk/>
            <pc:sldMk cId="2492649677" sldId="456"/>
            <ac:picMk id="50" creationId="{33605BC9-9840-90E3-12A4-F2F8B5753A5C}"/>
          </ac:picMkLst>
        </pc:picChg>
        <pc:cxnChg chg="add del mod">
          <ac:chgData name="Roncevic, Matija" userId="f2c0c90f-1fe6-4b8a-ac83-c22ddfd296fd" providerId="ADAL" clId="{7CBF5AC9-99C8-495E-AE91-B06E2A25E57A}" dt="2024-07-02T20:12:22.198" v="1993" actId="14100"/>
          <ac:cxnSpMkLst>
            <pc:docMk/>
            <pc:sldMk cId="2492649677" sldId="456"/>
            <ac:cxnSpMk id="35" creationId="{CCEF4C80-B9A3-72E2-BEC4-248CA607F877}"/>
          </ac:cxnSpMkLst>
        </pc:cxnChg>
        <pc:cxnChg chg="mod">
          <ac:chgData name="Roncevic, Matija" userId="f2c0c90f-1fe6-4b8a-ac83-c22ddfd296fd" providerId="ADAL" clId="{7CBF5AC9-99C8-495E-AE91-B06E2A25E57A}" dt="2024-07-02T20:12:22.486" v="1994" actId="1076"/>
          <ac:cxnSpMkLst>
            <pc:docMk/>
            <pc:sldMk cId="2492649677" sldId="456"/>
            <ac:cxnSpMk id="36" creationId="{B6DEADBA-E999-8091-5A7B-02340C15D8A4}"/>
          </ac:cxnSpMkLst>
        </pc:cxnChg>
        <pc:cxnChg chg="add del mod">
          <ac:chgData name="Roncevic, Matija" userId="f2c0c90f-1fe6-4b8a-ac83-c22ddfd296fd" providerId="ADAL" clId="{7CBF5AC9-99C8-495E-AE91-B06E2A25E57A}" dt="2024-07-02T20:12:21.765" v="1992" actId="14100"/>
          <ac:cxnSpMkLst>
            <pc:docMk/>
            <pc:sldMk cId="2492649677" sldId="456"/>
            <ac:cxnSpMk id="39" creationId="{9FD38D3B-8AC4-11EF-B611-EA609053AAD4}"/>
          </ac:cxnSpMkLst>
        </pc:cxnChg>
        <pc:cxnChg chg="add del mod">
          <ac:chgData name="Roncevic, Matija" userId="f2c0c90f-1fe6-4b8a-ac83-c22ddfd296fd" providerId="ADAL" clId="{7CBF5AC9-99C8-495E-AE91-B06E2A25E57A}" dt="2024-07-02T19:50:18.573" v="1948" actId="478"/>
          <ac:cxnSpMkLst>
            <pc:docMk/>
            <pc:sldMk cId="2492649677" sldId="456"/>
            <ac:cxnSpMk id="41" creationId="{CF9229D9-5E95-139D-35D7-396DAE4F2D94}"/>
          </ac:cxnSpMkLst>
        </pc:cxnChg>
        <pc:cxnChg chg="add mod">
          <ac:chgData name="Roncevic, Matija" userId="f2c0c90f-1fe6-4b8a-ac83-c22ddfd296fd" providerId="ADAL" clId="{7CBF5AC9-99C8-495E-AE91-B06E2A25E57A}" dt="2024-07-02T19:50:38.767" v="1953" actId="14100"/>
          <ac:cxnSpMkLst>
            <pc:docMk/>
            <pc:sldMk cId="2492649677" sldId="456"/>
            <ac:cxnSpMk id="45" creationId="{9C292C33-2AFA-9188-8D9E-ECDD1ADB6EF7}"/>
          </ac:cxnSpMkLst>
        </pc:cxnChg>
        <pc:cxnChg chg="add del">
          <ac:chgData name="Roncevic, Matija" userId="f2c0c90f-1fe6-4b8a-ac83-c22ddfd296fd" providerId="ADAL" clId="{7CBF5AC9-99C8-495E-AE91-B06E2A25E57A}" dt="2024-07-02T20:12:19.711" v="1989" actId="11529"/>
          <ac:cxnSpMkLst>
            <pc:docMk/>
            <pc:sldMk cId="2492649677" sldId="456"/>
            <ac:cxnSpMk id="55" creationId="{98B5BC97-168B-49E4-65E7-FFE0FC82ECAA}"/>
          </ac:cxnSpMkLst>
        </pc:cxnChg>
        <pc:cxnChg chg="add del">
          <ac:chgData name="Roncevic, Matija" userId="f2c0c90f-1fe6-4b8a-ac83-c22ddfd296fd" providerId="ADAL" clId="{7CBF5AC9-99C8-495E-AE91-B06E2A25E57A}" dt="2024-07-02T20:12:18.409" v="1988" actId="11529"/>
          <ac:cxnSpMkLst>
            <pc:docMk/>
            <pc:sldMk cId="2492649677" sldId="456"/>
            <ac:cxnSpMk id="57" creationId="{07512611-25F3-050A-F2A5-334913C5D873}"/>
          </ac:cxnSpMkLst>
        </pc:cxnChg>
        <pc:cxnChg chg="add del">
          <ac:chgData name="Roncevic, Matija" userId="f2c0c90f-1fe6-4b8a-ac83-c22ddfd296fd" providerId="ADAL" clId="{7CBF5AC9-99C8-495E-AE91-B06E2A25E57A}" dt="2024-07-02T20:12:17.832" v="1987" actId="11529"/>
          <ac:cxnSpMkLst>
            <pc:docMk/>
            <pc:sldMk cId="2492649677" sldId="456"/>
            <ac:cxnSpMk id="59" creationId="{3A7E1E05-94A3-C920-E4DD-58B92E3FC177}"/>
          </ac:cxnSpMkLst>
        </pc:cxnChg>
        <pc:cxnChg chg="add del mod">
          <ac:chgData name="Roncevic, Matija" userId="f2c0c90f-1fe6-4b8a-ac83-c22ddfd296fd" providerId="ADAL" clId="{7CBF5AC9-99C8-495E-AE91-B06E2A25E57A}" dt="2024-07-02T20:12:17.457" v="1986" actId="11529"/>
          <ac:cxnSpMkLst>
            <pc:docMk/>
            <pc:sldMk cId="2492649677" sldId="456"/>
            <ac:cxnSpMk id="61" creationId="{C6481020-4AF1-E0A8-3CD1-1921AA30BBA0}"/>
          </ac:cxnSpMkLst>
        </pc:cxnChg>
      </pc:sldChg>
      <pc:sldChg chg="addSp delSp modSp add mod modAnim">
        <pc:chgData name="Roncevic, Matija" userId="f2c0c90f-1fe6-4b8a-ac83-c22ddfd296fd" providerId="ADAL" clId="{7CBF5AC9-99C8-495E-AE91-B06E2A25E57A}" dt="2024-07-04T08:04:41.508" v="6243" actId="478"/>
        <pc:sldMkLst>
          <pc:docMk/>
          <pc:sldMk cId="745999620" sldId="457"/>
        </pc:sldMkLst>
        <pc:spChg chg="add del">
          <ac:chgData name="Roncevic, Matija" userId="f2c0c90f-1fe6-4b8a-ac83-c22ddfd296fd" providerId="ADAL" clId="{7CBF5AC9-99C8-495E-AE91-B06E2A25E57A}" dt="2024-07-04T08:04:41.508" v="6243" actId="478"/>
          <ac:spMkLst>
            <pc:docMk/>
            <pc:sldMk cId="745999620" sldId="457"/>
            <ac:spMk id="7" creationId="{93176DDA-8068-76C7-F755-07A580D8147C}"/>
          </ac:spMkLst>
        </pc:spChg>
        <pc:spChg chg="mod">
          <ac:chgData name="Roncevic, Matija" userId="f2c0c90f-1fe6-4b8a-ac83-c22ddfd296fd" providerId="ADAL" clId="{7CBF5AC9-99C8-495E-AE91-B06E2A25E57A}" dt="2024-07-02T20:23:22.183" v="2143" actId="1076"/>
          <ac:spMkLst>
            <pc:docMk/>
            <pc:sldMk cId="745999620" sldId="457"/>
            <ac:spMk id="10" creationId="{93E6751B-6E2A-5BDD-1031-22814455906D}"/>
          </ac:spMkLst>
        </pc:spChg>
        <pc:spChg chg="add mod">
          <ac:chgData name="Roncevic, Matija" userId="f2c0c90f-1fe6-4b8a-ac83-c22ddfd296fd" providerId="ADAL" clId="{7CBF5AC9-99C8-495E-AE91-B06E2A25E57A}" dt="2024-07-02T20:16:26.581" v="2043" actId="1076"/>
          <ac:spMkLst>
            <pc:docMk/>
            <pc:sldMk cId="745999620" sldId="457"/>
            <ac:spMk id="23" creationId="{828492A2-F5F5-8AA4-C056-B6789DD2D2DE}"/>
          </ac:spMkLst>
        </pc:spChg>
        <pc:spChg chg="mod">
          <ac:chgData name="Roncevic, Matija" userId="f2c0c90f-1fe6-4b8a-ac83-c22ddfd296fd" providerId="ADAL" clId="{7CBF5AC9-99C8-495E-AE91-B06E2A25E57A}" dt="2024-07-02T20:23:31.350" v="2146" actId="1076"/>
          <ac:spMkLst>
            <pc:docMk/>
            <pc:sldMk cId="745999620" sldId="457"/>
            <ac:spMk id="26" creationId="{4515A9FA-144C-8E2E-4FC2-0AD523E37A49}"/>
          </ac:spMkLst>
        </pc:spChg>
        <pc:spChg chg="mod">
          <ac:chgData name="Roncevic, Matija" userId="f2c0c90f-1fe6-4b8a-ac83-c22ddfd296fd" providerId="ADAL" clId="{7CBF5AC9-99C8-495E-AE91-B06E2A25E57A}" dt="2024-07-02T20:23:47.609" v="2149" actId="1076"/>
          <ac:spMkLst>
            <pc:docMk/>
            <pc:sldMk cId="745999620" sldId="457"/>
            <ac:spMk id="31" creationId="{66AB6478-8FB0-8EE1-F3C9-F12030A2C812}"/>
          </ac:spMkLst>
        </pc:spChg>
        <pc:spChg chg="del">
          <ac:chgData name="Roncevic, Matija" userId="f2c0c90f-1fe6-4b8a-ac83-c22ddfd296fd" providerId="ADAL" clId="{7CBF5AC9-99C8-495E-AE91-B06E2A25E57A}" dt="2024-07-02T20:12:40.883" v="1996" actId="478"/>
          <ac:spMkLst>
            <pc:docMk/>
            <pc:sldMk cId="745999620" sldId="457"/>
            <ac:spMk id="37" creationId="{AA2DB09F-45A7-C836-3DF6-7AAAC551D1D5}"/>
          </ac:spMkLst>
        </pc:spChg>
        <pc:spChg chg="del">
          <ac:chgData name="Roncevic, Matija" userId="f2c0c90f-1fe6-4b8a-ac83-c22ddfd296fd" providerId="ADAL" clId="{7CBF5AC9-99C8-495E-AE91-B06E2A25E57A}" dt="2024-07-02T20:12:40.883" v="1996" actId="478"/>
          <ac:spMkLst>
            <pc:docMk/>
            <pc:sldMk cId="745999620" sldId="457"/>
            <ac:spMk id="38" creationId="{B83783DA-9719-BE7B-38C4-049C8BFCF2A5}"/>
          </ac:spMkLst>
        </pc:spChg>
        <pc:spChg chg="add mod">
          <ac:chgData name="Roncevic, Matija" userId="f2c0c90f-1fe6-4b8a-ac83-c22ddfd296fd" providerId="ADAL" clId="{7CBF5AC9-99C8-495E-AE91-B06E2A25E57A}" dt="2024-07-02T20:21:11.143" v="2124" actId="688"/>
          <ac:spMkLst>
            <pc:docMk/>
            <pc:sldMk cId="745999620" sldId="457"/>
            <ac:spMk id="40" creationId="{DF9F9C08-1399-1C51-187D-0E799CEA62F8}"/>
          </ac:spMkLst>
        </pc:spChg>
        <pc:spChg chg="add mod">
          <ac:chgData name="Roncevic, Matija" userId="f2c0c90f-1fe6-4b8a-ac83-c22ddfd296fd" providerId="ADAL" clId="{7CBF5AC9-99C8-495E-AE91-B06E2A25E57A}" dt="2024-07-03T17:07:20.802" v="5677" actId="164"/>
          <ac:spMkLst>
            <pc:docMk/>
            <pc:sldMk cId="745999620" sldId="457"/>
            <ac:spMk id="41" creationId="{0A8A4E9F-34B2-61D7-0801-89D95616081C}"/>
          </ac:spMkLst>
        </pc:spChg>
        <pc:spChg chg="del">
          <ac:chgData name="Roncevic, Matija" userId="f2c0c90f-1fe6-4b8a-ac83-c22ddfd296fd" providerId="ADAL" clId="{7CBF5AC9-99C8-495E-AE91-B06E2A25E57A}" dt="2024-07-02T20:12:40.883" v="1996" actId="478"/>
          <ac:spMkLst>
            <pc:docMk/>
            <pc:sldMk cId="745999620" sldId="457"/>
            <ac:spMk id="42" creationId="{180EB1BF-9B08-3945-C1D0-69F99E361246}"/>
          </ac:spMkLst>
        </pc:spChg>
        <pc:spChg chg="del mod">
          <ac:chgData name="Roncevic, Matija" userId="f2c0c90f-1fe6-4b8a-ac83-c22ddfd296fd" providerId="ADAL" clId="{7CBF5AC9-99C8-495E-AE91-B06E2A25E57A}" dt="2024-07-02T20:20:55.758" v="2119" actId="478"/>
          <ac:spMkLst>
            <pc:docMk/>
            <pc:sldMk cId="745999620" sldId="457"/>
            <ac:spMk id="43" creationId="{125834A6-B623-BDFD-011F-6A51170B2C19}"/>
          </ac:spMkLst>
        </pc:spChg>
        <pc:spChg chg="add mod">
          <ac:chgData name="Roncevic, Matija" userId="f2c0c90f-1fe6-4b8a-ac83-c22ddfd296fd" providerId="ADAL" clId="{7CBF5AC9-99C8-495E-AE91-B06E2A25E57A}" dt="2024-07-03T17:07:20.802" v="5677" actId="164"/>
          <ac:spMkLst>
            <pc:docMk/>
            <pc:sldMk cId="745999620" sldId="457"/>
            <ac:spMk id="49" creationId="{4D1280ED-24C7-1E73-9E21-E440DC8751EC}"/>
          </ac:spMkLst>
        </pc:spChg>
        <pc:spChg chg="del">
          <ac:chgData name="Roncevic, Matija" userId="f2c0c90f-1fe6-4b8a-ac83-c22ddfd296fd" providerId="ADAL" clId="{7CBF5AC9-99C8-495E-AE91-B06E2A25E57A}" dt="2024-07-02T20:12:40.883" v="1996" actId="478"/>
          <ac:spMkLst>
            <pc:docMk/>
            <pc:sldMk cId="745999620" sldId="457"/>
            <ac:spMk id="51" creationId="{9BFD5630-DB5A-3140-1217-1813817CBBC0}"/>
          </ac:spMkLst>
        </pc:spChg>
        <pc:spChg chg="add mod">
          <ac:chgData name="Roncevic, Matija" userId="f2c0c90f-1fe6-4b8a-ac83-c22ddfd296fd" providerId="ADAL" clId="{7CBF5AC9-99C8-495E-AE91-B06E2A25E57A}" dt="2024-07-03T17:07:24.921" v="5678" actId="164"/>
          <ac:spMkLst>
            <pc:docMk/>
            <pc:sldMk cId="745999620" sldId="457"/>
            <ac:spMk id="56" creationId="{D4FCFC7A-0185-2BDD-E120-3961605911C0}"/>
          </ac:spMkLst>
        </pc:spChg>
        <pc:spChg chg="add mod">
          <ac:chgData name="Roncevic, Matija" userId="f2c0c90f-1fe6-4b8a-ac83-c22ddfd296fd" providerId="ADAL" clId="{7CBF5AC9-99C8-495E-AE91-B06E2A25E57A}" dt="2024-07-03T17:07:24.921" v="5678" actId="164"/>
          <ac:spMkLst>
            <pc:docMk/>
            <pc:sldMk cId="745999620" sldId="457"/>
            <ac:spMk id="59" creationId="{3E27FD87-D9FF-ABAA-A39D-51CE082345C0}"/>
          </ac:spMkLst>
        </pc:spChg>
        <pc:spChg chg="add mod">
          <ac:chgData name="Roncevic, Matija" userId="f2c0c90f-1fe6-4b8a-ac83-c22ddfd296fd" providerId="ADAL" clId="{7CBF5AC9-99C8-495E-AE91-B06E2A25E57A}" dt="2024-07-03T17:07:30.400" v="5679" actId="164"/>
          <ac:spMkLst>
            <pc:docMk/>
            <pc:sldMk cId="745999620" sldId="457"/>
            <ac:spMk id="60" creationId="{371B43D5-0C29-D0E1-2997-CBFC5B72693D}"/>
          </ac:spMkLst>
        </pc:spChg>
        <pc:spChg chg="add mod">
          <ac:chgData name="Roncevic, Matija" userId="f2c0c90f-1fe6-4b8a-ac83-c22ddfd296fd" providerId="ADAL" clId="{7CBF5AC9-99C8-495E-AE91-B06E2A25E57A}" dt="2024-07-03T17:07:30.400" v="5679" actId="164"/>
          <ac:spMkLst>
            <pc:docMk/>
            <pc:sldMk cId="745999620" sldId="457"/>
            <ac:spMk id="63" creationId="{1E82595C-01A2-8EAC-BB6E-289BC5103810}"/>
          </ac:spMkLst>
        </pc:spChg>
        <pc:spChg chg="add mod">
          <ac:chgData name="Roncevic, Matija" userId="f2c0c90f-1fe6-4b8a-ac83-c22ddfd296fd" providerId="ADAL" clId="{7CBF5AC9-99C8-495E-AE91-B06E2A25E57A}" dt="2024-07-03T17:07:34.610" v="5680" actId="164"/>
          <ac:spMkLst>
            <pc:docMk/>
            <pc:sldMk cId="745999620" sldId="457"/>
            <ac:spMk id="64" creationId="{FC7FE775-62E2-0487-9D31-329E97DA9447}"/>
          </ac:spMkLst>
        </pc:spChg>
        <pc:spChg chg="add mod">
          <ac:chgData name="Roncevic, Matija" userId="f2c0c90f-1fe6-4b8a-ac83-c22ddfd296fd" providerId="ADAL" clId="{7CBF5AC9-99C8-495E-AE91-B06E2A25E57A}" dt="2024-07-03T17:07:34.610" v="5680" actId="164"/>
          <ac:spMkLst>
            <pc:docMk/>
            <pc:sldMk cId="745999620" sldId="457"/>
            <ac:spMk id="67" creationId="{6E8510E3-E183-64C1-5E43-8E7850CA4ED8}"/>
          </ac:spMkLst>
        </pc:spChg>
        <pc:spChg chg="add mod">
          <ac:chgData name="Roncevic, Matija" userId="f2c0c90f-1fe6-4b8a-ac83-c22ddfd296fd" providerId="ADAL" clId="{7CBF5AC9-99C8-495E-AE91-B06E2A25E57A}" dt="2024-07-02T20:30:49.003" v="2228" actId="20577"/>
          <ac:spMkLst>
            <pc:docMk/>
            <pc:sldMk cId="745999620" sldId="457"/>
            <ac:spMk id="72" creationId="{E401C97F-4EA2-81B6-1C10-D3CD0CA09497}"/>
          </ac:spMkLst>
        </pc:spChg>
        <pc:spChg chg="add mod">
          <ac:chgData name="Roncevic, Matija" userId="f2c0c90f-1fe6-4b8a-ac83-c22ddfd296fd" providerId="ADAL" clId="{7CBF5AC9-99C8-495E-AE91-B06E2A25E57A}" dt="2024-07-02T20:32:02.208" v="2235" actId="207"/>
          <ac:spMkLst>
            <pc:docMk/>
            <pc:sldMk cId="745999620" sldId="457"/>
            <ac:spMk id="73" creationId="{6EEC217C-1752-FCAB-081A-11EE8F1751F7}"/>
          </ac:spMkLst>
        </pc:spChg>
        <pc:spChg chg="add del mod">
          <ac:chgData name="Roncevic, Matija" userId="f2c0c90f-1fe6-4b8a-ac83-c22ddfd296fd" providerId="ADAL" clId="{7CBF5AC9-99C8-495E-AE91-B06E2A25E57A}" dt="2024-07-02T20:40:07.524" v="2379" actId="478"/>
          <ac:spMkLst>
            <pc:docMk/>
            <pc:sldMk cId="745999620" sldId="457"/>
            <ac:spMk id="75" creationId="{18E6A48D-6926-3A8F-373C-46D30BCB39D7}"/>
          </ac:spMkLst>
        </pc:spChg>
        <pc:spChg chg="add mod">
          <ac:chgData name="Roncevic, Matija" userId="f2c0c90f-1fe6-4b8a-ac83-c22ddfd296fd" providerId="ADAL" clId="{7CBF5AC9-99C8-495E-AE91-B06E2A25E57A}" dt="2024-07-04T08:04:20.103" v="6234"/>
          <ac:spMkLst>
            <pc:docMk/>
            <pc:sldMk cId="745999620" sldId="457"/>
            <ac:spMk id="82" creationId="{0E326276-A142-0192-E6EF-8DCE9D5F2EEA}"/>
          </ac:spMkLst>
        </pc:spChg>
        <pc:grpChg chg="mod">
          <ac:chgData name="Roncevic, Matija" userId="f2c0c90f-1fe6-4b8a-ac83-c22ddfd296fd" providerId="ADAL" clId="{7CBF5AC9-99C8-495E-AE91-B06E2A25E57A}" dt="2024-07-02T20:12:55.066" v="1999" actId="1076"/>
          <ac:grpSpMkLst>
            <pc:docMk/>
            <pc:sldMk cId="745999620" sldId="457"/>
            <ac:grpSpMk id="8" creationId="{01544F92-F987-9474-0F66-6675194F37C4}"/>
          </ac:grpSpMkLst>
        </pc:grpChg>
        <pc:grpChg chg="del">
          <ac:chgData name="Roncevic, Matija" userId="f2c0c90f-1fe6-4b8a-ac83-c22ddfd296fd" providerId="ADAL" clId="{7CBF5AC9-99C8-495E-AE91-B06E2A25E57A}" dt="2024-07-02T20:12:40.883" v="1996" actId="478"/>
          <ac:grpSpMkLst>
            <pc:docMk/>
            <pc:sldMk cId="745999620" sldId="457"/>
            <ac:grpSpMk id="14" creationId="{01283361-DAF7-4262-A22B-6C8C22CB8418}"/>
          </ac:grpSpMkLst>
        </pc:grpChg>
        <pc:grpChg chg="mod">
          <ac:chgData name="Roncevic, Matija" userId="f2c0c90f-1fe6-4b8a-ac83-c22ddfd296fd" providerId="ADAL" clId="{7CBF5AC9-99C8-495E-AE91-B06E2A25E57A}" dt="2024-07-02T20:13:05.568" v="2003" actId="1076"/>
          <ac:grpSpMkLst>
            <pc:docMk/>
            <pc:sldMk cId="745999620" sldId="457"/>
            <ac:grpSpMk id="24" creationId="{49700198-27D5-F832-CE90-CB57185828B4}"/>
          </ac:grpSpMkLst>
        </pc:grpChg>
        <pc:grpChg chg="mod">
          <ac:chgData name="Roncevic, Matija" userId="f2c0c90f-1fe6-4b8a-ac83-c22ddfd296fd" providerId="ADAL" clId="{7CBF5AC9-99C8-495E-AE91-B06E2A25E57A}" dt="2024-07-03T17:06:06.966" v="5669" actId="1076"/>
          <ac:grpSpMkLst>
            <pc:docMk/>
            <pc:sldMk cId="745999620" sldId="457"/>
            <ac:grpSpMk id="29" creationId="{C94436D2-A89D-F2ED-86A8-CA07C1C635CB}"/>
          </ac:grpSpMkLst>
        </pc:grpChg>
        <pc:grpChg chg="add mod">
          <ac:chgData name="Roncevic, Matija" userId="f2c0c90f-1fe6-4b8a-ac83-c22ddfd296fd" providerId="ADAL" clId="{7CBF5AC9-99C8-495E-AE91-B06E2A25E57A}" dt="2024-07-03T17:07:20.802" v="5677" actId="164"/>
          <ac:grpSpMkLst>
            <pc:docMk/>
            <pc:sldMk cId="745999620" sldId="457"/>
            <ac:grpSpMk id="78" creationId="{E203201C-F021-3B18-AEE4-CD3EECB64B14}"/>
          </ac:grpSpMkLst>
        </pc:grpChg>
        <pc:grpChg chg="add mod">
          <ac:chgData name="Roncevic, Matija" userId="f2c0c90f-1fe6-4b8a-ac83-c22ddfd296fd" providerId="ADAL" clId="{7CBF5AC9-99C8-495E-AE91-B06E2A25E57A}" dt="2024-07-03T17:07:24.921" v="5678" actId="164"/>
          <ac:grpSpMkLst>
            <pc:docMk/>
            <pc:sldMk cId="745999620" sldId="457"/>
            <ac:grpSpMk id="79" creationId="{30C00C1D-90D9-30EE-9082-AC177D2352AE}"/>
          </ac:grpSpMkLst>
        </pc:grpChg>
        <pc:grpChg chg="add mod">
          <ac:chgData name="Roncevic, Matija" userId="f2c0c90f-1fe6-4b8a-ac83-c22ddfd296fd" providerId="ADAL" clId="{7CBF5AC9-99C8-495E-AE91-B06E2A25E57A}" dt="2024-07-03T17:07:30.400" v="5679" actId="164"/>
          <ac:grpSpMkLst>
            <pc:docMk/>
            <pc:sldMk cId="745999620" sldId="457"/>
            <ac:grpSpMk id="80" creationId="{1C0D9091-14A6-F68C-28A3-CDDB681A9F53}"/>
          </ac:grpSpMkLst>
        </pc:grpChg>
        <pc:grpChg chg="add mod">
          <ac:chgData name="Roncevic, Matija" userId="f2c0c90f-1fe6-4b8a-ac83-c22ddfd296fd" providerId="ADAL" clId="{7CBF5AC9-99C8-495E-AE91-B06E2A25E57A}" dt="2024-07-03T17:07:34.610" v="5680" actId="164"/>
          <ac:grpSpMkLst>
            <pc:docMk/>
            <pc:sldMk cId="745999620" sldId="457"/>
            <ac:grpSpMk id="81" creationId="{0D063734-124A-FA25-5306-316ABCFB2208}"/>
          </ac:grpSpMkLst>
        </pc:grpChg>
        <pc:picChg chg="del">
          <ac:chgData name="Roncevic, Matija" userId="f2c0c90f-1fe6-4b8a-ac83-c22ddfd296fd" providerId="ADAL" clId="{7CBF5AC9-99C8-495E-AE91-B06E2A25E57A}" dt="2024-07-02T20:12:40.883" v="1996" actId="478"/>
          <ac:picMkLst>
            <pc:docMk/>
            <pc:sldMk cId="745999620" sldId="457"/>
            <ac:picMk id="20" creationId="{0E0C1A8A-6BD6-2D66-1F3F-F3F280876370}"/>
          </ac:picMkLst>
        </pc:picChg>
        <pc:picChg chg="del">
          <ac:chgData name="Roncevic, Matija" userId="f2c0c90f-1fe6-4b8a-ac83-c22ddfd296fd" providerId="ADAL" clId="{7CBF5AC9-99C8-495E-AE91-B06E2A25E57A}" dt="2024-07-02T20:12:40.883" v="1996" actId="478"/>
          <ac:picMkLst>
            <pc:docMk/>
            <pc:sldMk cId="745999620" sldId="457"/>
            <ac:picMk id="34" creationId="{42604409-58AF-E666-104A-AA000210ED18}"/>
          </ac:picMkLst>
        </pc:picChg>
        <pc:picChg chg="del">
          <ac:chgData name="Roncevic, Matija" userId="f2c0c90f-1fe6-4b8a-ac83-c22ddfd296fd" providerId="ADAL" clId="{7CBF5AC9-99C8-495E-AE91-B06E2A25E57A}" dt="2024-07-02T20:12:40.883" v="1996" actId="478"/>
          <ac:picMkLst>
            <pc:docMk/>
            <pc:sldMk cId="745999620" sldId="457"/>
            <ac:picMk id="50" creationId="{33605BC9-9840-90E3-12A4-F2F8B5753A5C}"/>
          </ac:picMkLst>
        </pc:picChg>
        <pc:cxnChg chg="add mod">
          <ac:chgData name="Roncevic, Matija" userId="f2c0c90f-1fe6-4b8a-ac83-c22ddfd296fd" providerId="ADAL" clId="{7CBF5AC9-99C8-495E-AE91-B06E2A25E57A}" dt="2024-07-02T20:20:46.568" v="2118" actId="208"/>
          <ac:cxnSpMkLst>
            <pc:docMk/>
            <pc:sldMk cId="745999620" sldId="457"/>
            <ac:cxnSpMk id="19" creationId="{78A56405-80B5-D3CB-4F09-AB65B82A61A9}"/>
          </ac:cxnSpMkLst>
        </pc:cxnChg>
        <pc:cxnChg chg="add mod">
          <ac:chgData name="Roncevic, Matija" userId="f2c0c90f-1fe6-4b8a-ac83-c22ddfd296fd" providerId="ADAL" clId="{7CBF5AC9-99C8-495E-AE91-B06E2A25E57A}" dt="2024-07-02T20:21:06.346" v="2122" actId="1076"/>
          <ac:cxnSpMkLst>
            <pc:docMk/>
            <pc:sldMk cId="745999620" sldId="457"/>
            <ac:cxnSpMk id="22" creationId="{8699E91F-A2CB-9717-6F7E-8D8E249FB399}"/>
          </ac:cxnSpMkLst>
        </pc:cxnChg>
        <pc:cxnChg chg="del">
          <ac:chgData name="Roncevic, Matija" userId="f2c0c90f-1fe6-4b8a-ac83-c22ddfd296fd" providerId="ADAL" clId="{7CBF5AC9-99C8-495E-AE91-B06E2A25E57A}" dt="2024-07-02T20:12:57.797" v="2000" actId="478"/>
          <ac:cxnSpMkLst>
            <pc:docMk/>
            <pc:sldMk cId="745999620" sldId="457"/>
            <ac:cxnSpMk id="35" creationId="{CCEF4C80-B9A3-72E2-BEC4-248CA607F877}"/>
          </ac:cxnSpMkLst>
        </pc:cxnChg>
        <pc:cxnChg chg="del">
          <ac:chgData name="Roncevic, Matija" userId="f2c0c90f-1fe6-4b8a-ac83-c22ddfd296fd" providerId="ADAL" clId="{7CBF5AC9-99C8-495E-AE91-B06E2A25E57A}" dt="2024-07-02T20:12:58.888" v="2001" actId="478"/>
          <ac:cxnSpMkLst>
            <pc:docMk/>
            <pc:sldMk cId="745999620" sldId="457"/>
            <ac:cxnSpMk id="36" creationId="{B6DEADBA-E999-8091-5A7B-02340C15D8A4}"/>
          </ac:cxnSpMkLst>
        </pc:cxnChg>
        <pc:cxnChg chg="del">
          <ac:chgData name="Roncevic, Matija" userId="f2c0c90f-1fe6-4b8a-ac83-c22ddfd296fd" providerId="ADAL" clId="{7CBF5AC9-99C8-495E-AE91-B06E2A25E57A}" dt="2024-07-02T20:12:59.456" v="2002" actId="478"/>
          <ac:cxnSpMkLst>
            <pc:docMk/>
            <pc:sldMk cId="745999620" sldId="457"/>
            <ac:cxnSpMk id="39" creationId="{9FD38D3B-8AC4-11EF-B611-EA609053AAD4}"/>
          </ac:cxnSpMkLst>
        </pc:cxnChg>
        <pc:cxnChg chg="del">
          <ac:chgData name="Roncevic, Matija" userId="f2c0c90f-1fe6-4b8a-ac83-c22ddfd296fd" providerId="ADAL" clId="{7CBF5AC9-99C8-495E-AE91-B06E2A25E57A}" dt="2024-07-02T20:12:40.883" v="1996" actId="478"/>
          <ac:cxnSpMkLst>
            <pc:docMk/>
            <pc:sldMk cId="745999620" sldId="457"/>
            <ac:cxnSpMk id="45" creationId="{9C292C33-2AFA-9188-8D9E-ECDD1ADB6EF7}"/>
          </ac:cxnSpMkLst>
        </pc:cxnChg>
        <pc:cxnChg chg="add mod">
          <ac:chgData name="Roncevic, Matija" userId="f2c0c90f-1fe6-4b8a-ac83-c22ddfd296fd" providerId="ADAL" clId="{7CBF5AC9-99C8-495E-AE91-B06E2A25E57A}" dt="2024-07-03T17:07:20.802" v="5677" actId="164"/>
          <ac:cxnSpMkLst>
            <pc:docMk/>
            <pc:sldMk cId="745999620" sldId="457"/>
            <ac:cxnSpMk id="46" creationId="{7F73F99F-5DD1-7009-8942-5BE91628CCFC}"/>
          </ac:cxnSpMkLst>
        </pc:cxnChg>
        <pc:cxnChg chg="add mod">
          <ac:chgData name="Roncevic, Matija" userId="f2c0c90f-1fe6-4b8a-ac83-c22ddfd296fd" providerId="ADAL" clId="{7CBF5AC9-99C8-495E-AE91-B06E2A25E57A}" dt="2024-07-03T17:07:20.802" v="5677" actId="164"/>
          <ac:cxnSpMkLst>
            <pc:docMk/>
            <pc:sldMk cId="745999620" sldId="457"/>
            <ac:cxnSpMk id="48" creationId="{7DF7646D-5116-E3F3-942E-06DF6F9CCB5B}"/>
          </ac:cxnSpMkLst>
        </pc:cxnChg>
        <pc:cxnChg chg="add mod">
          <ac:chgData name="Roncevic, Matija" userId="f2c0c90f-1fe6-4b8a-ac83-c22ddfd296fd" providerId="ADAL" clId="{7CBF5AC9-99C8-495E-AE91-B06E2A25E57A}" dt="2024-07-03T17:07:24.921" v="5678" actId="164"/>
          <ac:cxnSpMkLst>
            <pc:docMk/>
            <pc:sldMk cId="745999620" sldId="457"/>
            <ac:cxnSpMk id="57" creationId="{F343D0D3-7A3B-21B3-7840-ACC8213C81F3}"/>
          </ac:cxnSpMkLst>
        </pc:cxnChg>
        <pc:cxnChg chg="add mod">
          <ac:chgData name="Roncevic, Matija" userId="f2c0c90f-1fe6-4b8a-ac83-c22ddfd296fd" providerId="ADAL" clId="{7CBF5AC9-99C8-495E-AE91-B06E2A25E57A}" dt="2024-07-03T17:07:24.921" v="5678" actId="164"/>
          <ac:cxnSpMkLst>
            <pc:docMk/>
            <pc:sldMk cId="745999620" sldId="457"/>
            <ac:cxnSpMk id="58" creationId="{C89CF7AC-2A67-6002-7428-185BE08F14FB}"/>
          </ac:cxnSpMkLst>
        </pc:cxnChg>
        <pc:cxnChg chg="add mod">
          <ac:chgData name="Roncevic, Matija" userId="f2c0c90f-1fe6-4b8a-ac83-c22ddfd296fd" providerId="ADAL" clId="{7CBF5AC9-99C8-495E-AE91-B06E2A25E57A}" dt="2024-07-03T17:07:30.400" v="5679" actId="164"/>
          <ac:cxnSpMkLst>
            <pc:docMk/>
            <pc:sldMk cId="745999620" sldId="457"/>
            <ac:cxnSpMk id="61" creationId="{F7B818F4-2724-4B72-B315-9B73733DA996}"/>
          </ac:cxnSpMkLst>
        </pc:cxnChg>
        <pc:cxnChg chg="add mod">
          <ac:chgData name="Roncevic, Matija" userId="f2c0c90f-1fe6-4b8a-ac83-c22ddfd296fd" providerId="ADAL" clId="{7CBF5AC9-99C8-495E-AE91-B06E2A25E57A}" dt="2024-07-03T17:07:30.400" v="5679" actId="164"/>
          <ac:cxnSpMkLst>
            <pc:docMk/>
            <pc:sldMk cId="745999620" sldId="457"/>
            <ac:cxnSpMk id="62" creationId="{36B56296-1C51-F16F-492E-170EA677AF49}"/>
          </ac:cxnSpMkLst>
        </pc:cxnChg>
        <pc:cxnChg chg="add mod">
          <ac:chgData name="Roncevic, Matija" userId="f2c0c90f-1fe6-4b8a-ac83-c22ddfd296fd" providerId="ADAL" clId="{7CBF5AC9-99C8-495E-AE91-B06E2A25E57A}" dt="2024-07-03T17:07:34.610" v="5680" actId="164"/>
          <ac:cxnSpMkLst>
            <pc:docMk/>
            <pc:sldMk cId="745999620" sldId="457"/>
            <ac:cxnSpMk id="65" creationId="{26A74F6B-AC7E-2437-BD47-CE55846DE42C}"/>
          </ac:cxnSpMkLst>
        </pc:cxnChg>
        <pc:cxnChg chg="add mod">
          <ac:chgData name="Roncevic, Matija" userId="f2c0c90f-1fe6-4b8a-ac83-c22ddfd296fd" providerId="ADAL" clId="{7CBF5AC9-99C8-495E-AE91-B06E2A25E57A}" dt="2024-07-03T17:07:34.610" v="5680" actId="164"/>
          <ac:cxnSpMkLst>
            <pc:docMk/>
            <pc:sldMk cId="745999620" sldId="457"/>
            <ac:cxnSpMk id="66" creationId="{3BB58AD5-3230-3623-FCF9-1C211C394657}"/>
          </ac:cxnSpMkLst>
        </pc:cxnChg>
        <pc:cxnChg chg="add mod">
          <ac:chgData name="Roncevic, Matija" userId="f2c0c90f-1fe6-4b8a-ac83-c22ddfd296fd" providerId="ADAL" clId="{7CBF5AC9-99C8-495E-AE91-B06E2A25E57A}" dt="2024-07-02T20:22:52.415" v="2138" actId="14100"/>
          <ac:cxnSpMkLst>
            <pc:docMk/>
            <pc:sldMk cId="745999620" sldId="457"/>
            <ac:cxnSpMk id="68" creationId="{8B360707-306C-6C1A-ED90-00EBF93D7616}"/>
          </ac:cxnSpMkLst>
        </pc:cxnChg>
        <pc:cxnChg chg="add mod">
          <ac:chgData name="Roncevic, Matija" userId="f2c0c90f-1fe6-4b8a-ac83-c22ddfd296fd" providerId="ADAL" clId="{7CBF5AC9-99C8-495E-AE91-B06E2A25E57A}" dt="2024-07-02T20:22:59.995" v="2140" actId="1076"/>
          <ac:cxnSpMkLst>
            <pc:docMk/>
            <pc:sldMk cId="745999620" sldId="457"/>
            <ac:cxnSpMk id="71" creationId="{1D285C8E-345C-FAB4-77B8-77DB07457D70}"/>
          </ac:cxnSpMkLst>
        </pc:cxnChg>
        <pc:cxnChg chg="add mod">
          <ac:chgData name="Roncevic, Matija" userId="f2c0c90f-1fe6-4b8a-ac83-c22ddfd296fd" providerId="ADAL" clId="{7CBF5AC9-99C8-495E-AE91-B06E2A25E57A}" dt="2024-07-02T20:32:02.493" v="2236" actId="208"/>
          <ac:cxnSpMkLst>
            <pc:docMk/>
            <pc:sldMk cId="745999620" sldId="457"/>
            <ac:cxnSpMk id="74" creationId="{9FF9DC46-9F68-52BE-4500-F99A28E0CC5D}"/>
          </ac:cxnSpMkLst>
        </pc:cxnChg>
        <pc:cxnChg chg="add mod">
          <ac:chgData name="Roncevic, Matija" userId="f2c0c90f-1fe6-4b8a-ac83-c22ddfd296fd" providerId="ADAL" clId="{7CBF5AC9-99C8-495E-AE91-B06E2A25E57A}" dt="2024-07-03T17:06:40.772" v="5671" actId="208"/>
          <ac:cxnSpMkLst>
            <pc:docMk/>
            <pc:sldMk cId="745999620" sldId="457"/>
            <ac:cxnSpMk id="77" creationId="{7A25CD2F-6966-5C9A-D5E3-BFDFD3A29320}"/>
          </ac:cxnSpMkLst>
        </pc:cxnChg>
      </pc:sldChg>
      <pc:sldChg chg="addSp delSp modSp add del mod">
        <pc:chgData name="Roncevic, Matija" userId="f2c0c90f-1fe6-4b8a-ac83-c22ddfd296fd" providerId="ADAL" clId="{7CBF5AC9-99C8-495E-AE91-B06E2A25E57A}" dt="2024-07-03T17:08:46.814" v="5692" actId="47"/>
        <pc:sldMkLst>
          <pc:docMk/>
          <pc:sldMk cId="1849689915" sldId="458"/>
        </pc:sldMkLst>
        <pc:spChg chg="add mod">
          <ac:chgData name="Roncevic, Matija" userId="f2c0c90f-1fe6-4b8a-ac83-c22ddfd296fd" providerId="ADAL" clId="{7CBF5AC9-99C8-495E-AE91-B06E2A25E57A}" dt="2024-07-02T20:34:43.446" v="2249" actId="1076"/>
          <ac:spMkLst>
            <pc:docMk/>
            <pc:sldMk cId="1849689915" sldId="458"/>
            <ac:spMk id="20" creationId="{C75BAAF4-5DF9-E07F-AC84-C02F7F06C767}"/>
          </ac:spMkLst>
        </pc:spChg>
        <pc:spChg chg="add mod">
          <ac:chgData name="Roncevic, Matija" userId="f2c0c90f-1fe6-4b8a-ac83-c22ddfd296fd" providerId="ADAL" clId="{7CBF5AC9-99C8-495E-AE91-B06E2A25E57A}" dt="2024-07-02T20:35:17.753" v="2253" actId="1076"/>
          <ac:spMkLst>
            <pc:docMk/>
            <pc:sldMk cId="1849689915" sldId="458"/>
            <ac:spMk id="21" creationId="{B12DFCB4-2C0C-5EB5-4DF4-A59155529192}"/>
          </ac:spMkLst>
        </pc:spChg>
        <pc:spChg chg="mod">
          <ac:chgData name="Roncevic, Matija" userId="f2c0c90f-1fe6-4b8a-ac83-c22ddfd296fd" providerId="ADAL" clId="{7CBF5AC9-99C8-495E-AE91-B06E2A25E57A}" dt="2024-07-02T20:26:03.332" v="2185" actId="20577"/>
          <ac:spMkLst>
            <pc:docMk/>
            <pc:sldMk cId="1849689915" sldId="458"/>
            <ac:spMk id="23" creationId="{828492A2-F5F5-8AA4-C056-B6789DD2D2DE}"/>
          </ac:spMkLst>
        </pc:spChg>
        <pc:spChg chg="add mod">
          <ac:chgData name="Roncevic, Matija" userId="f2c0c90f-1fe6-4b8a-ac83-c22ddfd296fd" providerId="ADAL" clId="{7CBF5AC9-99C8-495E-AE91-B06E2A25E57A}" dt="2024-07-02T20:35:17.753" v="2253" actId="1076"/>
          <ac:spMkLst>
            <pc:docMk/>
            <pc:sldMk cId="1849689915" sldId="458"/>
            <ac:spMk id="34" creationId="{36E211CF-2B8A-51AC-EDC4-3EA8163FE1A7}"/>
          </ac:spMkLst>
        </pc:spChg>
        <pc:spChg chg="mod">
          <ac:chgData name="Roncevic, Matija" userId="f2c0c90f-1fe6-4b8a-ac83-c22ddfd296fd" providerId="ADAL" clId="{7CBF5AC9-99C8-495E-AE91-B06E2A25E57A}" dt="2024-07-02T20:26:09.118" v="2190" actId="20577"/>
          <ac:spMkLst>
            <pc:docMk/>
            <pc:sldMk cId="1849689915" sldId="458"/>
            <ac:spMk id="40" creationId="{DF9F9C08-1399-1C51-187D-0E799CEA62F8}"/>
          </ac:spMkLst>
        </pc:spChg>
        <pc:spChg chg="del">
          <ac:chgData name="Roncevic, Matija" userId="f2c0c90f-1fe6-4b8a-ac83-c22ddfd296fd" providerId="ADAL" clId="{7CBF5AC9-99C8-495E-AE91-B06E2A25E57A}" dt="2024-07-02T20:25:02.030" v="2165" actId="478"/>
          <ac:spMkLst>
            <pc:docMk/>
            <pc:sldMk cId="1849689915" sldId="458"/>
            <ac:spMk id="41" creationId="{0A8A4E9F-34B2-61D7-0801-89D95616081C}"/>
          </ac:spMkLst>
        </pc:spChg>
        <pc:spChg chg="del">
          <ac:chgData name="Roncevic, Matija" userId="f2c0c90f-1fe6-4b8a-ac83-c22ddfd296fd" providerId="ADAL" clId="{7CBF5AC9-99C8-495E-AE91-B06E2A25E57A}" dt="2024-07-02T20:25:02.030" v="2165" actId="478"/>
          <ac:spMkLst>
            <pc:docMk/>
            <pc:sldMk cId="1849689915" sldId="458"/>
            <ac:spMk id="49" creationId="{4D1280ED-24C7-1E73-9E21-E440DC8751EC}"/>
          </ac:spMkLst>
        </pc:spChg>
        <pc:spChg chg="mod">
          <ac:chgData name="Roncevic, Matija" userId="f2c0c90f-1fe6-4b8a-ac83-c22ddfd296fd" providerId="ADAL" clId="{7CBF5AC9-99C8-495E-AE91-B06E2A25E57A}" dt="2024-07-02T20:28:42.725" v="2213" actId="113"/>
          <ac:spMkLst>
            <pc:docMk/>
            <pc:sldMk cId="1849689915" sldId="458"/>
            <ac:spMk id="56" creationId="{D4FCFC7A-0185-2BDD-E120-3961605911C0}"/>
          </ac:spMkLst>
        </pc:spChg>
        <pc:spChg chg="mod">
          <ac:chgData name="Roncevic, Matija" userId="f2c0c90f-1fe6-4b8a-ac83-c22ddfd296fd" providerId="ADAL" clId="{7CBF5AC9-99C8-495E-AE91-B06E2A25E57A}" dt="2024-07-02T20:25:08.771" v="2167" actId="1076"/>
          <ac:spMkLst>
            <pc:docMk/>
            <pc:sldMk cId="1849689915" sldId="458"/>
            <ac:spMk id="59" creationId="{3E27FD87-D9FF-ABAA-A39D-51CE082345C0}"/>
          </ac:spMkLst>
        </pc:spChg>
        <pc:spChg chg="del">
          <ac:chgData name="Roncevic, Matija" userId="f2c0c90f-1fe6-4b8a-ac83-c22ddfd296fd" providerId="ADAL" clId="{7CBF5AC9-99C8-495E-AE91-B06E2A25E57A}" dt="2024-07-02T20:25:04.530" v="2166" actId="478"/>
          <ac:spMkLst>
            <pc:docMk/>
            <pc:sldMk cId="1849689915" sldId="458"/>
            <ac:spMk id="60" creationId="{371B43D5-0C29-D0E1-2997-CBFC5B72693D}"/>
          </ac:spMkLst>
        </pc:spChg>
        <pc:spChg chg="del">
          <ac:chgData name="Roncevic, Matija" userId="f2c0c90f-1fe6-4b8a-ac83-c22ddfd296fd" providerId="ADAL" clId="{7CBF5AC9-99C8-495E-AE91-B06E2A25E57A}" dt="2024-07-02T20:25:04.530" v="2166" actId="478"/>
          <ac:spMkLst>
            <pc:docMk/>
            <pc:sldMk cId="1849689915" sldId="458"/>
            <ac:spMk id="63" creationId="{1E82595C-01A2-8EAC-BB6E-289BC5103810}"/>
          </ac:spMkLst>
        </pc:spChg>
        <pc:spChg chg="mod">
          <ac:chgData name="Roncevic, Matija" userId="f2c0c90f-1fe6-4b8a-ac83-c22ddfd296fd" providerId="ADAL" clId="{7CBF5AC9-99C8-495E-AE91-B06E2A25E57A}" dt="2024-07-02T20:28:45.858" v="2214" actId="113"/>
          <ac:spMkLst>
            <pc:docMk/>
            <pc:sldMk cId="1849689915" sldId="458"/>
            <ac:spMk id="64" creationId="{FC7FE775-62E2-0487-9D31-329E97DA9447}"/>
          </ac:spMkLst>
        </pc:spChg>
        <pc:spChg chg="mod">
          <ac:chgData name="Roncevic, Matija" userId="f2c0c90f-1fe6-4b8a-ac83-c22ddfd296fd" providerId="ADAL" clId="{7CBF5AC9-99C8-495E-AE91-B06E2A25E57A}" dt="2024-07-02T20:25:17.750" v="2168" actId="1076"/>
          <ac:spMkLst>
            <pc:docMk/>
            <pc:sldMk cId="1849689915" sldId="458"/>
            <ac:spMk id="67" creationId="{6E8510E3-E183-64C1-5E43-8E7850CA4ED8}"/>
          </ac:spMkLst>
        </pc:spChg>
        <pc:grpChg chg="mod">
          <ac:chgData name="Roncevic, Matija" userId="f2c0c90f-1fe6-4b8a-ac83-c22ddfd296fd" providerId="ADAL" clId="{7CBF5AC9-99C8-495E-AE91-B06E2A25E57A}" dt="2024-07-03T17:06:13.410" v="5670" actId="1076"/>
          <ac:grpSpMkLst>
            <pc:docMk/>
            <pc:sldMk cId="1849689915" sldId="458"/>
            <ac:grpSpMk id="29" creationId="{C94436D2-A89D-F2ED-86A8-CA07C1C635CB}"/>
          </ac:grpSpMkLst>
        </pc:grpChg>
        <pc:cxnChg chg="mod">
          <ac:chgData name="Roncevic, Matija" userId="f2c0c90f-1fe6-4b8a-ac83-c22ddfd296fd" providerId="ADAL" clId="{7CBF5AC9-99C8-495E-AE91-B06E2A25E57A}" dt="2024-07-02T20:25:44.331" v="2171" actId="14100"/>
          <ac:cxnSpMkLst>
            <pc:docMk/>
            <pc:sldMk cId="1849689915" sldId="458"/>
            <ac:cxnSpMk id="19" creationId="{78A56405-80B5-D3CB-4F09-AB65B82A61A9}"/>
          </ac:cxnSpMkLst>
        </pc:cxnChg>
        <pc:cxnChg chg="mod">
          <ac:chgData name="Roncevic, Matija" userId="f2c0c90f-1fe6-4b8a-ac83-c22ddfd296fd" providerId="ADAL" clId="{7CBF5AC9-99C8-495E-AE91-B06E2A25E57A}" dt="2024-07-02T20:25:57.041" v="2174" actId="14100"/>
          <ac:cxnSpMkLst>
            <pc:docMk/>
            <pc:sldMk cId="1849689915" sldId="458"/>
            <ac:cxnSpMk id="22" creationId="{8699E91F-A2CB-9717-6F7E-8D8E249FB399}"/>
          </ac:cxnSpMkLst>
        </pc:cxnChg>
        <pc:cxnChg chg="add mod">
          <ac:chgData name="Roncevic, Matija" userId="f2c0c90f-1fe6-4b8a-ac83-c22ddfd296fd" providerId="ADAL" clId="{7CBF5AC9-99C8-495E-AE91-B06E2A25E57A}" dt="2024-07-02T20:35:17.753" v="2253" actId="1076"/>
          <ac:cxnSpMkLst>
            <pc:docMk/>
            <pc:sldMk cId="1849689915" sldId="458"/>
            <ac:cxnSpMk id="35" creationId="{FC03ACAA-6902-2DDF-9DF4-4F2BC00CE20F}"/>
          </ac:cxnSpMkLst>
        </pc:cxnChg>
        <pc:cxnChg chg="del">
          <ac:chgData name="Roncevic, Matija" userId="f2c0c90f-1fe6-4b8a-ac83-c22ddfd296fd" providerId="ADAL" clId="{7CBF5AC9-99C8-495E-AE91-B06E2A25E57A}" dt="2024-07-02T20:25:02.030" v="2165" actId="478"/>
          <ac:cxnSpMkLst>
            <pc:docMk/>
            <pc:sldMk cId="1849689915" sldId="458"/>
            <ac:cxnSpMk id="46" creationId="{7F73F99F-5DD1-7009-8942-5BE91628CCFC}"/>
          </ac:cxnSpMkLst>
        </pc:cxnChg>
        <pc:cxnChg chg="del">
          <ac:chgData name="Roncevic, Matija" userId="f2c0c90f-1fe6-4b8a-ac83-c22ddfd296fd" providerId="ADAL" clId="{7CBF5AC9-99C8-495E-AE91-B06E2A25E57A}" dt="2024-07-02T20:25:02.030" v="2165" actId="478"/>
          <ac:cxnSpMkLst>
            <pc:docMk/>
            <pc:sldMk cId="1849689915" sldId="458"/>
            <ac:cxnSpMk id="48" creationId="{7DF7646D-5116-E3F3-942E-06DF6F9CCB5B}"/>
          </ac:cxnSpMkLst>
        </pc:cxnChg>
        <pc:cxnChg chg="mod">
          <ac:chgData name="Roncevic, Matija" userId="f2c0c90f-1fe6-4b8a-ac83-c22ddfd296fd" providerId="ADAL" clId="{7CBF5AC9-99C8-495E-AE91-B06E2A25E57A}" dt="2024-07-02T20:25:08.771" v="2167" actId="1076"/>
          <ac:cxnSpMkLst>
            <pc:docMk/>
            <pc:sldMk cId="1849689915" sldId="458"/>
            <ac:cxnSpMk id="57" creationId="{F343D0D3-7A3B-21B3-7840-ACC8213C81F3}"/>
          </ac:cxnSpMkLst>
        </pc:cxnChg>
        <pc:cxnChg chg="mod">
          <ac:chgData name="Roncevic, Matija" userId="f2c0c90f-1fe6-4b8a-ac83-c22ddfd296fd" providerId="ADAL" clId="{7CBF5AC9-99C8-495E-AE91-B06E2A25E57A}" dt="2024-07-02T20:25:08.771" v="2167" actId="1076"/>
          <ac:cxnSpMkLst>
            <pc:docMk/>
            <pc:sldMk cId="1849689915" sldId="458"/>
            <ac:cxnSpMk id="58" creationId="{C89CF7AC-2A67-6002-7428-185BE08F14FB}"/>
          </ac:cxnSpMkLst>
        </pc:cxnChg>
        <pc:cxnChg chg="del">
          <ac:chgData name="Roncevic, Matija" userId="f2c0c90f-1fe6-4b8a-ac83-c22ddfd296fd" providerId="ADAL" clId="{7CBF5AC9-99C8-495E-AE91-B06E2A25E57A}" dt="2024-07-02T20:25:04.530" v="2166" actId="478"/>
          <ac:cxnSpMkLst>
            <pc:docMk/>
            <pc:sldMk cId="1849689915" sldId="458"/>
            <ac:cxnSpMk id="61" creationId="{F7B818F4-2724-4B72-B315-9B73733DA996}"/>
          </ac:cxnSpMkLst>
        </pc:cxnChg>
        <pc:cxnChg chg="del">
          <ac:chgData name="Roncevic, Matija" userId="f2c0c90f-1fe6-4b8a-ac83-c22ddfd296fd" providerId="ADAL" clId="{7CBF5AC9-99C8-495E-AE91-B06E2A25E57A}" dt="2024-07-02T20:25:04.530" v="2166" actId="478"/>
          <ac:cxnSpMkLst>
            <pc:docMk/>
            <pc:sldMk cId="1849689915" sldId="458"/>
            <ac:cxnSpMk id="62" creationId="{36B56296-1C51-F16F-492E-170EA677AF49}"/>
          </ac:cxnSpMkLst>
        </pc:cxnChg>
        <pc:cxnChg chg="mod">
          <ac:chgData name="Roncevic, Matija" userId="f2c0c90f-1fe6-4b8a-ac83-c22ddfd296fd" providerId="ADAL" clId="{7CBF5AC9-99C8-495E-AE91-B06E2A25E57A}" dt="2024-07-02T20:25:17.750" v="2168" actId="1076"/>
          <ac:cxnSpMkLst>
            <pc:docMk/>
            <pc:sldMk cId="1849689915" sldId="458"/>
            <ac:cxnSpMk id="65" creationId="{26A74F6B-AC7E-2437-BD47-CE55846DE42C}"/>
          </ac:cxnSpMkLst>
        </pc:cxnChg>
        <pc:cxnChg chg="mod">
          <ac:chgData name="Roncevic, Matija" userId="f2c0c90f-1fe6-4b8a-ac83-c22ddfd296fd" providerId="ADAL" clId="{7CBF5AC9-99C8-495E-AE91-B06E2A25E57A}" dt="2024-07-02T20:25:17.750" v="2168" actId="1076"/>
          <ac:cxnSpMkLst>
            <pc:docMk/>
            <pc:sldMk cId="1849689915" sldId="458"/>
            <ac:cxnSpMk id="66" creationId="{3BB58AD5-3230-3623-FCF9-1C211C394657}"/>
          </ac:cxnSpMkLst>
        </pc:cxnChg>
        <pc:cxnChg chg="del">
          <ac:chgData name="Roncevic, Matija" userId="f2c0c90f-1fe6-4b8a-ac83-c22ddfd296fd" providerId="ADAL" clId="{7CBF5AC9-99C8-495E-AE91-B06E2A25E57A}" dt="2024-07-02T20:25:02.030" v="2165" actId="478"/>
          <ac:cxnSpMkLst>
            <pc:docMk/>
            <pc:sldMk cId="1849689915" sldId="458"/>
            <ac:cxnSpMk id="68" creationId="{8B360707-306C-6C1A-ED90-00EBF93D7616}"/>
          </ac:cxnSpMkLst>
        </pc:cxnChg>
        <pc:cxnChg chg="del">
          <ac:chgData name="Roncevic, Matija" userId="f2c0c90f-1fe6-4b8a-ac83-c22ddfd296fd" providerId="ADAL" clId="{7CBF5AC9-99C8-495E-AE91-B06E2A25E57A}" dt="2024-07-02T20:25:04.530" v="2166" actId="478"/>
          <ac:cxnSpMkLst>
            <pc:docMk/>
            <pc:sldMk cId="1849689915" sldId="458"/>
            <ac:cxnSpMk id="71" creationId="{1D285C8E-345C-FAB4-77B8-77DB07457D70}"/>
          </ac:cxnSpMkLst>
        </pc:cxnChg>
      </pc:sldChg>
      <pc:sldChg chg="addSp delSp modSp add mod ord modAnim">
        <pc:chgData name="Roncevic, Matija" userId="f2c0c90f-1fe6-4b8a-ac83-c22ddfd296fd" providerId="ADAL" clId="{7CBF5AC9-99C8-495E-AE91-B06E2A25E57A}" dt="2024-07-04T08:04:54.025" v="6246"/>
        <pc:sldMkLst>
          <pc:docMk/>
          <pc:sldMk cId="3938276559" sldId="459"/>
        </pc:sldMkLst>
        <pc:spChg chg="add mod">
          <ac:chgData name="Roncevic, Matija" userId="f2c0c90f-1fe6-4b8a-ac83-c22ddfd296fd" providerId="ADAL" clId="{7CBF5AC9-99C8-495E-AE91-B06E2A25E57A}" dt="2024-07-02T20:43:42.905" v="2448" actId="20577"/>
          <ac:spMkLst>
            <pc:docMk/>
            <pc:sldMk cId="3938276559" sldId="459"/>
            <ac:spMk id="2" creationId="{C26F47FF-8354-EA0E-0A8D-A13B50FE5C6F}"/>
          </ac:spMkLst>
        </pc:spChg>
        <pc:spChg chg="del">
          <ac:chgData name="Roncevic, Matija" userId="f2c0c90f-1fe6-4b8a-ac83-c22ddfd296fd" providerId="ADAL" clId="{7CBF5AC9-99C8-495E-AE91-B06E2A25E57A}" dt="2024-07-04T08:04:53.672" v="6245" actId="478"/>
          <ac:spMkLst>
            <pc:docMk/>
            <pc:sldMk cId="3938276559" sldId="459"/>
            <ac:spMk id="7" creationId="{93176DDA-8068-76C7-F755-07A580D8147C}"/>
          </ac:spMkLst>
        </pc:spChg>
        <pc:spChg chg="add mod">
          <ac:chgData name="Roncevic, Matija" userId="f2c0c90f-1fe6-4b8a-ac83-c22ddfd296fd" providerId="ADAL" clId="{7CBF5AC9-99C8-495E-AE91-B06E2A25E57A}" dt="2024-07-04T08:04:54.025" v="6246"/>
          <ac:spMkLst>
            <pc:docMk/>
            <pc:sldMk cId="3938276559" sldId="459"/>
            <ac:spMk id="19" creationId="{BF9D1760-4263-67B0-5272-8EE7F77CEB3F}"/>
          </ac:spMkLst>
        </pc:spChg>
        <pc:spChg chg="mod">
          <ac:chgData name="Roncevic, Matija" userId="f2c0c90f-1fe6-4b8a-ac83-c22ddfd296fd" providerId="ADAL" clId="{7CBF5AC9-99C8-495E-AE91-B06E2A25E57A}" dt="2024-07-02T20:33:46.724" v="2246" actId="20577"/>
          <ac:spMkLst>
            <pc:docMk/>
            <pc:sldMk cId="3938276559" sldId="459"/>
            <ac:spMk id="37" creationId="{AA2DB09F-45A7-C836-3DF6-7AAAC551D1D5}"/>
          </ac:spMkLst>
        </pc:spChg>
        <pc:spChg chg="mod">
          <ac:chgData name="Roncevic, Matija" userId="f2c0c90f-1fe6-4b8a-ac83-c22ddfd296fd" providerId="ADAL" clId="{7CBF5AC9-99C8-495E-AE91-B06E2A25E57A}" dt="2024-07-02T20:36:11.286" v="2258" actId="1076"/>
          <ac:spMkLst>
            <pc:docMk/>
            <pc:sldMk cId="3938276559" sldId="459"/>
            <ac:spMk id="43" creationId="{125834A6-B623-BDFD-011F-6A51170B2C19}"/>
          </ac:spMkLst>
        </pc:spChg>
        <pc:spChg chg="mod">
          <ac:chgData name="Roncevic, Matija" userId="f2c0c90f-1fe6-4b8a-ac83-c22ddfd296fd" providerId="ADAL" clId="{7CBF5AC9-99C8-495E-AE91-B06E2A25E57A}" dt="2024-07-02T20:35:40.946" v="2254" actId="1076"/>
          <ac:spMkLst>
            <pc:docMk/>
            <pc:sldMk cId="3938276559" sldId="459"/>
            <ac:spMk id="51" creationId="{9BFD5630-DB5A-3140-1217-1813817CBBC0}"/>
          </ac:spMkLst>
        </pc:spChg>
        <pc:picChg chg="mod">
          <ac:chgData name="Roncevic, Matija" userId="f2c0c90f-1fe6-4b8a-ac83-c22ddfd296fd" providerId="ADAL" clId="{7CBF5AC9-99C8-495E-AE91-B06E2A25E57A}" dt="2024-07-02T20:29:43.261" v="2219" actId="688"/>
          <ac:picMkLst>
            <pc:docMk/>
            <pc:sldMk cId="3938276559" sldId="459"/>
            <ac:picMk id="34" creationId="{42604409-58AF-E666-104A-AA000210ED18}"/>
          </ac:picMkLst>
        </pc:picChg>
        <pc:picChg chg="mod">
          <ac:chgData name="Roncevic, Matija" userId="f2c0c90f-1fe6-4b8a-ac83-c22ddfd296fd" providerId="ADAL" clId="{7CBF5AC9-99C8-495E-AE91-B06E2A25E57A}" dt="2024-07-02T20:35:40.946" v="2254" actId="1076"/>
          <ac:picMkLst>
            <pc:docMk/>
            <pc:sldMk cId="3938276559" sldId="459"/>
            <ac:picMk id="50" creationId="{33605BC9-9840-90E3-12A4-F2F8B5753A5C}"/>
          </ac:picMkLst>
        </pc:picChg>
        <pc:cxnChg chg="mod">
          <ac:chgData name="Roncevic, Matija" userId="f2c0c90f-1fe6-4b8a-ac83-c22ddfd296fd" providerId="ADAL" clId="{7CBF5AC9-99C8-495E-AE91-B06E2A25E57A}" dt="2024-07-02T20:33:40.131" v="2244" actId="208"/>
          <ac:cxnSpMkLst>
            <pc:docMk/>
            <pc:sldMk cId="3938276559" sldId="459"/>
            <ac:cxnSpMk id="45" creationId="{9C292C33-2AFA-9188-8D9E-ECDD1ADB6EF7}"/>
          </ac:cxnSpMkLst>
        </pc:cxnChg>
      </pc:sldChg>
      <pc:sldChg chg="delSp modSp add del mod">
        <pc:chgData name="Roncevic, Matija" userId="f2c0c90f-1fe6-4b8a-ac83-c22ddfd296fd" providerId="ADAL" clId="{7CBF5AC9-99C8-495E-AE91-B06E2A25E57A}" dt="2024-07-03T08:37:05.232" v="3848" actId="47"/>
        <pc:sldMkLst>
          <pc:docMk/>
          <pc:sldMk cId="598316436" sldId="460"/>
        </pc:sldMkLst>
        <pc:spChg chg="del">
          <ac:chgData name="Roncevic, Matija" userId="f2c0c90f-1fe6-4b8a-ac83-c22ddfd296fd" providerId="ADAL" clId="{7CBF5AC9-99C8-495E-AE91-B06E2A25E57A}" dt="2024-07-02T21:23:44.201" v="3135" actId="478"/>
          <ac:spMkLst>
            <pc:docMk/>
            <pc:sldMk cId="598316436" sldId="460"/>
            <ac:spMk id="41" creationId="{D8B954D4-DDAA-8A0B-8630-7353AE3DE56E}"/>
          </ac:spMkLst>
        </pc:spChg>
        <pc:spChg chg="mod">
          <ac:chgData name="Roncevic, Matija" userId="f2c0c90f-1fe6-4b8a-ac83-c22ddfd296fd" providerId="ADAL" clId="{7CBF5AC9-99C8-495E-AE91-B06E2A25E57A}" dt="2024-07-02T21:23:41.284" v="3134" actId="14100"/>
          <ac:spMkLst>
            <pc:docMk/>
            <pc:sldMk cId="598316436" sldId="460"/>
            <ac:spMk id="45" creationId="{7DD1E106-1E97-4EE0-E6A5-219A91300CEA}"/>
          </ac:spMkLst>
        </pc:spChg>
      </pc:sldChg>
      <pc:sldChg chg="del">
        <pc:chgData name="Roncevic, Matija" userId="f2c0c90f-1fe6-4b8a-ac83-c22ddfd296fd" providerId="ADAL" clId="{7CBF5AC9-99C8-495E-AE91-B06E2A25E57A}" dt="2024-06-29T06:29:20.433" v="17" actId="47"/>
        <pc:sldMkLst>
          <pc:docMk/>
          <pc:sldMk cId="2232617302" sldId="460"/>
        </pc:sldMkLst>
      </pc:sldChg>
      <pc:sldChg chg="add del">
        <pc:chgData name="Roncevic, Matija" userId="f2c0c90f-1fe6-4b8a-ac83-c22ddfd296fd" providerId="ADAL" clId="{7CBF5AC9-99C8-495E-AE91-B06E2A25E57A}" dt="2024-07-02T20:56:09.999" v="2534" actId="47"/>
        <pc:sldMkLst>
          <pc:docMk/>
          <pc:sldMk cId="1447253682" sldId="461"/>
        </pc:sldMkLst>
      </pc:sldChg>
      <pc:sldChg chg="addSp delSp modSp add del mod">
        <pc:chgData name="Roncevic, Matija" userId="f2c0c90f-1fe6-4b8a-ac83-c22ddfd296fd" providerId="ADAL" clId="{7CBF5AC9-99C8-495E-AE91-B06E2A25E57A}" dt="2024-07-02T20:58:29.041" v="2564" actId="47"/>
        <pc:sldMkLst>
          <pc:docMk/>
          <pc:sldMk cId="2663749572" sldId="461"/>
        </pc:sldMkLst>
        <pc:spChg chg="add mod">
          <ac:chgData name="Roncevic, Matija" userId="f2c0c90f-1fe6-4b8a-ac83-c22ddfd296fd" providerId="ADAL" clId="{7CBF5AC9-99C8-495E-AE91-B06E2A25E57A}" dt="2024-07-02T20:57:58.385" v="2560" actId="1076"/>
          <ac:spMkLst>
            <pc:docMk/>
            <pc:sldMk cId="2663749572" sldId="461"/>
            <ac:spMk id="2" creationId="{F6769FBF-3A9D-0490-54EF-AA5BCA34468D}"/>
          </ac:spMkLst>
        </pc:spChg>
        <pc:spChg chg="mod">
          <ac:chgData name="Roncevic, Matija" userId="f2c0c90f-1fe6-4b8a-ac83-c22ddfd296fd" providerId="ADAL" clId="{7CBF5AC9-99C8-495E-AE91-B06E2A25E57A}" dt="2024-07-02T20:57:04.400" v="2554" actId="1076"/>
          <ac:spMkLst>
            <pc:docMk/>
            <pc:sldMk cId="2663749572" sldId="461"/>
            <ac:spMk id="23" creationId="{828492A2-F5F5-8AA4-C056-B6789DD2D2DE}"/>
          </ac:spMkLst>
        </pc:spChg>
        <pc:spChg chg="mod">
          <ac:chgData name="Roncevic, Matija" userId="f2c0c90f-1fe6-4b8a-ac83-c22ddfd296fd" providerId="ADAL" clId="{7CBF5AC9-99C8-495E-AE91-B06E2A25E57A}" dt="2024-07-02T20:57:04.400" v="2554" actId="1076"/>
          <ac:spMkLst>
            <pc:docMk/>
            <pc:sldMk cId="2663749572" sldId="461"/>
            <ac:spMk id="40" creationId="{DF9F9C08-1399-1C51-187D-0E799CEA62F8}"/>
          </ac:spMkLst>
        </pc:spChg>
        <pc:spChg chg="mod">
          <ac:chgData name="Roncevic, Matija" userId="f2c0c90f-1fe6-4b8a-ac83-c22ddfd296fd" providerId="ADAL" clId="{7CBF5AC9-99C8-495E-AE91-B06E2A25E57A}" dt="2024-07-02T20:57:04.400" v="2554" actId="1076"/>
          <ac:spMkLst>
            <pc:docMk/>
            <pc:sldMk cId="2663749572" sldId="461"/>
            <ac:spMk id="41" creationId="{0A8A4E9F-34B2-61D7-0801-89D95616081C}"/>
          </ac:spMkLst>
        </pc:spChg>
        <pc:spChg chg="mod">
          <ac:chgData name="Roncevic, Matija" userId="f2c0c90f-1fe6-4b8a-ac83-c22ddfd296fd" providerId="ADAL" clId="{7CBF5AC9-99C8-495E-AE91-B06E2A25E57A}" dt="2024-07-02T20:57:04.400" v="2554" actId="1076"/>
          <ac:spMkLst>
            <pc:docMk/>
            <pc:sldMk cId="2663749572" sldId="461"/>
            <ac:spMk id="49" creationId="{4D1280ED-24C7-1E73-9E21-E440DC8751EC}"/>
          </ac:spMkLst>
        </pc:spChg>
        <pc:spChg chg="del mod">
          <ac:chgData name="Roncevic, Matija" userId="f2c0c90f-1fe6-4b8a-ac83-c22ddfd296fd" providerId="ADAL" clId="{7CBF5AC9-99C8-495E-AE91-B06E2A25E57A}" dt="2024-07-02T20:57:44.996" v="2558" actId="478"/>
          <ac:spMkLst>
            <pc:docMk/>
            <pc:sldMk cId="2663749572" sldId="461"/>
            <ac:spMk id="56" creationId="{D4FCFC7A-0185-2BDD-E120-3961605911C0}"/>
          </ac:spMkLst>
        </pc:spChg>
        <pc:spChg chg="del mod">
          <ac:chgData name="Roncevic, Matija" userId="f2c0c90f-1fe6-4b8a-ac83-c22ddfd296fd" providerId="ADAL" clId="{7CBF5AC9-99C8-495E-AE91-B06E2A25E57A}" dt="2024-07-02T20:57:44.996" v="2558" actId="478"/>
          <ac:spMkLst>
            <pc:docMk/>
            <pc:sldMk cId="2663749572" sldId="461"/>
            <ac:spMk id="59" creationId="{3E27FD87-D9FF-ABAA-A39D-51CE082345C0}"/>
          </ac:spMkLst>
        </pc:spChg>
        <pc:spChg chg="mod">
          <ac:chgData name="Roncevic, Matija" userId="f2c0c90f-1fe6-4b8a-ac83-c22ddfd296fd" providerId="ADAL" clId="{7CBF5AC9-99C8-495E-AE91-B06E2A25E57A}" dt="2024-07-02T20:57:04.400" v="2554" actId="1076"/>
          <ac:spMkLst>
            <pc:docMk/>
            <pc:sldMk cId="2663749572" sldId="461"/>
            <ac:spMk id="60" creationId="{371B43D5-0C29-D0E1-2997-CBFC5B72693D}"/>
          </ac:spMkLst>
        </pc:spChg>
        <pc:spChg chg="mod">
          <ac:chgData name="Roncevic, Matija" userId="f2c0c90f-1fe6-4b8a-ac83-c22ddfd296fd" providerId="ADAL" clId="{7CBF5AC9-99C8-495E-AE91-B06E2A25E57A}" dt="2024-07-02T20:57:04.400" v="2554" actId="1076"/>
          <ac:spMkLst>
            <pc:docMk/>
            <pc:sldMk cId="2663749572" sldId="461"/>
            <ac:spMk id="63" creationId="{1E82595C-01A2-8EAC-BB6E-289BC5103810}"/>
          </ac:spMkLst>
        </pc:spChg>
        <pc:spChg chg="del">
          <ac:chgData name="Roncevic, Matija" userId="f2c0c90f-1fe6-4b8a-ac83-c22ddfd296fd" providerId="ADAL" clId="{7CBF5AC9-99C8-495E-AE91-B06E2A25E57A}" dt="2024-07-02T20:56:44.468" v="2552" actId="478"/>
          <ac:spMkLst>
            <pc:docMk/>
            <pc:sldMk cId="2663749572" sldId="461"/>
            <ac:spMk id="64" creationId="{FC7FE775-62E2-0487-9D31-329E97DA9447}"/>
          </ac:spMkLst>
        </pc:spChg>
        <pc:spChg chg="del">
          <ac:chgData name="Roncevic, Matija" userId="f2c0c90f-1fe6-4b8a-ac83-c22ddfd296fd" providerId="ADAL" clId="{7CBF5AC9-99C8-495E-AE91-B06E2A25E57A}" dt="2024-07-02T20:56:44.468" v="2552" actId="478"/>
          <ac:spMkLst>
            <pc:docMk/>
            <pc:sldMk cId="2663749572" sldId="461"/>
            <ac:spMk id="67" creationId="{6E8510E3-E183-64C1-5E43-8E7850CA4ED8}"/>
          </ac:spMkLst>
        </pc:spChg>
        <pc:spChg chg="del mod">
          <ac:chgData name="Roncevic, Matija" userId="f2c0c90f-1fe6-4b8a-ac83-c22ddfd296fd" providerId="ADAL" clId="{7CBF5AC9-99C8-495E-AE91-B06E2A25E57A}" dt="2024-07-02T20:57:11.120" v="2556" actId="478"/>
          <ac:spMkLst>
            <pc:docMk/>
            <pc:sldMk cId="2663749572" sldId="461"/>
            <ac:spMk id="72" creationId="{E401C97F-4EA2-81B6-1C10-D3CD0CA09497}"/>
          </ac:spMkLst>
        </pc:spChg>
        <pc:spChg chg="del mod">
          <ac:chgData name="Roncevic, Matija" userId="f2c0c90f-1fe6-4b8a-ac83-c22ddfd296fd" providerId="ADAL" clId="{7CBF5AC9-99C8-495E-AE91-B06E2A25E57A}" dt="2024-07-02T20:57:11.120" v="2556" actId="478"/>
          <ac:spMkLst>
            <pc:docMk/>
            <pc:sldMk cId="2663749572" sldId="461"/>
            <ac:spMk id="73" creationId="{6EEC217C-1752-FCAB-081A-11EE8F1751F7}"/>
          </ac:spMkLst>
        </pc:spChg>
        <pc:grpChg chg="mod">
          <ac:chgData name="Roncevic, Matija" userId="f2c0c90f-1fe6-4b8a-ac83-c22ddfd296fd" providerId="ADAL" clId="{7CBF5AC9-99C8-495E-AE91-B06E2A25E57A}" dt="2024-07-02T20:57:04.400" v="2554" actId="1076"/>
          <ac:grpSpMkLst>
            <pc:docMk/>
            <pc:sldMk cId="2663749572" sldId="461"/>
            <ac:grpSpMk id="8" creationId="{01544F92-F987-9474-0F66-6675194F37C4}"/>
          </ac:grpSpMkLst>
        </pc:grpChg>
        <pc:grpChg chg="mod">
          <ac:chgData name="Roncevic, Matija" userId="f2c0c90f-1fe6-4b8a-ac83-c22ddfd296fd" providerId="ADAL" clId="{7CBF5AC9-99C8-495E-AE91-B06E2A25E57A}" dt="2024-07-02T20:57:04.400" v="2554" actId="1076"/>
          <ac:grpSpMkLst>
            <pc:docMk/>
            <pc:sldMk cId="2663749572" sldId="461"/>
            <ac:grpSpMk id="24" creationId="{49700198-27D5-F832-CE90-CB57185828B4}"/>
          </ac:grpSpMkLst>
        </pc:grpChg>
        <pc:grpChg chg="mod">
          <ac:chgData name="Roncevic, Matija" userId="f2c0c90f-1fe6-4b8a-ac83-c22ddfd296fd" providerId="ADAL" clId="{7CBF5AC9-99C8-495E-AE91-B06E2A25E57A}" dt="2024-07-02T20:57:04.400" v="2554" actId="1076"/>
          <ac:grpSpMkLst>
            <pc:docMk/>
            <pc:sldMk cId="2663749572" sldId="461"/>
            <ac:grpSpMk id="29" creationId="{C94436D2-A89D-F2ED-86A8-CA07C1C635CB}"/>
          </ac:grpSpMkLst>
        </pc:grpChg>
        <pc:cxnChg chg="mod">
          <ac:chgData name="Roncevic, Matija" userId="f2c0c90f-1fe6-4b8a-ac83-c22ddfd296fd" providerId="ADAL" clId="{7CBF5AC9-99C8-495E-AE91-B06E2A25E57A}" dt="2024-07-02T20:57:04.400" v="2554" actId="1076"/>
          <ac:cxnSpMkLst>
            <pc:docMk/>
            <pc:sldMk cId="2663749572" sldId="461"/>
            <ac:cxnSpMk id="19" creationId="{78A56405-80B5-D3CB-4F09-AB65B82A61A9}"/>
          </ac:cxnSpMkLst>
        </pc:cxnChg>
        <pc:cxnChg chg="mod">
          <ac:chgData name="Roncevic, Matija" userId="f2c0c90f-1fe6-4b8a-ac83-c22ddfd296fd" providerId="ADAL" clId="{7CBF5AC9-99C8-495E-AE91-B06E2A25E57A}" dt="2024-07-02T20:57:04.400" v="2554" actId="1076"/>
          <ac:cxnSpMkLst>
            <pc:docMk/>
            <pc:sldMk cId="2663749572" sldId="461"/>
            <ac:cxnSpMk id="22" creationId="{8699E91F-A2CB-9717-6F7E-8D8E249FB399}"/>
          </ac:cxnSpMkLst>
        </pc:cxnChg>
        <pc:cxnChg chg="mod">
          <ac:chgData name="Roncevic, Matija" userId="f2c0c90f-1fe6-4b8a-ac83-c22ddfd296fd" providerId="ADAL" clId="{7CBF5AC9-99C8-495E-AE91-B06E2A25E57A}" dt="2024-07-02T20:57:04.400" v="2554" actId="1076"/>
          <ac:cxnSpMkLst>
            <pc:docMk/>
            <pc:sldMk cId="2663749572" sldId="461"/>
            <ac:cxnSpMk id="46" creationId="{7F73F99F-5DD1-7009-8942-5BE91628CCFC}"/>
          </ac:cxnSpMkLst>
        </pc:cxnChg>
        <pc:cxnChg chg="mod">
          <ac:chgData name="Roncevic, Matija" userId="f2c0c90f-1fe6-4b8a-ac83-c22ddfd296fd" providerId="ADAL" clId="{7CBF5AC9-99C8-495E-AE91-B06E2A25E57A}" dt="2024-07-02T20:57:04.400" v="2554" actId="1076"/>
          <ac:cxnSpMkLst>
            <pc:docMk/>
            <pc:sldMk cId="2663749572" sldId="461"/>
            <ac:cxnSpMk id="48" creationId="{7DF7646D-5116-E3F3-942E-06DF6F9CCB5B}"/>
          </ac:cxnSpMkLst>
        </pc:cxnChg>
        <pc:cxnChg chg="del mod">
          <ac:chgData name="Roncevic, Matija" userId="f2c0c90f-1fe6-4b8a-ac83-c22ddfd296fd" providerId="ADAL" clId="{7CBF5AC9-99C8-495E-AE91-B06E2A25E57A}" dt="2024-07-02T20:57:44.996" v="2558" actId="478"/>
          <ac:cxnSpMkLst>
            <pc:docMk/>
            <pc:sldMk cId="2663749572" sldId="461"/>
            <ac:cxnSpMk id="57" creationId="{F343D0D3-7A3B-21B3-7840-ACC8213C81F3}"/>
          </ac:cxnSpMkLst>
        </pc:cxnChg>
        <pc:cxnChg chg="del mod">
          <ac:chgData name="Roncevic, Matija" userId="f2c0c90f-1fe6-4b8a-ac83-c22ddfd296fd" providerId="ADAL" clId="{7CBF5AC9-99C8-495E-AE91-B06E2A25E57A}" dt="2024-07-02T20:57:44.996" v="2558" actId="478"/>
          <ac:cxnSpMkLst>
            <pc:docMk/>
            <pc:sldMk cId="2663749572" sldId="461"/>
            <ac:cxnSpMk id="58" creationId="{C89CF7AC-2A67-6002-7428-185BE08F14FB}"/>
          </ac:cxnSpMkLst>
        </pc:cxnChg>
        <pc:cxnChg chg="mod">
          <ac:chgData name="Roncevic, Matija" userId="f2c0c90f-1fe6-4b8a-ac83-c22ddfd296fd" providerId="ADAL" clId="{7CBF5AC9-99C8-495E-AE91-B06E2A25E57A}" dt="2024-07-02T20:57:04.400" v="2554" actId="1076"/>
          <ac:cxnSpMkLst>
            <pc:docMk/>
            <pc:sldMk cId="2663749572" sldId="461"/>
            <ac:cxnSpMk id="61" creationId="{F7B818F4-2724-4B72-B315-9B73733DA996}"/>
          </ac:cxnSpMkLst>
        </pc:cxnChg>
        <pc:cxnChg chg="mod">
          <ac:chgData name="Roncevic, Matija" userId="f2c0c90f-1fe6-4b8a-ac83-c22ddfd296fd" providerId="ADAL" clId="{7CBF5AC9-99C8-495E-AE91-B06E2A25E57A}" dt="2024-07-02T20:57:04.400" v="2554" actId="1076"/>
          <ac:cxnSpMkLst>
            <pc:docMk/>
            <pc:sldMk cId="2663749572" sldId="461"/>
            <ac:cxnSpMk id="62" creationId="{36B56296-1C51-F16F-492E-170EA677AF49}"/>
          </ac:cxnSpMkLst>
        </pc:cxnChg>
        <pc:cxnChg chg="del">
          <ac:chgData name="Roncevic, Matija" userId="f2c0c90f-1fe6-4b8a-ac83-c22ddfd296fd" providerId="ADAL" clId="{7CBF5AC9-99C8-495E-AE91-B06E2A25E57A}" dt="2024-07-02T20:56:44.468" v="2552" actId="478"/>
          <ac:cxnSpMkLst>
            <pc:docMk/>
            <pc:sldMk cId="2663749572" sldId="461"/>
            <ac:cxnSpMk id="65" creationId="{26A74F6B-AC7E-2437-BD47-CE55846DE42C}"/>
          </ac:cxnSpMkLst>
        </pc:cxnChg>
        <pc:cxnChg chg="del">
          <ac:chgData name="Roncevic, Matija" userId="f2c0c90f-1fe6-4b8a-ac83-c22ddfd296fd" providerId="ADAL" clId="{7CBF5AC9-99C8-495E-AE91-B06E2A25E57A}" dt="2024-07-02T20:56:44.468" v="2552" actId="478"/>
          <ac:cxnSpMkLst>
            <pc:docMk/>
            <pc:sldMk cId="2663749572" sldId="461"/>
            <ac:cxnSpMk id="66" creationId="{3BB58AD5-3230-3623-FCF9-1C211C394657}"/>
          </ac:cxnSpMkLst>
        </pc:cxnChg>
        <pc:cxnChg chg="del">
          <ac:chgData name="Roncevic, Matija" userId="f2c0c90f-1fe6-4b8a-ac83-c22ddfd296fd" providerId="ADAL" clId="{7CBF5AC9-99C8-495E-AE91-B06E2A25E57A}" dt="2024-07-02T20:56:36.881" v="2550" actId="478"/>
          <ac:cxnSpMkLst>
            <pc:docMk/>
            <pc:sldMk cId="2663749572" sldId="461"/>
            <ac:cxnSpMk id="68" creationId="{8B360707-306C-6C1A-ED90-00EBF93D7616}"/>
          </ac:cxnSpMkLst>
        </pc:cxnChg>
        <pc:cxnChg chg="del">
          <ac:chgData name="Roncevic, Matija" userId="f2c0c90f-1fe6-4b8a-ac83-c22ddfd296fd" providerId="ADAL" clId="{7CBF5AC9-99C8-495E-AE91-B06E2A25E57A}" dt="2024-07-02T20:56:44.468" v="2552" actId="478"/>
          <ac:cxnSpMkLst>
            <pc:docMk/>
            <pc:sldMk cId="2663749572" sldId="461"/>
            <ac:cxnSpMk id="71" creationId="{1D285C8E-345C-FAB4-77B8-77DB07457D70}"/>
          </ac:cxnSpMkLst>
        </pc:cxnChg>
        <pc:cxnChg chg="del mod">
          <ac:chgData name="Roncevic, Matija" userId="f2c0c90f-1fe6-4b8a-ac83-c22ddfd296fd" providerId="ADAL" clId="{7CBF5AC9-99C8-495E-AE91-B06E2A25E57A}" dt="2024-07-02T20:57:11.120" v="2556" actId="478"/>
          <ac:cxnSpMkLst>
            <pc:docMk/>
            <pc:sldMk cId="2663749572" sldId="461"/>
            <ac:cxnSpMk id="74" creationId="{9FF9DC46-9F68-52BE-4500-F99A28E0CC5D}"/>
          </ac:cxnSpMkLst>
        </pc:cxnChg>
      </pc:sldChg>
      <pc:sldChg chg="delSp modSp add del mod">
        <pc:chgData name="Roncevic, Matija" userId="f2c0c90f-1fe6-4b8a-ac83-c22ddfd296fd" providerId="ADAL" clId="{7CBF5AC9-99C8-495E-AE91-B06E2A25E57A}" dt="2024-07-02T20:58:53.315" v="2569" actId="47"/>
        <pc:sldMkLst>
          <pc:docMk/>
          <pc:sldMk cId="2775385424" sldId="462"/>
        </pc:sldMkLst>
        <pc:spChg chg="del">
          <ac:chgData name="Roncevic, Matija" userId="f2c0c90f-1fe6-4b8a-ac83-c22ddfd296fd" providerId="ADAL" clId="{7CBF5AC9-99C8-495E-AE91-B06E2A25E57A}" dt="2024-07-02T20:58:34.058" v="2566" actId="478"/>
          <ac:spMkLst>
            <pc:docMk/>
            <pc:sldMk cId="2775385424" sldId="462"/>
            <ac:spMk id="20" creationId="{C75BAAF4-5DF9-E07F-AC84-C02F7F06C767}"/>
          </ac:spMkLst>
        </pc:spChg>
        <pc:spChg chg="mod">
          <ac:chgData name="Roncevic, Matija" userId="f2c0c90f-1fe6-4b8a-ac83-c22ddfd296fd" providerId="ADAL" clId="{7CBF5AC9-99C8-495E-AE91-B06E2A25E57A}" dt="2024-07-02T20:58:39.654" v="2567" actId="1076"/>
          <ac:spMkLst>
            <pc:docMk/>
            <pc:sldMk cId="2775385424" sldId="462"/>
            <ac:spMk id="21" creationId="{B12DFCB4-2C0C-5EB5-4DF4-A59155529192}"/>
          </ac:spMkLst>
        </pc:spChg>
        <pc:spChg chg="del">
          <ac:chgData name="Roncevic, Matija" userId="f2c0c90f-1fe6-4b8a-ac83-c22ddfd296fd" providerId="ADAL" clId="{7CBF5AC9-99C8-495E-AE91-B06E2A25E57A}" dt="2024-07-02T20:58:33.067" v="2565" actId="478"/>
          <ac:spMkLst>
            <pc:docMk/>
            <pc:sldMk cId="2775385424" sldId="462"/>
            <ac:spMk id="34" creationId="{36E211CF-2B8A-51AC-EDC4-3EA8163FE1A7}"/>
          </ac:spMkLst>
        </pc:spChg>
        <pc:cxnChg chg="del">
          <ac:chgData name="Roncevic, Matija" userId="f2c0c90f-1fe6-4b8a-ac83-c22ddfd296fd" providerId="ADAL" clId="{7CBF5AC9-99C8-495E-AE91-B06E2A25E57A}" dt="2024-07-02T20:58:33.067" v="2565" actId="478"/>
          <ac:cxnSpMkLst>
            <pc:docMk/>
            <pc:sldMk cId="2775385424" sldId="462"/>
            <ac:cxnSpMk id="35" creationId="{FC03ACAA-6902-2DDF-9DF4-4F2BC00CE20F}"/>
          </ac:cxnSpMkLst>
        </pc:cxnChg>
      </pc:sldChg>
      <pc:sldChg chg="addSp delSp modSp add mod modAnim">
        <pc:chgData name="Roncevic, Matija" userId="f2c0c90f-1fe6-4b8a-ac83-c22ddfd296fd" providerId="ADAL" clId="{7CBF5AC9-99C8-495E-AE91-B06E2A25E57A}" dt="2024-07-04T08:05:17.331" v="6254"/>
        <pc:sldMkLst>
          <pc:docMk/>
          <pc:sldMk cId="1995239917" sldId="463"/>
        </pc:sldMkLst>
        <pc:spChg chg="add mod">
          <ac:chgData name="Roncevic, Matija" userId="f2c0c90f-1fe6-4b8a-ac83-c22ddfd296fd" providerId="ADAL" clId="{7CBF5AC9-99C8-495E-AE91-B06E2A25E57A}" dt="2024-07-02T21:05:15.396" v="2755" actId="20577"/>
          <ac:spMkLst>
            <pc:docMk/>
            <pc:sldMk cId="1995239917" sldId="463"/>
            <ac:spMk id="2" creationId="{3BDD29FB-622B-0B41-CA4B-AC1F10BAC125}"/>
          </ac:spMkLst>
        </pc:spChg>
        <pc:spChg chg="del mod">
          <ac:chgData name="Roncevic, Matija" userId="f2c0c90f-1fe6-4b8a-ac83-c22ddfd296fd" providerId="ADAL" clId="{7CBF5AC9-99C8-495E-AE91-B06E2A25E57A}" dt="2024-07-04T08:05:17.068" v="6253" actId="478"/>
          <ac:spMkLst>
            <pc:docMk/>
            <pc:sldMk cId="1995239917" sldId="463"/>
            <ac:spMk id="7" creationId="{93176DDA-8068-76C7-F755-07A580D8147C}"/>
          </ac:spMkLst>
        </pc:spChg>
        <pc:spChg chg="add mod">
          <ac:chgData name="Roncevic, Matija" userId="f2c0c90f-1fe6-4b8a-ac83-c22ddfd296fd" providerId="ADAL" clId="{7CBF5AC9-99C8-495E-AE91-B06E2A25E57A}" dt="2024-07-04T08:05:17.331" v="6254"/>
          <ac:spMkLst>
            <pc:docMk/>
            <pc:sldMk cId="1995239917" sldId="463"/>
            <ac:spMk id="14" creationId="{486A81B4-CFA4-B37C-0565-DD13B9B98BAF}"/>
          </ac:spMkLst>
        </pc:spChg>
        <pc:spChg chg="mod">
          <ac:chgData name="Roncevic, Matija" userId="f2c0c90f-1fe6-4b8a-ac83-c22ddfd296fd" providerId="ADAL" clId="{7CBF5AC9-99C8-495E-AE91-B06E2A25E57A}" dt="2024-07-02T20:59:34.357" v="2582" actId="20577"/>
          <ac:spMkLst>
            <pc:docMk/>
            <pc:sldMk cId="1995239917" sldId="463"/>
            <ac:spMk id="23" creationId="{828492A2-F5F5-8AA4-C056-B6789DD2D2DE}"/>
          </ac:spMkLst>
        </pc:spChg>
        <pc:spChg chg="mod">
          <ac:chgData name="Roncevic, Matija" userId="f2c0c90f-1fe6-4b8a-ac83-c22ddfd296fd" providerId="ADAL" clId="{7CBF5AC9-99C8-495E-AE91-B06E2A25E57A}" dt="2024-07-02T20:59:39.669" v="2589" actId="20577"/>
          <ac:spMkLst>
            <pc:docMk/>
            <pc:sldMk cId="1995239917" sldId="463"/>
            <ac:spMk id="40" creationId="{DF9F9C08-1399-1C51-187D-0E799CEA62F8}"/>
          </ac:spMkLst>
        </pc:spChg>
        <pc:spChg chg="mod">
          <ac:chgData name="Roncevic, Matija" userId="f2c0c90f-1fe6-4b8a-ac83-c22ddfd296fd" providerId="ADAL" clId="{7CBF5AC9-99C8-495E-AE91-B06E2A25E57A}" dt="2024-07-02T20:59:24.276" v="2575" actId="1076"/>
          <ac:spMkLst>
            <pc:docMk/>
            <pc:sldMk cId="1995239917" sldId="463"/>
            <ac:spMk id="41" creationId="{0A8A4E9F-34B2-61D7-0801-89D95616081C}"/>
          </ac:spMkLst>
        </pc:spChg>
        <pc:spChg chg="mod">
          <ac:chgData name="Roncevic, Matija" userId="f2c0c90f-1fe6-4b8a-ac83-c22ddfd296fd" providerId="ADAL" clId="{7CBF5AC9-99C8-495E-AE91-B06E2A25E57A}" dt="2024-07-02T20:59:24.276" v="2575" actId="1076"/>
          <ac:spMkLst>
            <pc:docMk/>
            <pc:sldMk cId="1995239917" sldId="463"/>
            <ac:spMk id="49" creationId="{4D1280ED-24C7-1E73-9E21-E440DC8751EC}"/>
          </ac:spMkLst>
        </pc:spChg>
        <pc:spChg chg="del">
          <ac:chgData name="Roncevic, Matija" userId="f2c0c90f-1fe6-4b8a-ac83-c22ddfd296fd" providerId="ADAL" clId="{7CBF5AC9-99C8-495E-AE91-B06E2A25E57A}" dt="2024-07-02T20:59:04.814" v="2572" actId="478"/>
          <ac:spMkLst>
            <pc:docMk/>
            <pc:sldMk cId="1995239917" sldId="463"/>
            <ac:spMk id="56" creationId="{D4FCFC7A-0185-2BDD-E120-3961605911C0}"/>
          </ac:spMkLst>
        </pc:spChg>
        <pc:spChg chg="del">
          <ac:chgData name="Roncevic, Matija" userId="f2c0c90f-1fe6-4b8a-ac83-c22ddfd296fd" providerId="ADAL" clId="{7CBF5AC9-99C8-495E-AE91-B06E2A25E57A}" dt="2024-07-02T20:59:04.814" v="2572" actId="478"/>
          <ac:spMkLst>
            <pc:docMk/>
            <pc:sldMk cId="1995239917" sldId="463"/>
            <ac:spMk id="59" creationId="{3E27FD87-D9FF-ABAA-A39D-51CE082345C0}"/>
          </ac:spMkLst>
        </pc:spChg>
        <pc:spChg chg="mod">
          <ac:chgData name="Roncevic, Matija" userId="f2c0c90f-1fe6-4b8a-ac83-c22ddfd296fd" providerId="ADAL" clId="{7CBF5AC9-99C8-495E-AE91-B06E2A25E57A}" dt="2024-07-02T20:59:24.276" v="2575" actId="1076"/>
          <ac:spMkLst>
            <pc:docMk/>
            <pc:sldMk cId="1995239917" sldId="463"/>
            <ac:spMk id="60" creationId="{371B43D5-0C29-D0E1-2997-CBFC5B72693D}"/>
          </ac:spMkLst>
        </pc:spChg>
        <pc:spChg chg="mod">
          <ac:chgData name="Roncevic, Matija" userId="f2c0c90f-1fe6-4b8a-ac83-c22ddfd296fd" providerId="ADAL" clId="{7CBF5AC9-99C8-495E-AE91-B06E2A25E57A}" dt="2024-07-02T20:59:24.276" v="2575" actId="1076"/>
          <ac:spMkLst>
            <pc:docMk/>
            <pc:sldMk cId="1995239917" sldId="463"/>
            <ac:spMk id="63" creationId="{1E82595C-01A2-8EAC-BB6E-289BC5103810}"/>
          </ac:spMkLst>
        </pc:spChg>
        <pc:spChg chg="del">
          <ac:chgData name="Roncevic, Matija" userId="f2c0c90f-1fe6-4b8a-ac83-c22ddfd296fd" providerId="ADAL" clId="{7CBF5AC9-99C8-495E-AE91-B06E2A25E57A}" dt="2024-07-02T20:59:04.814" v="2572" actId="478"/>
          <ac:spMkLst>
            <pc:docMk/>
            <pc:sldMk cId="1995239917" sldId="463"/>
            <ac:spMk id="64" creationId="{FC7FE775-62E2-0487-9D31-329E97DA9447}"/>
          </ac:spMkLst>
        </pc:spChg>
        <pc:spChg chg="del">
          <ac:chgData name="Roncevic, Matija" userId="f2c0c90f-1fe6-4b8a-ac83-c22ddfd296fd" providerId="ADAL" clId="{7CBF5AC9-99C8-495E-AE91-B06E2A25E57A}" dt="2024-07-02T20:59:04.814" v="2572" actId="478"/>
          <ac:spMkLst>
            <pc:docMk/>
            <pc:sldMk cId="1995239917" sldId="463"/>
            <ac:spMk id="67" creationId="{6E8510E3-E183-64C1-5E43-8E7850CA4ED8}"/>
          </ac:spMkLst>
        </pc:spChg>
        <pc:spChg chg="mod">
          <ac:chgData name="Roncevic, Matija" userId="f2c0c90f-1fe6-4b8a-ac83-c22ddfd296fd" providerId="ADAL" clId="{7CBF5AC9-99C8-495E-AE91-B06E2A25E57A}" dt="2024-07-02T21:00:14.763" v="2593" actId="113"/>
          <ac:spMkLst>
            <pc:docMk/>
            <pc:sldMk cId="1995239917" sldId="463"/>
            <ac:spMk id="72" creationId="{E401C97F-4EA2-81B6-1C10-D3CD0CA09497}"/>
          </ac:spMkLst>
        </pc:spChg>
        <pc:spChg chg="del">
          <ac:chgData name="Roncevic, Matija" userId="f2c0c90f-1fe6-4b8a-ac83-c22ddfd296fd" providerId="ADAL" clId="{7CBF5AC9-99C8-495E-AE91-B06E2A25E57A}" dt="2024-07-02T20:58:56.906" v="2570" actId="478"/>
          <ac:spMkLst>
            <pc:docMk/>
            <pc:sldMk cId="1995239917" sldId="463"/>
            <ac:spMk id="73" creationId="{6EEC217C-1752-FCAB-081A-11EE8F1751F7}"/>
          </ac:spMkLst>
        </pc:spChg>
        <pc:grpChg chg="mod">
          <ac:chgData name="Roncevic, Matija" userId="f2c0c90f-1fe6-4b8a-ac83-c22ddfd296fd" providerId="ADAL" clId="{7CBF5AC9-99C8-495E-AE91-B06E2A25E57A}" dt="2024-07-02T20:59:24.276" v="2575" actId="1076"/>
          <ac:grpSpMkLst>
            <pc:docMk/>
            <pc:sldMk cId="1995239917" sldId="463"/>
            <ac:grpSpMk id="8" creationId="{01544F92-F987-9474-0F66-6675194F37C4}"/>
          </ac:grpSpMkLst>
        </pc:grpChg>
        <pc:grpChg chg="mod">
          <ac:chgData name="Roncevic, Matija" userId="f2c0c90f-1fe6-4b8a-ac83-c22ddfd296fd" providerId="ADAL" clId="{7CBF5AC9-99C8-495E-AE91-B06E2A25E57A}" dt="2024-07-02T20:59:24.276" v="2575" actId="1076"/>
          <ac:grpSpMkLst>
            <pc:docMk/>
            <pc:sldMk cId="1995239917" sldId="463"/>
            <ac:grpSpMk id="24" creationId="{49700198-27D5-F832-CE90-CB57185828B4}"/>
          </ac:grpSpMkLst>
        </pc:grpChg>
        <pc:grpChg chg="mod">
          <ac:chgData name="Roncevic, Matija" userId="f2c0c90f-1fe6-4b8a-ac83-c22ddfd296fd" providerId="ADAL" clId="{7CBF5AC9-99C8-495E-AE91-B06E2A25E57A}" dt="2024-07-02T20:59:24.276" v="2575" actId="1076"/>
          <ac:grpSpMkLst>
            <pc:docMk/>
            <pc:sldMk cId="1995239917" sldId="463"/>
            <ac:grpSpMk id="29" creationId="{C94436D2-A89D-F2ED-86A8-CA07C1C635CB}"/>
          </ac:grpSpMkLst>
        </pc:grpChg>
        <pc:cxnChg chg="mod">
          <ac:chgData name="Roncevic, Matija" userId="f2c0c90f-1fe6-4b8a-ac83-c22ddfd296fd" providerId="ADAL" clId="{7CBF5AC9-99C8-495E-AE91-B06E2A25E57A}" dt="2024-07-02T20:59:24.276" v="2575" actId="1076"/>
          <ac:cxnSpMkLst>
            <pc:docMk/>
            <pc:sldMk cId="1995239917" sldId="463"/>
            <ac:cxnSpMk id="19" creationId="{78A56405-80B5-D3CB-4F09-AB65B82A61A9}"/>
          </ac:cxnSpMkLst>
        </pc:cxnChg>
        <pc:cxnChg chg="mod">
          <ac:chgData name="Roncevic, Matija" userId="f2c0c90f-1fe6-4b8a-ac83-c22ddfd296fd" providerId="ADAL" clId="{7CBF5AC9-99C8-495E-AE91-B06E2A25E57A}" dt="2024-07-02T20:59:24.276" v="2575" actId="1076"/>
          <ac:cxnSpMkLst>
            <pc:docMk/>
            <pc:sldMk cId="1995239917" sldId="463"/>
            <ac:cxnSpMk id="22" creationId="{8699E91F-A2CB-9717-6F7E-8D8E249FB399}"/>
          </ac:cxnSpMkLst>
        </pc:cxnChg>
        <pc:cxnChg chg="mod">
          <ac:chgData name="Roncevic, Matija" userId="f2c0c90f-1fe6-4b8a-ac83-c22ddfd296fd" providerId="ADAL" clId="{7CBF5AC9-99C8-495E-AE91-B06E2A25E57A}" dt="2024-07-02T20:59:24.276" v="2575" actId="1076"/>
          <ac:cxnSpMkLst>
            <pc:docMk/>
            <pc:sldMk cId="1995239917" sldId="463"/>
            <ac:cxnSpMk id="46" creationId="{7F73F99F-5DD1-7009-8942-5BE91628CCFC}"/>
          </ac:cxnSpMkLst>
        </pc:cxnChg>
        <pc:cxnChg chg="mod">
          <ac:chgData name="Roncevic, Matija" userId="f2c0c90f-1fe6-4b8a-ac83-c22ddfd296fd" providerId="ADAL" clId="{7CBF5AC9-99C8-495E-AE91-B06E2A25E57A}" dt="2024-07-02T20:59:24.276" v="2575" actId="1076"/>
          <ac:cxnSpMkLst>
            <pc:docMk/>
            <pc:sldMk cId="1995239917" sldId="463"/>
            <ac:cxnSpMk id="48" creationId="{7DF7646D-5116-E3F3-942E-06DF6F9CCB5B}"/>
          </ac:cxnSpMkLst>
        </pc:cxnChg>
        <pc:cxnChg chg="del">
          <ac:chgData name="Roncevic, Matija" userId="f2c0c90f-1fe6-4b8a-ac83-c22ddfd296fd" providerId="ADAL" clId="{7CBF5AC9-99C8-495E-AE91-B06E2A25E57A}" dt="2024-07-02T20:59:04.814" v="2572" actId="478"/>
          <ac:cxnSpMkLst>
            <pc:docMk/>
            <pc:sldMk cId="1995239917" sldId="463"/>
            <ac:cxnSpMk id="57" creationId="{F343D0D3-7A3B-21B3-7840-ACC8213C81F3}"/>
          </ac:cxnSpMkLst>
        </pc:cxnChg>
        <pc:cxnChg chg="del">
          <ac:chgData name="Roncevic, Matija" userId="f2c0c90f-1fe6-4b8a-ac83-c22ddfd296fd" providerId="ADAL" clId="{7CBF5AC9-99C8-495E-AE91-B06E2A25E57A}" dt="2024-07-02T20:59:04.814" v="2572" actId="478"/>
          <ac:cxnSpMkLst>
            <pc:docMk/>
            <pc:sldMk cId="1995239917" sldId="463"/>
            <ac:cxnSpMk id="58" creationId="{C89CF7AC-2A67-6002-7428-185BE08F14FB}"/>
          </ac:cxnSpMkLst>
        </pc:cxnChg>
        <pc:cxnChg chg="mod">
          <ac:chgData name="Roncevic, Matija" userId="f2c0c90f-1fe6-4b8a-ac83-c22ddfd296fd" providerId="ADAL" clId="{7CBF5AC9-99C8-495E-AE91-B06E2A25E57A}" dt="2024-07-02T20:59:24.276" v="2575" actId="1076"/>
          <ac:cxnSpMkLst>
            <pc:docMk/>
            <pc:sldMk cId="1995239917" sldId="463"/>
            <ac:cxnSpMk id="61" creationId="{F7B818F4-2724-4B72-B315-9B73733DA996}"/>
          </ac:cxnSpMkLst>
        </pc:cxnChg>
        <pc:cxnChg chg="mod">
          <ac:chgData name="Roncevic, Matija" userId="f2c0c90f-1fe6-4b8a-ac83-c22ddfd296fd" providerId="ADAL" clId="{7CBF5AC9-99C8-495E-AE91-B06E2A25E57A}" dt="2024-07-02T20:59:24.276" v="2575" actId="1076"/>
          <ac:cxnSpMkLst>
            <pc:docMk/>
            <pc:sldMk cId="1995239917" sldId="463"/>
            <ac:cxnSpMk id="62" creationId="{36B56296-1C51-F16F-492E-170EA677AF49}"/>
          </ac:cxnSpMkLst>
        </pc:cxnChg>
        <pc:cxnChg chg="del">
          <ac:chgData name="Roncevic, Matija" userId="f2c0c90f-1fe6-4b8a-ac83-c22ddfd296fd" providerId="ADAL" clId="{7CBF5AC9-99C8-495E-AE91-B06E2A25E57A}" dt="2024-07-02T20:59:04.814" v="2572" actId="478"/>
          <ac:cxnSpMkLst>
            <pc:docMk/>
            <pc:sldMk cId="1995239917" sldId="463"/>
            <ac:cxnSpMk id="65" creationId="{26A74F6B-AC7E-2437-BD47-CE55846DE42C}"/>
          </ac:cxnSpMkLst>
        </pc:cxnChg>
        <pc:cxnChg chg="del">
          <ac:chgData name="Roncevic, Matija" userId="f2c0c90f-1fe6-4b8a-ac83-c22ddfd296fd" providerId="ADAL" clId="{7CBF5AC9-99C8-495E-AE91-B06E2A25E57A}" dt="2024-07-02T20:59:04.814" v="2572" actId="478"/>
          <ac:cxnSpMkLst>
            <pc:docMk/>
            <pc:sldMk cId="1995239917" sldId="463"/>
            <ac:cxnSpMk id="66" creationId="{3BB58AD5-3230-3623-FCF9-1C211C394657}"/>
          </ac:cxnSpMkLst>
        </pc:cxnChg>
        <pc:cxnChg chg="del">
          <ac:chgData name="Roncevic, Matija" userId="f2c0c90f-1fe6-4b8a-ac83-c22ddfd296fd" providerId="ADAL" clId="{7CBF5AC9-99C8-495E-AE91-B06E2A25E57A}" dt="2024-07-02T20:59:04.814" v="2572" actId="478"/>
          <ac:cxnSpMkLst>
            <pc:docMk/>
            <pc:sldMk cId="1995239917" sldId="463"/>
            <ac:cxnSpMk id="68" creationId="{8B360707-306C-6C1A-ED90-00EBF93D7616}"/>
          </ac:cxnSpMkLst>
        </pc:cxnChg>
        <pc:cxnChg chg="del">
          <ac:chgData name="Roncevic, Matija" userId="f2c0c90f-1fe6-4b8a-ac83-c22ddfd296fd" providerId="ADAL" clId="{7CBF5AC9-99C8-495E-AE91-B06E2A25E57A}" dt="2024-07-02T20:59:04.814" v="2572" actId="478"/>
          <ac:cxnSpMkLst>
            <pc:docMk/>
            <pc:sldMk cId="1995239917" sldId="463"/>
            <ac:cxnSpMk id="71" creationId="{1D285C8E-345C-FAB4-77B8-77DB07457D70}"/>
          </ac:cxnSpMkLst>
        </pc:cxnChg>
        <pc:cxnChg chg="del">
          <ac:chgData name="Roncevic, Matija" userId="f2c0c90f-1fe6-4b8a-ac83-c22ddfd296fd" providerId="ADAL" clId="{7CBF5AC9-99C8-495E-AE91-B06E2A25E57A}" dt="2024-07-02T20:58:56.906" v="2570" actId="478"/>
          <ac:cxnSpMkLst>
            <pc:docMk/>
            <pc:sldMk cId="1995239917" sldId="463"/>
            <ac:cxnSpMk id="74" creationId="{9FF9DC46-9F68-52BE-4500-F99A28E0CC5D}"/>
          </ac:cxnSpMkLst>
        </pc:cxnChg>
      </pc:sldChg>
      <pc:sldChg chg="addSp delSp modSp add mod modTransition delAnim modAnim">
        <pc:chgData name="Roncevic, Matija" userId="f2c0c90f-1fe6-4b8a-ac83-c22ddfd296fd" providerId="ADAL" clId="{7CBF5AC9-99C8-495E-AE91-B06E2A25E57A}" dt="2024-07-04T08:05:22.362" v="6256"/>
        <pc:sldMkLst>
          <pc:docMk/>
          <pc:sldMk cId="4136663278" sldId="464"/>
        </pc:sldMkLst>
        <pc:spChg chg="mod">
          <ac:chgData name="Roncevic, Matija" userId="f2c0c90f-1fe6-4b8a-ac83-c22ddfd296fd" providerId="ADAL" clId="{7CBF5AC9-99C8-495E-AE91-B06E2A25E57A}" dt="2024-07-02T21:05:03.666" v="2752" actId="5793"/>
          <ac:spMkLst>
            <pc:docMk/>
            <pc:sldMk cId="4136663278" sldId="464"/>
            <ac:spMk id="2" creationId="{3BDD29FB-622B-0B41-CA4B-AC1F10BAC125}"/>
          </ac:spMkLst>
        </pc:spChg>
        <pc:spChg chg="del mod">
          <ac:chgData name="Roncevic, Matija" userId="f2c0c90f-1fe6-4b8a-ac83-c22ddfd296fd" providerId="ADAL" clId="{7CBF5AC9-99C8-495E-AE91-B06E2A25E57A}" dt="2024-07-04T08:05:22.138" v="6255" actId="478"/>
          <ac:spMkLst>
            <pc:docMk/>
            <pc:sldMk cId="4136663278" sldId="464"/>
            <ac:spMk id="7" creationId="{93176DDA-8068-76C7-F755-07A580D8147C}"/>
          </ac:spMkLst>
        </pc:spChg>
        <pc:spChg chg="add del mod">
          <ac:chgData name="Roncevic, Matija" userId="f2c0c90f-1fe6-4b8a-ac83-c22ddfd296fd" providerId="ADAL" clId="{7CBF5AC9-99C8-495E-AE91-B06E2A25E57A}" dt="2024-07-03T17:17:35.153" v="5725" actId="21"/>
          <ac:spMkLst>
            <pc:docMk/>
            <pc:sldMk cId="4136663278" sldId="464"/>
            <ac:spMk id="21" creationId="{D74364E9-F9DC-4C02-5D32-437E3674F8C8}"/>
          </ac:spMkLst>
        </pc:spChg>
        <pc:spChg chg="mod">
          <ac:chgData name="Roncevic, Matija" userId="f2c0c90f-1fe6-4b8a-ac83-c22ddfd296fd" providerId="ADAL" clId="{7CBF5AC9-99C8-495E-AE91-B06E2A25E57A}" dt="2024-07-02T21:03:50.766" v="2748"/>
          <ac:spMkLst>
            <pc:docMk/>
            <pc:sldMk cId="4136663278" sldId="464"/>
            <ac:spMk id="23" creationId="{828492A2-F5F5-8AA4-C056-B6789DD2D2DE}"/>
          </ac:spMkLst>
        </pc:spChg>
        <pc:spChg chg="add mod">
          <ac:chgData name="Roncevic, Matija" userId="f2c0c90f-1fe6-4b8a-ac83-c22ddfd296fd" providerId="ADAL" clId="{7CBF5AC9-99C8-495E-AE91-B06E2A25E57A}" dt="2024-07-04T08:05:22.362" v="6256"/>
          <ac:spMkLst>
            <pc:docMk/>
            <pc:sldMk cId="4136663278" sldId="464"/>
            <ac:spMk id="34" creationId="{5BB6D165-ED6D-EBB1-25D3-76CD96BF546A}"/>
          </ac:spMkLst>
        </pc:spChg>
        <pc:spChg chg="mod">
          <ac:chgData name="Roncevic, Matija" userId="f2c0c90f-1fe6-4b8a-ac83-c22ddfd296fd" providerId="ADAL" clId="{7CBF5AC9-99C8-495E-AE91-B06E2A25E57A}" dt="2024-07-02T21:03:52.281" v="2749"/>
          <ac:spMkLst>
            <pc:docMk/>
            <pc:sldMk cId="4136663278" sldId="464"/>
            <ac:spMk id="40" creationId="{DF9F9C08-1399-1C51-187D-0E799CEA62F8}"/>
          </ac:spMkLst>
        </pc:spChg>
        <pc:cxnChg chg="mod">
          <ac:chgData name="Roncevic, Matija" userId="f2c0c90f-1fe6-4b8a-ac83-c22ddfd296fd" providerId="ADAL" clId="{7CBF5AC9-99C8-495E-AE91-B06E2A25E57A}" dt="2024-07-02T21:03:28.364" v="2743" actId="14100"/>
          <ac:cxnSpMkLst>
            <pc:docMk/>
            <pc:sldMk cId="4136663278" sldId="464"/>
            <ac:cxnSpMk id="19" creationId="{78A56405-80B5-D3CB-4F09-AB65B82A61A9}"/>
          </ac:cxnSpMkLst>
        </pc:cxnChg>
        <pc:cxnChg chg="mod">
          <ac:chgData name="Roncevic, Matija" userId="f2c0c90f-1fe6-4b8a-ac83-c22ddfd296fd" providerId="ADAL" clId="{7CBF5AC9-99C8-495E-AE91-B06E2A25E57A}" dt="2024-07-02T21:03:38.594" v="2746" actId="14100"/>
          <ac:cxnSpMkLst>
            <pc:docMk/>
            <pc:sldMk cId="4136663278" sldId="464"/>
            <ac:cxnSpMk id="22" creationId="{8699E91F-A2CB-9717-6F7E-8D8E249FB399}"/>
          </ac:cxnSpMkLst>
        </pc:cxnChg>
      </pc:sldChg>
      <pc:sldChg chg="addSp delSp modSp add mod modAnim">
        <pc:chgData name="Roncevic, Matija" userId="f2c0c90f-1fe6-4b8a-ac83-c22ddfd296fd" providerId="ADAL" clId="{7CBF5AC9-99C8-495E-AE91-B06E2A25E57A}" dt="2024-07-04T11:16:02.592" v="6426" actId="1076"/>
        <pc:sldMkLst>
          <pc:docMk/>
          <pc:sldMk cId="2797152552" sldId="465"/>
        </pc:sldMkLst>
        <pc:spChg chg="add mod">
          <ac:chgData name="Roncevic, Matija" userId="f2c0c90f-1fe6-4b8a-ac83-c22ddfd296fd" providerId="ADAL" clId="{7CBF5AC9-99C8-495E-AE91-B06E2A25E57A}" dt="2024-07-04T11:16:02.592" v="6426" actId="1076"/>
          <ac:spMkLst>
            <pc:docMk/>
            <pc:sldMk cId="2797152552" sldId="465"/>
            <ac:spMk id="31" creationId="{D74364E9-F9DC-4C02-5D32-437E3674F8C8}"/>
          </ac:spMkLst>
        </pc:spChg>
        <pc:spChg chg="add mod">
          <ac:chgData name="Roncevic, Matija" userId="f2c0c90f-1fe6-4b8a-ac83-c22ddfd296fd" providerId="ADAL" clId="{7CBF5AC9-99C8-495E-AE91-B06E2A25E57A}" dt="2024-07-04T08:05:25.428" v="6258"/>
          <ac:spMkLst>
            <pc:docMk/>
            <pc:sldMk cId="2797152552" sldId="465"/>
            <ac:spMk id="32" creationId="{C386E51B-A77A-CDAD-E9DA-6220CE9CFC9C}"/>
          </ac:spMkLst>
        </pc:spChg>
        <pc:spChg chg="mod">
          <ac:chgData name="Roncevic, Matija" userId="f2c0c90f-1fe6-4b8a-ac83-c22ddfd296fd" providerId="ADAL" clId="{7CBF5AC9-99C8-495E-AE91-B06E2A25E57A}" dt="2024-07-02T21:07:15.580" v="2842"/>
          <ac:spMkLst>
            <pc:docMk/>
            <pc:sldMk cId="2797152552" sldId="465"/>
            <ac:spMk id="35" creationId="{C03C91CD-D743-F6C0-EFE4-2F8727CEE1A0}"/>
          </ac:spMkLst>
        </pc:spChg>
        <pc:spChg chg="mod">
          <ac:chgData name="Roncevic, Matija" userId="f2c0c90f-1fe6-4b8a-ac83-c22ddfd296fd" providerId="ADAL" clId="{7CBF5AC9-99C8-495E-AE91-B06E2A25E57A}" dt="2024-07-02T21:06:47.069" v="2834" actId="20577"/>
          <ac:spMkLst>
            <pc:docMk/>
            <pc:sldMk cId="2797152552" sldId="465"/>
            <ac:spMk id="36" creationId="{AA294154-4A09-F1A7-0398-E9D37DAD9FC4}"/>
          </ac:spMkLst>
        </pc:spChg>
        <pc:spChg chg="del mod">
          <ac:chgData name="Roncevic, Matija" userId="f2c0c90f-1fe6-4b8a-ac83-c22ddfd296fd" providerId="ADAL" clId="{7CBF5AC9-99C8-495E-AE91-B06E2A25E57A}" dt="2024-07-04T08:05:25.152" v="6257" actId="478"/>
          <ac:spMkLst>
            <pc:docMk/>
            <pc:sldMk cId="2797152552" sldId="465"/>
            <ac:spMk id="45" creationId="{7DD1E106-1E97-4EE0-E6A5-219A91300CEA}"/>
          </ac:spMkLst>
        </pc:spChg>
        <pc:picChg chg="mod">
          <ac:chgData name="Roncevic, Matija" userId="f2c0c90f-1fe6-4b8a-ac83-c22ddfd296fd" providerId="ADAL" clId="{7CBF5AC9-99C8-495E-AE91-B06E2A25E57A}" dt="2024-07-02T21:05:28.928" v="2757" actId="688"/>
          <ac:picMkLst>
            <pc:docMk/>
            <pc:sldMk cId="2797152552" sldId="465"/>
            <ac:picMk id="34" creationId="{45236401-74F3-5D38-EE8C-3FC7AE7AAE65}"/>
          </ac:picMkLst>
        </pc:picChg>
      </pc:sldChg>
      <pc:sldChg chg="del">
        <pc:chgData name="Roncevic, Matija" userId="f2c0c90f-1fe6-4b8a-ac83-c22ddfd296fd" providerId="ADAL" clId="{7CBF5AC9-99C8-495E-AE91-B06E2A25E57A}" dt="2024-06-29T06:29:15.963" v="6" actId="47"/>
        <pc:sldMkLst>
          <pc:docMk/>
          <pc:sldMk cId="1001975195" sldId="466"/>
        </pc:sldMkLst>
      </pc:sldChg>
      <pc:sldChg chg="add del">
        <pc:chgData name="Roncevic, Matija" userId="f2c0c90f-1fe6-4b8a-ac83-c22ddfd296fd" providerId="ADAL" clId="{7CBF5AC9-99C8-495E-AE91-B06E2A25E57A}" dt="2024-07-02T21:06:52.226" v="2836"/>
        <pc:sldMkLst>
          <pc:docMk/>
          <pc:sldMk cId="2464005939" sldId="466"/>
        </pc:sldMkLst>
      </pc:sldChg>
      <pc:sldChg chg="addSp delSp modSp add del mod modTransition">
        <pc:chgData name="Roncevic, Matija" userId="f2c0c90f-1fe6-4b8a-ac83-c22ddfd296fd" providerId="ADAL" clId="{7CBF5AC9-99C8-495E-AE91-B06E2A25E57A}" dt="2024-07-03T16:19:33.980" v="5485" actId="47"/>
        <pc:sldMkLst>
          <pc:docMk/>
          <pc:sldMk cId="3408172450" sldId="466"/>
        </pc:sldMkLst>
        <pc:spChg chg="del">
          <ac:chgData name="Roncevic, Matija" userId="f2c0c90f-1fe6-4b8a-ac83-c22ddfd296fd" providerId="ADAL" clId="{7CBF5AC9-99C8-495E-AE91-B06E2A25E57A}" dt="2024-07-02T21:12:22.697" v="2854" actId="478"/>
          <ac:spMkLst>
            <pc:docMk/>
            <pc:sldMk cId="3408172450" sldId="466"/>
            <ac:spMk id="7" creationId="{CCDE000D-CFC0-9CDE-108F-49DA6E2156FA}"/>
          </ac:spMkLst>
        </pc:spChg>
        <pc:spChg chg="add mod">
          <ac:chgData name="Roncevic, Matija" userId="f2c0c90f-1fe6-4b8a-ac83-c22ddfd296fd" providerId="ADAL" clId="{7CBF5AC9-99C8-495E-AE91-B06E2A25E57A}" dt="2024-07-02T21:13:48.017" v="2954" actId="207"/>
          <ac:spMkLst>
            <pc:docMk/>
            <pc:sldMk cId="3408172450" sldId="466"/>
            <ac:spMk id="19" creationId="{60E68F2A-1A7F-B2FF-6B9B-BB8D2CB96419}"/>
          </ac:spMkLst>
        </pc:spChg>
        <pc:spChg chg="add mod">
          <ac:chgData name="Roncevic, Matija" userId="f2c0c90f-1fe6-4b8a-ac83-c22ddfd296fd" providerId="ADAL" clId="{7CBF5AC9-99C8-495E-AE91-B06E2A25E57A}" dt="2024-07-03T12:17:47.272" v="4636" actId="20577"/>
          <ac:spMkLst>
            <pc:docMk/>
            <pc:sldMk cId="3408172450" sldId="466"/>
            <ac:spMk id="21" creationId="{22CD8810-1958-6A71-CAD0-FD30250606BE}"/>
          </ac:spMkLst>
        </pc:spChg>
        <pc:spChg chg="add mod">
          <ac:chgData name="Roncevic, Matija" userId="f2c0c90f-1fe6-4b8a-ac83-c22ddfd296fd" providerId="ADAL" clId="{7CBF5AC9-99C8-495E-AE91-B06E2A25E57A}" dt="2024-07-03T12:17:59.483" v="4637" actId="1076"/>
          <ac:spMkLst>
            <pc:docMk/>
            <pc:sldMk cId="3408172450" sldId="466"/>
            <ac:spMk id="34" creationId="{9E6B4351-87B2-4D5D-7697-AD490713A116}"/>
          </ac:spMkLst>
        </pc:spChg>
        <pc:spChg chg="add mod">
          <ac:chgData name="Roncevic, Matija" userId="f2c0c90f-1fe6-4b8a-ac83-c22ddfd296fd" providerId="ADAL" clId="{7CBF5AC9-99C8-495E-AE91-B06E2A25E57A}" dt="2024-07-03T12:17:59.483" v="4637" actId="1076"/>
          <ac:spMkLst>
            <pc:docMk/>
            <pc:sldMk cId="3408172450" sldId="466"/>
            <ac:spMk id="40" creationId="{A7183418-1250-A81D-8C0D-B89F4B427DB6}"/>
          </ac:spMkLst>
        </pc:spChg>
        <pc:spChg chg="mod">
          <ac:chgData name="Roncevic, Matija" userId="f2c0c90f-1fe6-4b8a-ac83-c22ddfd296fd" providerId="ADAL" clId="{7CBF5AC9-99C8-495E-AE91-B06E2A25E57A}" dt="2024-07-02T21:12:28.998" v="2856" actId="1076"/>
          <ac:spMkLst>
            <pc:docMk/>
            <pc:sldMk cId="3408172450" sldId="466"/>
            <ac:spMk id="42" creationId="{180EB1BF-9B08-3945-C1D0-69F99E361246}"/>
          </ac:spMkLst>
        </pc:spChg>
        <pc:spChg chg="mod">
          <ac:chgData name="Roncevic, Matija" userId="f2c0c90f-1fe6-4b8a-ac83-c22ddfd296fd" providerId="ADAL" clId="{7CBF5AC9-99C8-495E-AE91-B06E2A25E57A}" dt="2024-07-02T21:14:39.807" v="2994" actId="1076"/>
          <ac:spMkLst>
            <pc:docMk/>
            <pc:sldMk cId="3408172450" sldId="466"/>
            <ac:spMk id="43" creationId="{125834A6-B623-BDFD-011F-6A51170B2C19}"/>
          </ac:spMkLst>
        </pc:spChg>
        <pc:spChg chg="del">
          <ac:chgData name="Roncevic, Matija" userId="f2c0c90f-1fe6-4b8a-ac83-c22ddfd296fd" providerId="ADAL" clId="{7CBF5AC9-99C8-495E-AE91-B06E2A25E57A}" dt="2024-07-02T21:11:46.693" v="2853" actId="478"/>
          <ac:spMkLst>
            <pc:docMk/>
            <pc:sldMk cId="3408172450" sldId="466"/>
            <ac:spMk id="44" creationId="{C755BDD6-09C0-FF7E-10A8-81249FC5D940}"/>
          </ac:spMkLst>
        </pc:spChg>
        <pc:spChg chg="mod">
          <ac:chgData name="Roncevic, Matija" userId="f2c0c90f-1fe6-4b8a-ac83-c22ddfd296fd" providerId="ADAL" clId="{7CBF5AC9-99C8-495E-AE91-B06E2A25E57A}" dt="2024-07-02T21:16:01.662" v="3047" actId="1076"/>
          <ac:spMkLst>
            <pc:docMk/>
            <pc:sldMk cId="3408172450" sldId="466"/>
            <ac:spMk id="46" creationId="{1A9A3D51-9C7D-4955-4AF1-1E3D64F65419}"/>
          </ac:spMkLst>
        </pc:spChg>
        <pc:spChg chg="mod">
          <ac:chgData name="Roncevic, Matija" userId="f2c0c90f-1fe6-4b8a-ac83-c22ddfd296fd" providerId="ADAL" clId="{7CBF5AC9-99C8-495E-AE91-B06E2A25E57A}" dt="2024-07-02T21:15:47.443" v="3041"/>
          <ac:spMkLst>
            <pc:docMk/>
            <pc:sldMk cId="3408172450" sldId="466"/>
            <ac:spMk id="48" creationId="{6FD16ECC-DDAF-611F-C793-C315A18F4424}"/>
          </ac:spMkLst>
        </pc:spChg>
        <pc:grpChg chg="mod">
          <ac:chgData name="Roncevic, Matija" userId="f2c0c90f-1fe6-4b8a-ac83-c22ddfd296fd" providerId="ADAL" clId="{7CBF5AC9-99C8-495E-AE91-B06E2A25E57A}" dt="2024-07-02T21:14:34.094" v="2993" actId="1076"/>
          <ac:grpSpMkLst>
            <pc:docMk/>
            <pc:sldMk cId="3408172450" sldId="466"/>
            <ac:grpSpMk id="8" creationId="{01544F92-F987-9474-0F66-6675194F37C4}"/>
          </ac:grpSpMkLst>
        </pc:grpChg>
        <pc:grpChg chg="mod">
          <ac:chgData name="Roncevic, Matija" userId="f2c0c90f-1fe6-4b8a-ac83-c22ddfd296fd" providerId="ADAL" clId="{7CBF5AC9-99C8-495E-AE91-B06E2A25E57A}" dt="2024-07-02T21:12:28.998" v="2856" actId="1076"/>
          <ac:grpSpMkLst>
            <pc:docMk/>
            <pc:sldMk cId="3408172450" sldId="466"/>
            <ac:grpSpMk id="14" creationId="{01283361-DAF7-4262-A22B-6C8C22CB8418}"/>
          </ac:grpSpMkLst>
        </pc:grpChg>
        <pc:grpChg chg="del">
          <ac:chgData name="Roncevic, Matija" userId="f2c0c90f-1fe6-4b8a-ac83-c22ddfd296fd" providerId="ADAL" clId="{7CBF5AC9-99C8-495E-AE91-B06E2A25E57A}" dt="2024-07-02T21:12:33.894" v="2858" actId="478"/>
          <ac:grpSpMkLst>
            <pc:docMk/>
            <pc:sldMk cId="3408172450" sldId="466"/>
            <ac:grpSpMk id="24" creationId="{49700198-27D5-F832-CE90-CB57185828B4}"/>
          </ac:grpSpMkLst>
        </pc:grpChg>
        <pc:grpChg chg="del">
          <ac:chgData name="Roncevic, Matija" userId="f2c0c90f-1fe6-4b8a-ac83-c22ddfd296fd" providerId="ADAL" clId="{7CBF5AC9-99C8-495E-AE91-B06E2A25E57A}" dt="2024-07-02T21:12:33.894" v="2858" actId="478"/>
          <ac:grpSpMkLst>
            <pc:docMk/>
            <pc:sldMk cId="3408172450" sldId="466"/>
            <ac:grpSpMk id="29" creationId="{C94436D2-A89D-F2ED-86A8-CA07C1C635CB}"/>
          </ac:grpSpMkLst>
        </pc:grpChg>
        <pc:grpChg chg="add mod">
          <ac:chgData name="Roncevic, Matija" userId="f2c0c90f-1fe6-4b8a-ac83-c22ddfd296fd" providerId="ADAL" clId="{7CBF5AC9-99C8-495E-AE91-B06E2A25E57A}" dt="2024-07-03T12:17:59.483" v="4637" actId="1076"/>
          <ac:grpSpMkLst>
            <pc:docMk/>
            <pc:sldMk cId="3408172450" sldId="466"/>
            <ac:grpSpMk id="41" creationId="{A3D6CF52-C922-39D7-3217-8938B0D464A5}"/>
          </ac:grpSpMkLst>
        </pc:grpChg>
        <pc:grpChg chg="mod">
          <ac:chgData name="Roncevic, Matija" userId="f2c0c90f-1fe6-4b8a-ac83-c22ddfd296fd" providerId="ADAL" clId="{7CBF5AC9-99C8-495E-AE91-B06E2A25E57A}" dt="2024-07-02T21:15:47.443" v="3041"/>
          <ac:grpSpMkLst>
            <pc:docMk/>
            <pc:sldMk cId="3408172450" sldId="466"/>
            <ac:grpSpMk id="45" creationId="{FDF9DAE5-43BB-C27D-0AFE-87E066190A67}"/>
          </ac:grpSpMkLst>
        </pc:grpChg>
        <pc:picChg chg="del">
          <ac:chgData name="Roncevic, Matija" userId="f2c0c90f-1fe6-4b8a-ac83-c22ddfd296fd" providerId="ADAL" clId="{7CBF5AC9-99C8-495E-AE91-B06E2A25E57A}" dt="2024-07-02T21:12:24.632" v="2855" actId="478"/>
          <ac:picMkLst>
            <pc:docMk/>
            <pc:sldMk cId="3408172450" sldId="466"/>
            <ac:picMk id="20" creationId="{0E0C1A8A-6BD6-2D66-1F3F-F3F280876370}"/>
          </ac:picMkLst>
        </pc:picChg>
        <pc:picChg chg="del">
          <ac:chgData name="Roncevic, Matija" userId="f2c0c90f-1fe6-4b8a-ac83-c22ddfd296fd" providerId="ADAL" clId="{7CBF5AC9-99C8-495E-AE91-B06E2A25E57A}" dt="2024-07-02T21:12:24.632" v="2855" actId="478"/>
          <ac:picMkLst>
            <pc:docMk/>
            <pc:sldMk cId="3408172450" sldId="466"/>
            <ac:picMk id="22" creationId="{97080B6A-BEEA-9042-964A-26365DD83318}"/>
          </ac:picMkLst>
        </pc:picChg>
        <pc:picChg chg="del">
          <ac:chgData name="Roncevic, Matija" userId="f2c0c90f-1fe6-4b8a-ac83-c22ddfd296fd" providerId="ADAL" clId="{7CBF5AC9-99C8-495E-AE91-B06E2A25E57A}" dt="2024-07-02T21:12:31.536" v="2857" actId="478"/>
          <ac:picMkLst>
            <pc:docMk/>
            <pc:sldMk cId="3408172450" sldId="466"/>
            <ac:picMk id="23" creationId="{DD7A1A11-8766-57BE-65CF-93EDBB2ED8B7}"/>
          </ac:picMkLst>
        </pc:picChg>
        <pc:picChg chg="mod">
          <ac:chgData name="Roncevic, Matija" userId="f2c0c90f-1fe6-4b8a-ac83-c22ddfd296fd" providerId="ADAL" clId="{7CBF5AC9-99C8-495E-AE91-B06E2A25E57A}" dt="2024-07-02T21:15:47.443" v="3041"/>
          <ac:picMkLst>
            <pc:docMk/>
            <pc:sldMk cId="3408172450" sldId="466"/>
            <ac:picMk id="47" creationId="{588DEC35-B2E9-7CCF-9BD5-F90FEB61261F}"/>
          </ac:picMkLst>
        </pc:picChg>
        <pc:cxnChg chg="del">
          <ac:chgData name="Roncevic, Matija" userId="f2c0c90f-1fe6-4b8a-ac83-c22ddfd296fd" providerId="ADAL" clId="{7CBF5AC9-99C8-495E-AE91-B06E2A25E57A}" dt="2024-07-02T21:12:34.761" v="2859" actId="478"/>
          <ac:cxnSpMkLst>
            <pc:docMk/>
            <pc:sldMk cId="3408172450" sldId="466"/>
            <ac:cxnSpMk id="35" creationId="{CCEF4C80-B9A3-72E2-BEC4-248CA607F877}"/>
          </ac:cxnSpMkLst>
        </pc:cxnChg>
        <pc:cxnChg chg="del">
          <ac:chgData name="Roncevic, Matija" userId="f2c0c90f-1fe6-4b8a-ac83-c22ddfd296fd" providerId="ADAL" clId="{7CBF5AC9-99C8-495E-AE91-B06E2A25E57A}" dt="2024-07-02T21:12:33.894" v="2858" actId="478"/>
          <ac:cxnSpMkLst>
            <pc:docMk/>
            <pc:sldMk cId="3408172450" sldId="466"/>
            <ac:cxnSpMk id="36" creationId="{B6DEADBA-E999-8091-5A7B-02340C15D8A4}"/>
          </ac:cxnSpMkLst>
        </pc:cxnChg>
        <pc:cxnChg chg="add mod">
          <ac:chgData name="Roncevic, Matija" userId="f2c0c90f-1fe6-4b8a-ac83-c22ddfd296fd" providerId="ADAL" clId="{7CBF5AC9-99C8-495E-AE91-B06E2A25E57A}" dt="2024-07-03T12:17:59.483" v="4637" actId="1076"/>
          <ac:cxnSpMkLst>
            <pc:docMk/>
            <pc:sldMk cId="3408172450" sldId="466"/>
            <ac:cxnSpMk id="37" creationId="{8B9FA06D-91C7-8723-3BB7-CA6586BC8F70}"/>
          </ac:cxnSpMkLst>
        </pc:cxnChg>
        <pc:cxnChg chg="add mod">
          <ac:chgData name="Roncevic, Matija" userId="f2c0c90f-1fe6-4b8a-ac83-c22ddfd296fd" providerId="ADAL" clId="{7CBF5AC9-99C8-495E-AE91-B06E2A25E57A}" dt="2024-07-03T12:17:59.483" v="4637" actId="1076"/>
          <ac:cxnSpMkLst>
            <pc:docMk/>
            <pc:sldMk cId="3408172450" sldId="466"/>
            <ac:cxnSpMk id="38" creationId="{11CD2175-7FAF-2F90-07A2-46E04E9324AC}"/>
          </ac:cxnSpMkLst>
        </pc:cxnChg>
        <pc:cxnChg chg="del">
          <ac:chgData name="Roncevic, Matija" userId="f2c0c90f-1fe6-4b8a-ac83-c22ddfd296fd" providerId="ADAL" clId="{7CBF5AC9-99C8-495E-AE91-B06E2A25E57A}" dt="2024-07-02T21:12:35.441" v="2860" actId="478"/>
          <ac:cxnSpMkLst>
            <pc:docMk/>
            <pc:sldMk cId="3408172450" sldId="466"/>
            <ac:cxnSpMk id="39" creationId="{9FD38D3B-8AC4-11EF-B611-EA609053AAD4}"/>
          </ac:cxnSpMkLst>
        </pc:cxnChg>
      </pc:sldChg>
      <pc:sldChg chg="del">
        <pc:chgData name="Roncevic, Matija" userId="f2c0c90f-1fe6-4b8a-ac83-c22ddfd296fd" providerId="ADAL" clId="{7CBF5AC9-99C8-495E-AE91-B06E2A25E57A}" dt="2024-06-29T06:29:20.078" v="16" actId="47"/>
        <pc:sldMkLst>
          <pc:docMk/>
          <pc:sldMk cId="1821151368" sldId="467"/>
        </pc:sldMkLst>
      </pc:sldChg>
      <pc:sldChg chg="addSp delSp modSp add mod ord modTransition addAnim delAnim modAnim">
        <pc:chgData name="Roncevic, Matija" userId="f2c0c90f-1fe6-4b8a-ac83-c22ddfd296fd" providerId="ADAL" clId="{7CBF5AC9-99C8-495E-AE91-B06E2A25E57A}" dt="2024-07-04T12:31:17.780" v="6512" actId="1076"/>
        <pc:sldMkLst>
          <pc:docMk/>
          <pc:sldMk cId="3167357809" sldId="467"/>
        </pc:sldMkLst>
        <pc:spChg chg="del">
          <ac:chgData name="Roncevic, Matija" userId="f2c0c90f-1fe6-4b8a-ac83-c22ddfd296fd" providerId="ADAL" clId="{7CBF5AC9-99C8-495E-AE91-B06E2A25E57A}" dt="2024-07-03T16:25:21.630" v="5500" actId="478"/>
          <ac:spMkLst>
            <pc:docMk/>
            <pc:sldMk cId="3167357809" sldId="467"/>
            <ac:spMk id="7" creationId="{CCDE000D-CFC0-9CDE-108F-49DA6E2156FA}"/>
          </ac:spMkLst>
        </pc:spChg>
        <pc:spChg chg="add del mod">
          <ac:chgData name="Roncevic, Matija" userId="f2c0c90f-1fe6-4b8a-ac83-c22ddfd296fd" providerId="ADAL" clId="{7CBF5AC9-99C8-495E-AE91-B06E2A25E57A}" dt="2024-07-04T12:31:17.780" v="6512" actId="1076"/>
          <ac:spMkLst>
            <pc:docMk/>
            <pc:sldMk cId="3167357809" sldId="467"/>
            <ac:spMk id="10" creationId="{93E6751B-6E2A-5BDD-1031-22814455906D}"/>
          </ac:spMkLst>
        </pc:spChg>
        <pc:spChg chg="mod">
          <ac:chgData name="Roncevic, Matija" userId="f2c0c90f-1fe6-4b8a-ac83-c22ddfd296fd" providerId="ADAL" clId="{7CBF5AC9-99C8-495E-AE91-B06E2A25E57A}" dt="2024-07-04T12:31:17.014" v="6510" actId="1076"/>
          <ac:spMkLst>
            <pc:docMk/>
            <pc:sldMk cId="3167357809" sldId="467"/>
            <ac:spMk id="13" creationId="{D3612AEE-A4F9-1AB5-4549-81CD89C53EF9}"/>
          </ac:spMkLst>
        </pc:spChg>
        <pc:spChg chg="mod">
          <ac:chgData name="Roncevic, Matija" userId="f2c0c90f-1fe6-4b8a-ac83-c22ddfd296fd" providerId="ADAL" clId="{7CBF5AC9-99C8-495E-AE91-B06E2A25E57A}" dt="2024-07-04T12:31:10.454" v="6498" actId="1076"/>
          <ac:spMkLst>
            <pc:docMk/>
            <pc:sldMk cId="3167357809" sldId="467"/>
            <ac:spMk id="31" creationId="{66AB6478-8FB0-8EE1-F3C9-F12030A2C812}"/>
          </ac:spMkLst>
        </pc:spChg>
        <pc:spChg chg="mod">
          <ac:chgData name="Roncevic, Matija" userId="f2c0c90f-1fe6-4b8a-ac83-c22ddfd296fd" providerId="ADAL" clId="{7CBF5AC9-99C8-495E-AE91-B06E2A25E57A}" dt="2024-07-04T09:24:16.838" v="6328" actId="164"/>
          <ac:spMkLst>
            <pc:docMk/>
            <pc:sldMk cId="3167357809" sldId="467"/>
            <ac:spMk id="42" creationId="{180EB1BF-9B08-3945-C1D0-69F99E361246}"/>
          </ac:spMkLst>
        </pc:spChg>
        <pc:spChg chg="mod">
          <ac:chgData name="Roncevic, Matija" userId="f2c0c90f-1fe6-4b8a-ac83-c22ddfd296fd" providerId="ADAL" clId="{7CBF5AC9-99C8-495E-AE91-B06E2A25E57A}" dt="2024-07-04T09:24:24.794" v="6329" actId="164"/>
          <ac:spMkLst>
            <pc:docMk/>
            <pc:sldMk cId="3167357809" sldId="467"/>
            <ac:spMk id="43" creationId="{125834A6-B623-BDFD-011F-6A51170B2C19}"/>
          </ac:spMkLst>
        </pc:spChg>
        <pc:spChg chg="add del mod">
          <ac:chgData name="Roncevic, Matija" userId="f2c0c90f-1fe6-4b8a-ac83-c22ddfd296fd" providerId="ADAL" clId="{7CBF5AC9-99C8-495E-AE91-B06E2A25E57A}" dt="2024-07-04T09:23:50.929" v="6324" actId="21"/>
          <ac:spMkLst>
            <pc:docMk/>
            <pc:sldMk cId="3167357809" sldId="467"/>
            <ac:spMk id="44" creationId="{C755BDD6-09C0-FF7E-10A8-81249FC5D940}"/>
          </ac:spMkLst>
        </pc:spChg>
        <pc:grpChg chg="add del mod">
          <ac:chgData name="Roncevic, Matija" userId="f2c0c90f-1fe6-4b8a-ac83-c22ddfd296fd" providerId="ADAL" clId="{7CBF5AC9-99C8-495E-AE91-B06E2A25E57A}" dt="2024-07-04T12:31:17.386" v="6511" actId="478"/>
          <ac:grpSpMkLst>
            <pc:docMk/>
            <pc:sldMk cId="3167357809" sldId="467"/>
            <ac:grpSpMk id="8" creationId="{01544F92-F987-9474-0F66-6675194F37C4}"/>
          </ac:grpSpMkLst>
        </pc:grpChg>
        <pc:grpChg chg="mod">
          <ac:chgData name="Roncevic, Matija" userId="f2c0c90f-1fe6-4b8a-ac83-c22ddfd296fd" providerId="ADAL" clId="{7CBF5AC9-99C8-495E-AE91-B06E2A25E57A}" dt="2024-07-04T12:31:17.386" v="6511" actId="478"/>
          <ac:grpSpMkLst>
            <pc:docMk/>
            <pc:sldMk cId="3167357809" sldId="467"/>
            <ac:grpSpMk id="9" creationId="{A7981529-ED24-80B3-2B11-44F60D4A48BC}"/>
          </ac:grpSpMkLst>
        </pc:grpChg>
        <pc:grpChg chg="mod">
          <ac:chgData name="Roncevic, Matija" userId="f2c0c90f-1fe6-4b8a-ac83-c22ddfd296fd" providerId="ADAL" clId="{7CBF5AC9-99C8-495E-AE91-B06E2A25E57A}" dt="2024-07-04T09:24:16.838" v="6328" actId="164"/>
          <ac:grpSpMkLst>
            <pc:docMk/>
            <pc:sldMk cId="3167357809" sldId="467"/>
            <ac:grpSpMk id="14" creationId="{01283361-DAF7-4262-A22B-6C8C22CB8418}"/>
          </ac:grpSpMkLst>
        </pc:grpChg>
        <pc:grpChg chg="add mod">
          <ac:chgData name="Roncevic, Matija" userId="f2c0c90f-1fe6-4b8a-ac83-c22ddfd296fd" providerId="ADAL" clId="{7CBF5AC9-99C8-495E-AE91-B06E2A25E57A}" dt="2024-07-04T09:24:16.838" v="6328" actId="164"/>
          <ac:grpSpMkLst>
            <pc:docMk/>
            <pc:sldMk cId="3167357809" sldId="467"/>
            <ac:grpSpMk id="19" creationId="{93B5E028-13F2-4F0F-A680-A55FF7576327}"/>
          </ac:grpSpMkLst>
        </pc:grpChg>
        <pc:grpChg chg="add mod">
          <ac:chgData name="Roncevic, Matija" userId="f2c0c90f-1fe6-4b8a-ac83-c22ddfd296fd" providerId="ADAL" clId="{7CBF5AC9-99C8-495E-AE91-B06E2A25E57A}" dt="2024-07-04T12:21:15.462" v="6460" actId="962"/>
          <ac:grpSpMkLst>
            <pc:docMk/>
            <pc:sldMk cId="3167357809" sldId="467"/>
            <ac:grpSpMk id="21" creationId="{BF2A971F-0F03-42E3-F26F-07BD4918EADD}"/>
          </ac:grpSpMkLst>
        </pc:grpChg>
        <pc:grpChg chg="mod">
          <ac:chgData name="Roncevic, Matija" userId="f2c0c90f-1fe6-4b8a-ac83-c22ddfd296fd" providerId="ADAL" clId="{7CBF5AC9-99C8-495E-AE91-B06E2A25E57A}" dt="2024-07-04T12:21:01.144" v="6458" actId="962"/>
          <ac:grpSpMkLst>
            <pc:docMk/>
            <pc:sldMk cId="3167357809" sldId="467"/>
            <ac:grpSpMk id="24" creationId="{49700198-27D5-F832-CE90-CB57185828B4}"/>
          </ac:grpSpMkLst>
        </pc:grpChg>
        <pc:grpChg chg="mod">
          <ac:chgData name="Roncevic, Matija" userId="f2c0c90f-1fe6-4b8a-ac83-c22ddfd296fd" providerId="ADAL" clId="{7CBF5AC9-99C8-495E-AE91-B06E2A25E57A}" dt="2024-07-04T12:21:07.201" v="6459" actId="962"/>
          <ac:grpSpMkLst>
            <pc:docMk/>
            <pc:sldMk cId="3167357809" sldId="467"/>
            <ac:grpSpMk id="29" creationId="{C94436D2-A89D-F2ED-86A8-CA07C1C635CB}"/>
          </ac:grpSpMkLst>
        </pc:grpChg>
        <pc:cxnChg chg="mod">
          <ac:chgData name="Roncevic, Matija" userId="f2c0c90f-1fe6-4b8a-ac83-c22ddfd296fd" providerId="ADAL" clId="{7CBF5AC9-99C8-495E-AE91-B06E2A25E57A}" dt="2024-07-04T12:21:24.963" v="6461" actId="962"/>
          <ac:cxnSpMkLst>
            <pc:docMk/>
            <pc:sldMk cId="3167357809" sldId="467"/>
            <ac:cxnSpMk id="35" creationId="{CCEF4C80-B9A3-72E2-BEC4-248CA607F877}"/>
          </ac:cxnSpMkLst>
        </pc:cxnChg>
        <pc:cxnChg chg="mod">
          <ac:chgData name="Roncevic, Matija" userId="f2c0c90f-1fe6-4b8a-ac83-c22ddfd296fd" providerId="ADAL" clId="{7CBF5AC9-99C8-495E-AE91-B06E2A25E57A}" dt="2024-07-04T12:21:29.655" v="6462" actId="962"/>
          <ac:cxnSpMkLst>
            <pc:docMk/>
            <pc:sldMk cId="3167357809" sldId="467"/>
            <ac:cxnSpMk id="36" creationId="{B6DEADBA-E999-8091-5A7B-02340C15D8A4}"/>
          </ac:cxnSpMkLst>
        </pc:cxnChg>
        <pc:cxnChg chg="mod">
          <ac:chgData name="Roncevic, Matija" userId="f2c0c90f-1fe6-4b8a-ac83-c22ddfd296fd" providerId="ADAL" clId="{7CBF5AC9-99C8-495E-AE91-B06E2A25E57A}" dt="2024-07-04T12:21:35.938" v="6463" actId="962"/>
          <ac:cxnSpMkLst>
            <pc:docMk/>
            <pc:sldMk cId="3167357809" sldId="467"/>
            <ac:cxnSpMk id="39" creationId="{9FD38D3B-8AC4-11EF-B611-EA609053AAD4}"/>
          </ac:cxnSpMkLst>
        </pc:cxnChg>
      </pc:sldChg>
      <pc:sldChg chg="addSp delSp modSp add mod modTransition">
        <pc:chgData name="Roncevic, Matija" userId="f2c0c90f-1fe6-4b8a-ac83-c22ddfd296fd" providerId="ADAL" clId="{7CBF5AC9-99C8-495E-AE91-B06E2A25E57A}" dt="2024-07-04T12:31:25.186" v="6513"/>
        <pc:sldMkLst>
          <pc:docMk/>
          <pc:sldMk cId="674370873" sldId="468"/>
        </pc:sldMkLst>
        <pc:spChg chg="mod">
          <ac:chgData name="Roncevic, Matija" userId="f2c0c90f-1fe6-4b8a-ac83-c22ddfd296fd" providerId="ADAL" clId="{7CBF5AC9-99C8-495E-AE91-B06E2A25E57A}" dt="2024-07-02T21:19:30.278" v="3063" actId="20577"/>
          <ac:spMkLst>
            <pc:docMk/>
            <pc:sldMk cId="674370873" sldId="468"/>
            <ac:spMk id="2" creationId="{696A4AFA-FF11-3474-1CE9-C1C0FDF1CD89}"/>
          </ac:spMkLst>
        </pc:spChg>
        <pc:spChg chg="add mod">
          <ac:chgData name="Roncevic, Matija" userId="f2c0c90f-1fe6-4b8a-ac83-c22ddfd296fd" providerId="ADAL" clId="{7CBF5AC9-99C8-495E-AE91-B06E2A25E57A}" dt="2024-07-02T21:19:16.091" v="3055" actId="1076"/>
          <ac:spMkLst>
            <pc:docMk/>
            <pc:sldMk cId="674370873" sldId="468"/>
            <ac:spMk id="7" creationId="{3E766A03-3EBF-BD33-EDE0-A528220A3F75}"/>
          </ac:spMkLst>
        </pc:spChg>
        <pc:spChg chg="del">
          <ac:chgData name="Roncevic, Matija" userId="f2c0c90f-1fe6-4b8a-ac83-c22ddfd296fd" providerId="ADAL" clId="{7CBF5AC9-99C8-495E-AE91-B06E2A25E57A}" dt="2024-07-02T21:19:00.984" v="3053" actId="478"/>
          <ac:spMkLst>
            <pc:docMk/>
            <pc:sldMk cId="674370873" sldId="468"/>
            <ac:spMk id="19" creationId="{7E6A2E62-4A02-AC1B-3AD8-D07BEBC7A584}"/>
          </ac:spMkLst>
        </pc:spChg>
        <pc:grpChg chg="mod">
          <ac:chgData name="Roncevic, Matija" userId="f2c0c90f-1fe6-4b8a-ac83-c22ddfd296fd" providerId="ADAL" clId="{7CBF5AC9-99C8-495E-AE91-B06E2A25E57A}" dt="2024-07-04T12:22:20.294" v="6469" actId="962"/>
          <ac:grpSpMkLst>
            <pc:docMk/>
            <pc:sldMk cId="674370873" sldId="468"/>
            <ac:grpSpMk id="8" creationId="{01544F92-F987-9474-0F66-6675194F37C4}"/>
          </ac:grpSpMkLst>
        </pc:grpChg>
        <pc:grpChg chg="mod">
          <ac:chgData name="Roncevic, Matija" userId="f2c0c90f-1fe6-4b8a-ac83-c22ddfd296fd" providerId="ADAL" clId="{7CBF5AC9-99C8-495E-AE91-B06E2A25E57A}" dt="2024-07-04T12:22:10.175" v="6467" actId="962"/>
          <ac:grpSpMkLst>
            <pc:docMk/>
            <pc:sldMk cId="674370873" sldId="468"/>
            <ac:grpSpMk id="24" creationId="{49700198-27D5-F832-CE90-CB57185828B4}"/>
          </ac:grpSpMkLst>
        </pc:grpChg>
        <pc:grpChg chg="mod">
          <ac:chgData name="Roncevic, Matija" userId="f2c0c90f-1fe6-4b8a-ac83-c22ddfd296fd" providerId="ADAL" clId="{7CBF5AC9-99C8-495E-AE91-B06E2A25E57A}" dt="2024-07-04T12:22:15.516" v="6468" actId="962"/>
          <ac:grpSpMkLst>
            <pc:docMk/>
            <pc:sldMk cId="674370873" sldId="468"/>
            <ac:grpSpMk id="29" creationId="{C94436D2-A89D-F2ED-86A8-CA07C1C635CB}"/>
          </ac:grpSpMkLst>
        </pc:grpChg>
        <pc:cxnChg chg="mod">
          <ac:chgData name="Roncevic, Matija" userId="f2c0c90f-1fe6-4b8a-ac83-c22ddfd296fd" providerId="ADAL" clId="{7CBF5AC9-99C8-495E-AE91-B06E2A25E57A}" dt="2024-07-04T12:21:43.858" v="6464" actId="962"/>
          <ac:cxnSpMkLst>
            <pc:docMk/>
            <pc:sldMk cId="674370873" sldId="468"/>
            <ac:cxnSpMk id="35" creationId="{CCEF4C80-B9A3-72E2-BEC4-248CA607F877}"/>
          </ac:cxnSpMkLst>
        </pc:cxnChg>
        <pc:cxnChg chg="mod">
          <ac:chgData name="Roncevic, Matija" userId="f2c0c90f-1fe6-4b8a-ac83-c22ddfd296fd" providerId="ADAL" clId="{7CBF5AC9-99C8-495E-AE91-B06E2A25E57A}" dt="2024-07-04T12:21:50.407" v="6465" actId="962"/>
          <ac:cxnSpMkLst>
            <pc:docMk/>
            <pc:sldMk cId="674370873" sldId="468"/>
            <ac:cxnSpMk id="36" creationId="{B6DEADBA-E999-8091-5A7B-02340C15D8A4}"/>
          </ac:cxnSpMkLst>
        </pc:cxnChg>
        <pc:cxnChg chg="mod">
          <ac:chgData name="Roncevic, Matija" userId="f2c0c90f-1fe6-4b8a-ac83-c22ddfd296fd" providerId="ADAL" clId="{7CBF5AC9-99C8-495E-AE91-B06E2A25E57A}" dt="2024-07-04T12:21:59.641" v="6466" actId="962"/>
          <ac:cxnSpMkLst>
            <pc:docMk/>
            <pc:sldMk cId="674370873" sldId="468"/>
            <ac:cxnSpMk id="39" creationId="{9FD38D3B-8AC4-11EF-B611-EA609053AAD4}"/>
          </ac:cxnSpMkLst>
        </pc:cxnChg>
      </pc:sldChg>
      <pc:sldChg chg="del">
        <pc:chgData name="Roncevic, Matija" userId="f2c0c90f-1fe6-4b8a-ac83-c22ddfd296fd" providerId="ADAL" clId="{7CBF5AC9-99C8-495E-AE91-B06E2A25E57A}" dt="2024-06-29T06:29:20.988" v="18" actId="47"/>
        <pc:sldMkLst>
          <pc:docMk/>
          <pc:sldMk cId="888331911" sldId="468"/>
        </pc:sldMkLst>
      </pc:sldChg>
      <pc:sldChg chg="addSp delSp modSp add mod">
        <pc:chgData name="Roncevic, Matija" userId="f2c0c90f-1fe6-4b8a-ac83-c22ddfd296fd" providerId="ADAL" clId="{7CBF5AC9-99C8-495E-AE91-B06E2A25E57A}" dt="2024-07-04T12:30:06.931" v="6481" actId="1076"/>
        <pc:sldMkLst>
          <pc:docMk/>
          <pc:sldMk cId="669312930" sldId="469"/>
        </pc:sldMkLst>
        <pc:spChg chg="mod">
          <ac:chgData name="Roncevic, Matija" userId="f2c0c90f-1fe6-4b8a-ac83-c22ddfd296fd" providerId="ADAL" clId="{7CBF5AC9-99C8-495E-AE91-B06E2A25E57A}" dt="2024-07-04T08:03:51.678" v="6222" actId="20577"/>
          <ac:spMkLst>
            <pc:docMk/>
            <pc:sldMk cId="669312930" sldId="469"/>
            <ac:spMk id="7" creationId="{3E766A03-3EBF-BD33-EDE0-A528220A3F75}"/>
          </ac:spMkLst>
        </pc:spChg>
        <pc:spChg chg="add del mod">
          <ac:chgData name="Roncevic, Matija" userId="f2c0c90f-1fe6-4b8a-ac83-c22ddfd296fd" providerId="ADAL" clId="{7CBF5AC9-99C8-495E-AE91-B06E2A25E57A}" dt="2024-07-02T21:20:39.405" v="3095" actId="478"/>
          <ac:spMkLst>
            <pc:docMk/>
            <pc:sldMk cId="669312930" sldId="469"/>
            <ac:spMk id="14" creationId="{2BCBC84C-076C-77B3-5086-A642D609C46D}"/>
          </ac:spMkLst>
        </pc:spChg>
        <pc:spChg chg="del mod topLvl">
          <ac:chgData name="Roncevic, Matija" userId="f2c0c90f-1fe6-4b8a-ac83-c22ddfd296fd" providerId="ADAL" clId="{7CBF5AC9-99C8-495E-AE91-B06E2A25E57A}" dt="2024-07-04T12:29:53.961" v="6474" actId="478"/>
          <ac:spMkLst>
            <pc:docMk/>
            <pc:sldMk cId="669312930" sldId="469"/>
            <ac:spMk id="17" creationId="{F0A7F8FB-5D23-A3FB-ABDE-84A5E89228EE}"/>
          </ac:spMkLst>
        </pc:spChg>
        <pc:spChg chg="add del mod topLvl">
          <ac:chgData name="Roncevic, Matija" userId="f2c0c90f-1fe6-4b8a-ac83-c22ddfd296fd" providerId="ADAL" clId="{7CBF5AC9-99C8-495E-AE91-B06E2A25E57A}" dt="2024-07-04T12:30:02.149" v="6479" actId="478"/>
          <ac:spMkLst>
            <pc:docMk/>
            <pc:sldMk cId="669312930" sldId="469"/>
            <ac:spMk id="19" creationId="{EB95C1F1-EF67-CD0A-ED63-0C1EE9A9EF3E}"/>
          </ac:spMkLst>
        </pc:spChg>
        <pc:spChg chg="mod">
          <ac:chgData name="Roncevic, Matija" userId="f2c0c90f-1fe6-4b8a-ac83-c22ddfd296fd" providerId="ADAL" clId="{7CBF5AC9-99C8-495E-AE91-B06E2A25E57A}" dt="2024-07-02T21:20:54.205" v="3097"/>
          <ac:spMkLst>
            <pc:docMk/>
            <pc:sldMk cId="669312930" sldId="469"/>
            <ac:spMk id="22" creationId="{C1982033-D5F3-ED1D-7C3E-0307F3D46C21}"/>
          </ac:spMkLst>
        </pc:spChg>
        <pc:spChg chg="del">
          <ac:chgData name="Roncevic, Matija" userId="f2c0c90f-1fe6-4b8a-ac83-c22ddfd296fd" providerId="ADAL" clId="{7CBF5AC9-99C8-495E-AE91-B06E2A25E57A}" dt="2024-07-02T21:20:52.829" v="3096" actId="478"/>
          <ac:spMkLst>
            <pc:docMk/>
            <pc:sldMk cId="669312930" sldId="469"/>
            <ac:spMk id="34" creationId="{0267BC5A-04B4-964C-2BAA-2B02B1FF255A}"/>
          </ac:spMkLst>
        </pc:spChg>
        <pc:spChg chg="mod">
          <ac:chgData name="Roncevic, Matija" userId="f2c0c90f-1fe6-4b8a-ac83-c22ddfd296fd" providerId="ADAL" clId="{7CBF5AC9-99C8-495E-AE91-B06E2A25E57A}" dt="2024-07-02T21:20:54.205" v="3097"/>
          <ac:spMkLst>
            <pc:docMk/>
            <pc:sldMk cId="669312930" sldId="469"/>
            <ac:spMk id="37" creationId="{6DE5635A-AA4F-889F-4F69-AAD9126F79C4}"/>
          </ac:spMkLst>
        </pc:spChg>
        <pc:spChg chg="del">
          <ac:chgData name="Roncevic, Matija" userId="f2c0c90f-1fe6-4b8a-ac83-c22ddfd296fd" providerId="ADAL" clId="{7CBF5AC9-99C8-495E-AE91-B06E2A25E57A}" dt="2024-07-02T21:20:52.829" v="3096" actId="478"/>
          <ac:spMkLst>
            <pc:docMk/>
            <pc:sldMk cId="669312930" sldId="469"/>
            <ac:spMk id="43" creationId="{125834A6-B623-BDFD-011F-6A51170B2C19}"/>
          </ac:spMkLst>
        </pc:spChg>
        <pc:spChg chg="mod">
          <ac:chgData name="Roncevic, Matija" userId="f2c0c90f-1fe6-4b8a-ac83-c22ddfd296fd" providerId="ADAL" clId="{7CBF5AC9-99C8-495E-AE91-B06E2A25E57A}" dt="2024-07-02T21:20:54.205" v="3097"/>
          <ac:spMkLst>
            <pc:docMk/>
            <pc:sldMk cId="669312930" sldId="469"/>
            <ac:spMk id="45" creationId="{CC287538-6626-DB65-BAEA-9B3E1F3CADC9}"/>
          </ac:spMkLst>
        </pc:spChg>
        <pc:spChg chg="mod">
          <ac:chgData name="Roncevic, Matija" userId="f2c0c90f-1fe6-4b8a-ac83-c22ddfd296fd" providerId="ADAL" clId="{7CBF5AC9-99C8-495E-AE91-B06E2A25E57A}" dt="2024-07-02T21:20:54.205" v="3097"/>
          <ac:spMkLst>
            <pc:docMk/>
            <pc:sldMk cId="669312930" sldId="469"/>
            <ac:spMk id="47" creationId="{1356B344-0A5A-2380-4456-A979D72D4F4F}"/>
          </ac:spMkLst>
        </pc:spChg>
        <pc:spChg chg="mod">
          <ac:chgData name="Roncevic, Matija" userId="f2c0c90f-1fe6-4b8a-ac83-c22ddfd296fd" providerId="ADAL" clId="{7CBF5AC9-99C8-495E-AE91-B06E2A25E57A}" dt="2024-07-02T21:20:54.205" v="3097"/>
          <ac:spMkLst>
            <pc:docMk/>
            <pc:sldMk cId="669312930" sldId="469"/>
            <ac:spMk id="50" creationId="{B4BFD015-5DD0-439D-4549-E5F3EF12C8C2}"/>
          </ac:spMkLst>
        </pc:spChg>
        <pc:spChg chg="mod">
          <ac:chgData name="Roncevic, Matija" userId="f2c0c90f-1fe6-4b8a-ac83-c22ddfd296fd" providerId="ADAL" clId="{7CBF5AC9-99C8-495E-AE91-B06E2A25E57A}" dt="2024-07-02T21:20:54.205" v="3097"/>
          <ac:spMkLst>
            <pc:docMk/>
            <pc:sldMk cId="669312930" sldId="469"/>
            <ac:spMk id="52" creationId="{DAF98864-AE2C-EBE9-41D0-BB55C84AED8C}"/>
          </ac:spMkLst>
        </pc:spChg>
        <pc:spChg chg="add mod">
          <ac:chgData name="Roncevic, Matija" userId="f2c0c90f-1fe6-4b8a-ac83-c22ddfd296fd" providerId="ADAL" clId="{7CBF5AC9-99C8-495E-AE91-B06E2A25E57A}" dt="2024-07-02T21:20:54.205" v="3097"/>
          <ac:spMkLst>
            <pc:docMk/>
            <pc:sldMk cId="669312930" sldId="469"/>
            <ac:spMk id="56" creationId="{1E82B81C-6188-9FF7-897F-2EB8649F436F}"/>
          </ac:spMkLst>
        </pc:spChg>
        <pc:spChg chg="add mod">
          <ac:chgData name="Roncevic, Matija" userId="f2c0c90f-1fe6-4b8a-ac83-c22ddfd296fd" providerId="ADAL" clId="{7CBF5AC9-99C8-495E-AE91-B06E2A25E57A}" dt="2024-07-02T21:20:54.205" v="3097"/>
          <ac:spMkLst>
            <pc:docMk/>
            <pc:sldMk cId="669312930" sldId="469"/>
            <ac:spMk id="57" creationId="{439E7C9B-BC78-179B-5271-BA264E5E51B2}"/>
          </ac:spMkLst>
        </pc:spChg>
        <pc:spChg chg="add mod">
          <ac:chgData name="Roncevic, Matija" userId="f2c0c90f-1fe6-4b8a-ac83-c22ddfd296fd" providerId="ADAL" clId="{7CBF5AC9-99C8-495E-AE91-B06E2A25E57A}" dt="2024-07-04T12:30:00.816" v="6478" actId="1076"/>
          <ac:spMkLst>
            <pc:docMk/>
            <pc:sldMk cId="669312930" sldId="469"/>
            <ac:spMk id="58" creationId="{2EA66E6E-2CEE-B820-9538-88A07112BFD4}"/>
          </ac:spMkLst>
        </pc:spChg>
        <pc:spChg chg="add mod">
          <ac:chgData name="Roncevic, Matija" userId="f2c0c90f-1fe6-4b8a-ac83-c22ddfd296fd" providerId="ADAL" clId="{7CBF5AC9-99C8-495E-AE91-B06E2A25E57A}" dt="2024-07-04T12:30:06.931" v="6481" actId="1076"/>
          <ac:spMkLst>
            <pc:docMk/>
            <pc:sldMk cId="669312930" sldId="469"/>
            <ac:spMk id="59" creationId="{5FDE9FE3-AB07-B043-BE9C-CFC63DF48FCD}"/>
          </ac:spMkLst>
        </pc:spChg>
        <pc:grpChg chg="del">
          <ac:chgData name="Roncevic, Matija" userId="f2c0c90f-1fe6-4b8a-ac83-c22ddfd296fd" providerId="ADAL" clId="{7CBF5AC9-99C8-495E-AE91-B06E2A25E57A}" dt="2024-07-02T21:20:52.829" v="3096" actId="478"/>
          <ac:grpSpMkLst>
            <pc:docMk/>
            <pc:sldMk cId="669312930" sldId="469"/>
            <ac:grpSpMk id="8" creationId="{01544F92-F987-9474-0F66-6675194F37C4}"/>
          </ac:grpSpMkLst>
        </pc:grpChg>
        <pc:grpChg chg="add del mod">
          <ac:chgData name="Roncevic, Matija" userId="f2c0c90f-1fe6-4b8a-ac83-c22ddfd296fd" providerId="ADAL" clId="{7CBF5AC9-99C8-495E-AE91-B06E2A25E57A}" dt="2024-07-04T12:29:53.961" v="6474" actId="478"/>
          <ac:grpSpMkLst>
            <pc:docMk/>
            <pc:sldMk cId="669312930" sldId="469"/>
            <ac:grpSpMk id="15" creationId="{3744BCAA-61ED-3570-4E0B-4C147B96CB8F}"/>
          </ac:grpSpMkLst>
        </pc:grpChg>
        <pc:grpChg chg="add del mod topLvl">
          <ac:chgData name="Roncevic, Matija" userId="f2c0c90f-1fe6-4b8a-ac83-c22ddfd296fd" providerId="ADAL" clId="{7CBF5AC9-99C8-495E-AE91-B06E2A25E57A}" dt="2024-07-04T12:30:02.149" v="6479" actId="478"/>
          <ac:grpSpMkLst>
            <pc:docMk/>
            <pc:sldMk cId="669312930" sldId="469"/>
            <ac:grpSpMk id="16" creationId="{76DDAE65-D85D-92B6-4188-7C645B28AFFF}"/>
          </ac:grpSpMkLst>
        </pc:grpChg>
        <pc:grpChg chg="add mod">
          <ac:chgData name="Roncevic, Matija" userId="f2c0c90f-1fe6-4b8a-ac83-c22ddfd296fd" providerId="ADAL" clId="{7CBF5AC9-99C8-495E-AE91-B06E2A25E57A}" dt="2024-07-02T21:20:54.205" v="3097"/>
          <ac:grpSpMkLst>
            <pc:docMk/>
            <pc:sldMk cId="669312930" sldId="469"/>
            <ac:grpSpMk id="20" creationId="{673870ED-4A23-CDF2-3C37-3F6D9514BF75}"/>
          </ac:grpSpMkLst>
        </pc:grpChg>
        <pc:grpChg chg="mod">
          <ac:chgData name="Roncevic, Matija" userId="f2c0c90f-1fe6-4b8a-ac83-c22ddfd296fd" providerId="ADAL" clId="{7CBF5AC9-99C8-495E-AE91-B06E2A25E57A}" dt="2024-07-02T21:20:54.205" v="3097"/>
          <ac:grpSpMkLst>
            <pc:docMk/>
            <pc:sldMk cId="669312930" sldId="469"/>
            <ac:grpSpMk id="21" creationId="{EEE5DE67-E1C4-561C-DE98-FB67D8599CA1}"/>
          </ac:grpSpMkLst>
        </pc:grpChg>
        <pc:grpChg chg="del">
          <ac:chgData name="Roncevic, Matija" userId="f2c0c90f-1fe6-4b8a-ac83-c22ddfd296fd" providerId="ADAL" clId="{7CBF5AC9-99C8-495E-AE91-B06E2A25E57A}" dt="2024-07-02T21:20:52.829" v="3096" actId="478"/>
          <ac:grpSpMkLst>
            <pc:docMk/>
            <pc:sldMk cId="669312930" sldId="469"/>
            <ac:grpSpMk id="24" creationId="{49700198-27D5-F832-CE90-CB57185828B4}"/>
          </ac:grpSpMkLst>
        </pc:grpChg>
        <pc:grpChg chg="del">
          <ac:chgData name="Roncevic, Matija" userId="f2c0c90f-1fe6-4b8a-ac83-c22ddfd296fd" providerId="ADAL" clId="{7CBF5AC9-99C8-495E-AE91-B06E2A25E57A}" dt="2024-07-02T21:20:52.829" v="3096" actId="478"/>
          <ac:grpSpMkLst>
            <pc:docMk/>
            <pc:sldMk cId="669312930" sldId="469"/>
            <ac:grpSpMk id="29" creationId="{C94436D2-A89D-F2ED-86A8-CA07C1C635CB}"/>
          </ac:grpSpMkLst>
        </pc:grpChg>
        <pc:grpChg chg="add mod">
          <ac:chgData name="Roncevic, Matija" userId="f2c0c90f-1fe6-4b8a-ac83-c22ddfd296fd" providerId="ADAL" clId="{7CBF5AC9-99C8-495E-AE91-B06E2A25E57A}" dt="2024-07-02T21:20:54.205" v="3097"/>
          <ac:grpSpMkLst>
            <pc:docMk/>
            <pc:sldMk cId="669312930" sldId="469"/>
            <ac:grpSpMk id="42" creationId="{1252D242-3D74-A084-AE68-2C477B4F0613}"/>
          </ac:grpSpMkLst>
        </pc:grpChg>
        <pc:grpChg chg="mod">
          <ac:chgData name="Roncevic, Matija" userId="f2c0c90f-1fe6-4b8a-ac83-c22ddfd296fd" providerId="ADAL" clId="{7CBF5AC9-99C8-495E-AE91-B06E2A25E57A}" dt="2024-07-02T21:20:54.205" v="3097"/>
          <ac:grpSpMkLst>
            <pc:docMk/>
            <pc:sldMk cId="669312930" sldId="469"/>
            <ac:grpSpMk id="44" creationId="{A03D1628-1243-4E66-BC13-3DB6E2686A34}"/>
          </ac:grpSpMkLst>
        </pc:grpChg>
        <pc:grpChg chg="add mod">
          <ac:chgData name="Roncevic, Matija" userId="f2c0c90f-1fe6-4b8a-ac83-c22ddfd296fd" providerId="ADAL" clId="{7CBF5AC9-99C8-495E-AE91-B06E2A25E57A}" dt="2024-07-02T21:20:54.205" v="3097"/>
          <ac:grpSpMkLst>
            <pc:docMk/>
            <pc:sldMk cId="669312930" sldId="469"/>
            <ac:grpSpMk id="48" creationId="{F79B5810-BA1C-76F5-E8B7-0C2A812D7719}"/>
          </ac:grpSpMkLst>
        </pc:grpChg>
        <pc:grpChg chg="mod">
          <ac:chgData name="Roncevic, Matija" userId="f2c0c90f-1fe6-4b8a-ac83-c22ddfd296fd" providerId="ADAL" clId="{7CBF5AC9-99C8-495E-AE91-B06E2A25E57A}" dt="2024-07-02T21:20:54.205" v="3097"/>
          <ac:grpSpMkLst>
            <pc:docMk/>
            <pc:sldMk cId="669312930" sldId="469"/>
            <ac:grpSpMk id="49" creationId="{9B13DCF1-FDB5-8548-4B9A-6051DD915AAC}"/>
          </ac:grpSpMkLst>
        </pc:grpChg>
        <pc:picChg chg="mod topLvl">
          <ac:chgData name="Roncevic, Matija" userId="f2c0c90f-1fe6-4b8a-ac83-c22ddfd296fd" providerId="ADAL" clId="{7CBF5AC9-99C8-495E-AE91-B06E2A25E57A}" dt="2024-07-04T12:30:02.149" v="6479" actId="478"/>
          <ac:picMkLst>
            <pc:docMk/>
            <pc:sldMk cId="669312930" sldId="469"/>
            <ac:picMk id="18" creationId="{B5B1B1F5-6851-2014-7636-6CAF2CCFDE65}"/>
          </ac:picMkLst>
        </pc:picChg>
        <pc:picChg chg="mod">
          <ac:chgData name="Roncevic, Matija" userId="f2c0c90f-1fe6-4b8a-ac83-c22ddfd296fd" providerId="ADAL" clId="{7CBF5AC9-99C8-495E-AE91-B06E2A25E57A}" dt="2024-07-02T21:20:54.205" v="3097"/>
          <ac:picMkLst>
            <pc:docMk/>
            <pc:sldMk cId="669312930" sldId="469"/>
            <ac:picMk id="23" creationId="{297FD2D2-3A53-84B3-1552-D5688FB63FC9}"/>
          </ac:picMkLst>
        </pc:picChg>
        <pc:picChg chg="add mod">
          <ac:chgData name="Roncevic, Matija" userId="f2c0c90f-1fe6-4b8a-ac83-c22ddfd296fd" providerId="ADAL" clId="{7CBF5AC9-99C8-495E-AE91-B06E2A25E57A}" dt="2024-07-02T21:20:54.205" v="3097"/>
          <ac:picMkLst>
            <pc:docMk/>
            <pc:sldMk cId="669312930" sldId="469"/>
            <ac:picMk id="38" creationId="{D4CE9A2B-10BA-66D8-7589-8EF9E164AC9C}"/>
          </ac:picMkLst>
        </pc:picChg>
        <pc:picChg chg="add mod">
          <ac:chgData name="Roncevic, Matija" userId="f2c0c90f-1fe6-4b8a-ac83-c22ddfd296fd" providerId="ADAL" clId="{7CBF5AC9-99C8-495E-AE91-B06E2A25E57A}" dt="2024-07-02T21:20:54.205" v="3097"/>
          <ac:picMkLst>
            <pc:docMk/>
            <pc:sldMk cId="669312930" sldId="469"/>
            <ac:picMk id="40" creationId="{60665F69-1628-FD36-6309-CB408E00C5F1}"/>
          </ac:picMkLst>
        </pc:picChg>
        <pc:picChg chg="add mod">
          <ac:chgData name="Roncevic, Matija" userId="f2c0c90f-1fe6-4b8a-ac83-c22ddfd296fd" providerId="ADAL" clId="{7CBF5AC9-99C8-495E-AE91-B06E2A25E57A}" dt="2024-07-02T21:20:54.205" v="3097"/>
          <ac:picMkLst>
            <pc:docMk/>
            <pc:sldMk cId="669312930" sldId="469"/>
            <ac:picMk id="41" creationId="{223A945C-4A12-0460-F828-BB5A166707DD}"/>
          </ac:picMkLst>
        </pc:picChg>
        <pc:picChg chg="mod">
          <ac:chgData name="Roncevic, Matija" userId="f2c0c90f-1fe6-4b8a-ac83-c22ddfd296fd" providerId="ADAL" clId="{7CBF5AC9-99C8-495E-AE91-B06E2A25E57A}" dt="2024-07-02T21:20:54.205" v="3097"/>
          <ac:picMkLst>
            <pc:docMk/>
            <pc:sldMk cId="669312930" sldId="469"/>
            <ac:picMk id="46" creationId="{E95234AB-5A19-1BD3-C89F-7E00CCCF6F31}"/>
          </ac:picMkLst>
        </pc:picChg>
        <pc:picChg chg="mod">
          <ac:chgData name="Roncevic, Matija" userId="f2c0c90f-1fe6-4b8a-ac83-c22ddfd296fd" providerId="ADAL" clId="{7CBF5AC9-99C8-495E-AE91-B06E2A25E57A}" dt="2024-07-02T21:20:54.205" v="3097"/>
          <ac:picMkLst>
            <pc:docMk/>
            <pc:sldMk cId="669312930" sldId="469"/>
            <ac:picMk id="51" creationId="{94C66ED4-EAC3-A26D-7A8C-845C6FD18F1B}"/>
          </ac:picMkLst>
        </pc:picChg>
        <pc:cxnChg chg="del">
          <ac:chgData name="Roncevic, Matija" userId="f2c0c90f-1fe6-4b8a-ac83-c22ddfd296fd" providerId="ADAL" clId="{7CBF5AC9-99C8-495E-AE91-B06E2A25E57A}" dt="2024-07-02T21:20:52.829" v="3096" actId="478"/>
          <ac:cxnSpMkLst>
            <pc:docMk/>
            <pc:sldMk cId="669312930" sldId="469"/>
            <ac:cxnSpMk id="35" creationId="{CCEF4C80-B9A3-72E2-BEC4-248CA607F877}"/>
          </ac:cxnSpMkLst>
        </pc:cxnChg>
        <pc:cxnChg chg="del">
          <ac:chgData name="Roncevic, Matija" userId="f2c0c90f-1fe6-4b8a-ac83-c22ddfd296fd" providerId="ADAL" clId="{7CBF5AC9-99C8-495E-AE91-B06E2A25E57A}" dt="2024-07-02T21:20:52.829" v="3096" actId="478"/>
          <ac:cxnSpMkLst>
            <pc:docMk/>
            <pc:sldMk cId="669312930" sldId="469"/>
            <ac:cxnSpMk id="36" creationId="{B6DEADBA-E999-8091-5A7B-02340C15D8A4}"/>
          </ac:cxnSpMkLst>
        </pc:cxnChg>
        <pc:cxnChg chg="del">
          <ac:chgData name="Roncevic, Matija" userId="f2c0c90f-1fe6-4b8a-ac83-c22ddfd296fd" providerId="ADAL" clId="{7CBF5AC9-99C8-495E-AE91-B06E2A25E57A}" dt="2024-07-02T21:20:52.829" v="3096" actId="478"/>
          <ac:cxnSpMkLst>
            <pc:docMk/>
            <pc:sldMk cId="669312930" sldId="469"/>
            <ac:cxnSpMk id="39" creationId="{9FD38D3B-8AC4-11EF-B611-EA609053AAD4}"/>
          </ac:cxnSpMkLst>
        </pc:cxnChg>
        <pc:cxnChg chg="add mod">
          <ac:chgData name="Roncevic, Matija" userId="f2c0c90f-1fe6-4b8a-ac83-c22ddfd296fd" providerId="ADAL" clId="{7CBF5AC9-99C8-495E-AE91-B06E2A25E57A}" dt="2024-07-02T21:20:54.205" v="3097"/>
          <ac:cxnSpMkLst>
            <pc:docMk/>
            <pc:sldMk cId="669312930" sldId="469"/>
            <ac:cxnSpMk id="53" creationId="{B7564BD0-A625-6541-F3C2-01E39379374B}"/>
          </ac:cxnSpMkLst>
        </pc:cxnChg>
        <pc:cxnChg chg="add mod">
          <ac:chgData name="Roncevic, Matija" userId="f2c0c90f-1fe6-4b8a-ac83-c22ddfd296fd" providerId="ADAL" clId="{7CBF5AC9-99C8-495E-AE91-B06E2A25E57A}" dt="2024-07-02T21:20:54.205" v="3097"/>
          <ac:cxnSpMkLst>
            <pc:docMk/>
            <pc:sldMk cId="669312930" sldId="469"/>
            <ac:cxnSpMk id="54" creationId="{52D1BBDF-6BCE-2FE3-FB85-169390BE31CB}"/>
          </ac:cxnSpMkLst>
        </pc:cxnChg>
        <pc:cxnChg chg="add mod">
          <ac:chgData name="Roncevic, Matija" userId="f2c0c90f-1fe6-4b8a-ac83-c22ddfd296fd" providerId="ADAL" clId="{7CBF5AC9-99C8-495E-AE91-B06E2A25E57A}" dt="2024-07-02T21:20:54.205" v="3097"/>
          <ac:cxnSpMkLst>
            <pc:docMk/>
            <pc:sldMk cId="669312930" sldId="469"/>
            <ac:cxnSpMk id="55" creationId="{FD0EBC49-F43D-83BF-FB01-EEB5BDDB21EE}"/>
          </ac:cxnSpMkLst>
        </pc:cxnChg>
      </pc:sldChg>
      <pc:sldChg chg="addSp delSp modSp add mod ord">
        <pc:chgData name="Roncevic, Matija" userId="f2c0c90f-1fe6-4b8a-ac83-c22ddfd296fd" providerId="ADAL" clId="{7CBF5AC9-99C8-495E-AE91-B06E2A25E57A}" dt="2024-07-04T08:03:56.659" v="6226" actId="20577"/>
        <pc:sldMkLst>
          <pc:docMk/>
          <pc:sldMk cId="4080058504" sldId="470"/>
        </pc:sldMkLst>
        <pc:spChg chg="mod">
          <ac:chgData name="Roncevic, Matija" userId="f2c0c90f-1fe6-4b8a-ac83-c22ddfd296fd" providerId="ADAL" clId="{7CBF5AC9-99C8-495E-AE91-B06E2A25E57A}" dt="2024-07-04T08:03:56.659" v="6226" actId="20577"/>
          <ac:spMkLst>
            <pc:docMk/>
            <pc:sldMk cId="4080058504" sldId="470"/>
            <ac:spMk id="7" creationId="{3E766A03-3EBF-BD33-EDE0-A528220A3F75}"/>
          </ac:spMkLst>
        </pc:spChg>
        <pc:spChg chg="mod">
          <ac:chgData name="Roncevic, Matija" userId="f2c0c90f-1fe6-4b8a-ac83-c22ddfd296fd" providerId="ADAL" clId="{7CBF5AC9-99C8-495E-AE91-B06E2A25E57A}" dt="2024-07-02T21:22:43.329" v="3107"/>
          <ac:spMkLst>
            <pc:docMk/>
            <pc:sldMk cId="4080058504" sldId="470"/>
            <ac:spMk id="10" creationId="{CA82E8B0-4035-4A58-40AD-44AFC8302EE1}"/>
          </ac:spMkLst>
        </pc:spChg>
        <pc:spChg chg="mod">
          <ac:chgData name="Roncevic, Matija" userId="f2c0c90f-1fe6-4b8a-ac83-c22ddfd296fd" providerId="ADAL" clId="{7CBF5AC9-99C8-495E-AE91-B06E2A25E57A}" dt="2024-07-02T21:22:43.329" v="3107"/>
          <ac:spMkLst>
            <pc:docMk/>
            <pc:sldMk cId="4080058504" sldId="470"/>
            <ac:spMk id="13" creationId="{97F095A5-A3C5-868A-3F09-9F2FB081748C}"/>
          </ac:spMkLst>
        </pc:spChg>
        <pc:spChg chg="mod">
          <ac:chgData name="Roncevic, Matija" userId="f2c0c90f-1fe6-4b8a-ac83-c22ddfd296fd" providerId="ADAL" clId="{7CBF5AC9-99C8-495E-AE91-B06E2A25E57A}" dt="2024-07-02T21:22:43.329" v="3107"/>
          <ac:spMkLst>
            <pc:docMk/>
            <pc:sldMk cId="4080058504" sldId="470"/>
            <ac:spMk id="25" creationId="{44CDBF27-81DE-CDD9-4575-BE59E6A8EF39}"/>
          </ac:spMkLst>
        </pc:spChg>
        <pc:spChg chg="mod">
          <ac:chgData name="Roncevic, Matija" userId="f2c0c90f-1fe6-4b8a-ac83-c22ddfd296fd" providerId="ADAL" clId="{7CBF5AC9-99C8-495E-AE91-B06E2A25E57A}" dt="2024-07-02T21:22:43.329" v="3107"/>
          <ac:spMkLst>
            <pc:docMk/>
            <pc:sldMk cId="4080058504" sldId="470"/>
            <ac:spMk id="27" creationId="{7CB65F94-16AC-E434-6911-4D0057AFC55C}"/>
          </ac:spMkLst>
        </pc:spChg>
        <pc:spChg chg="mod">
          <ac:chgData name="Roncevic, Matija" userId="f2c0c90f-1fe6-4b8a-ac83-c22ddfd296fd" providerId="ADAL" clId="{7CBF5AC9-99C8-495E-AE91-B06E2A25E57A}" dt="2024-07-02T21:22:43.329" v="3107"/>
          <ac:spMkLst>
            <pc:docMk/>
            <pc:sldMk cId="4080058504" sldId="470"/>
            <ac:spMk id="30" creationId="{18D628FB-FFD3-404B-AF88-4DCFC4E044B4}"/>
          </ac:spMkLst>
        </pc:spChg>
        <pc:spChg chg="mod">
          <ac:chgData name="Roncevic, Matija" userId="f2c0c90f-1fe6-4b8a-ac83-c22ddfd296fd" providerId="ADAL" clId="{7CBF5AC9-99C8-495E-AE91-B06E2A25E57A}" dt="2024-07-02T21:22:43.329" v="3107"/>
          <ac:spMkLst>
            <pc:docMk/>
            <pc:sldMk cId="4080058504" sldId="470"/>
            <ac:spMk id="32" creationId="{4A19C37B-2E9A-D898-644E-2AB05D7BEE65}"/>
          </ac:spMkLst>
        </pc:spChg>
        <pc:spChg chg="mod">
          <ac:chgData name="Roncevic, Matija" userId="f2c0c90f-1fe6-4b8a-ac83-c22ddfd296fd" providerId="ADAL" clId="{7CBF5AC9-99C8-495E-AE91-B06E2A25E57A}" dt="2024-07-02T21:22:43.329" v="3107"/>
          <ac:spMkLst>
            <pc:docMk/>
            <pc:sldMk cId="4080058504" sldId="470"/>
            <ac:spMk id="35" creationId="{D42FEEC0-AA74-790D-DC8F-1FE40E4C2D0C}"/>
          </ac:spMkLst>
        </pc:spChg>
        <pc:spChg chg="mod">
          <ac:chgData name="Roncevic, Matija" userId="f2c0c90f-1fe6-4b8a-ac83-c22ddfd296fd" providerId="ADAL" clId="{7CBF5AC9-99C8-495E-AE91-B06E2A25E57A}" dt="2024-07-02T21:22:43.329" v="3107"/>
          <ac:spMkLst>
            <pc:docMk/>
            <pc:sldMk cId="4080058504" sldId="470"/>
            <ac:spMk id="39" creationId="{3D8A8F24-4212-55A6-81DC-7D9B53E370A0}"/>
          </ac:spMkLst>
        </pc:spChg>
        <pc:spChg chg="del">
          <ac:chgData name="Roncevic, Matija" userId="f2c0c90f-1fe6-4b8a-ac83-c22ddfd296fd" providerId="ADAL" clId="{7CBF5AC9-99C8-495E-AE91-B06E2A25E57A}" dt="2024-07-02T21:22:42.280" v="3106" actId="478"/>
          <ac:spMkLst>
            <pc:docMk/>
            <pc:sldMk cId="4080058504" sldId="470"/>
            <ac:spMk id="56" creationId="{1E82B81C-6188-9FF7-897F-2EB8649F436F}"/>
          </ac:spMkLst>
        </pc:spChg>
        <pc:spChg chg="del">
          <ac:chgData name="Roncevic, Matija" userId="f2c0c90f-1fe6-4b8a-ac83-c22ddfd296fd" providerId="ADAL" clId="{7CBF5AC9-99C8-495E-AE91-B06E2A25E57A}" dt="2024-07-02T21:22:42.280" v="3106" actId="478"/>
          <ac:spMkLst>
            <pc:docMk/>
            <pc:sldMk cId="4080058504" sldId="470"/>
            <ac:spMk id="57" creationId="{439E7C9B-BC78-179B-5271-BA264E5E51B2}"/>
          </ac:spMkLst>
        </pc:spChg>
        <pc:spChg chg="add mod">
          <ac:chgData name="Roncevic, Matija" userId="f2c0c90f-1fe6-4b8a-ac83-c22ddfd296fd" providerId="ADAL" clId="{7CBF5AC9-99C8-495E-AE91-B06E2A25E57A}" dt="2024-07-02T21:22:43.329" v="3107"/>
          <ac:spMkLst>
            <pc:docMk/>
            <pc:sldMk cId="4080058504" sldId="470"/>
            <ac:spMk id="60" creationId="{1F47B351-4C27-4F91-4E24-0C6EE845E335}"/>
          </ac:spMkLst>
        </pc:spChg>
        <pc:spChg chg="add mod">
          <ac:chgData name="Roncevic, Matija" userId="f2c0c90f-1fe6-4b8a-ac83-c22ddfd296fd" providerId="ADAL" clId="{7CBF5AC9-99C8-495E-AE91-B06E2A25E57A}" dt="2024-07-02T21:22:43.329" v="3107"/>
          <ac:spMkLst>
            <pc:docMk/>
            <pc:sldMk cId="4080058504" sldId="470"/>
            <ac:spMk id="62" creationId="{85DB8B2D-3AD4-B23F-FA19-D170B95D5A08}"/>
          </ac:spMkLst>
        </pc:spChg>
        <pc:grpChg chg="add mod">
          <ac:chgData name="Roncevic, Matija" userId="f2c0c90f-1fe6-4b8a-ac83-c22ddfd296fd" providerId="ADAL" clId="{7CBF5AC9-99C8-495E-AE91-B06E2A25E57A}" dt="2024-07-02T21:22:43.329" v="3107"/>
          <ac:grpSpMkLst>
            <pc:docMk/>
            <pc:sldMk cId="4080058504" sldId="470"/>
            <ac:grpSpMk id="8" creationId="{E87D4A2A-3AE3-E9ED-991B-B9E75B08B4DD}"/>
          </ac:grpSpMkLst>
        </pc:grpChg>
        <pc:grpChg chg="mod">
          <ac:chgData name="Roncevic, Matija" userId="f2c0c90f-1fe6-4b8a-ac83-c22ddfd296fd" providerId="ADAL" clId="{7CBF5AC9-99C8-495E-AE91-B06E2A25E57A}" dt="2024-07-02T21:22:43.329" v="3107"/>
          <ac:grpSpMkLst>
            <pc:docMk/>
            <pc:sldMk cId="4080058504" sldId="470"/>
            <ac:grpSpMk id="9" creationId="{E1E117CD-975F-AC09-024B-920BE0449423}"/>
          </ac:grpSpMkLst>
        </pc:grpChg>
        <pc:grpChg chg="add mod">
          <ac:chgData name="Roncevic, Matija" userId="f2c0c90f-1fe6-4b8a-ac83-c22ddfd296fd" providerId="ADAL" clId="{7CBF5AC9-99C8-495E-AE91-B06E2A25E57A}" dt="2024-07-02T21:22:43.329" v="3107"/>
          <ac:grpSpMkLst>
            <pc:docMk/>
            <pc:sldMk cId="4080058504" sldId="470"/>
            <ac:grpSpMk id="14" creationId="{27E2490A-31E5-5779-39F2-EBA8EE70C3F1}"/>
          </ac:grpSpMkLst>
        </pc:grpChg>
        <pc:grpChg chg="del">
          <ac:chgData name="Roncevic, Matija" userId="f2c0c90f-1fe6-4b8a-ac83-c22ddfd296fd" providerId="ADAL" clId="{7CBF5AC9-99C8-495E-AE91-B06E2A25E57A}" dt="2024-07-02T21:22:42.280" v="3106" actId="478"/>
          <ac:grpSpMkLst>
            <pc:docMk/>
            <pc:sldMk cId="4080058504" sldId="470"/>
            <ac:grpSpMk id="15" creationId="{3744BCAA-61ED-3570-4E0B-4C147B96CB8F}"/>
          </ac:grpSpMkLst>
        </pc:grpChg>
        <pc:grpChg chg="del">
          <ac:chgData name="Roncevic, Matija" userId="f2c0c90f-1fe6-4b8a-ac83-c22ddfd296fd" providerId="ADAL" clId="{7CBF5AC9-99C8-495E-AE91-B06E2A25E57A}" dt="2024-07-02T21:22:42.280" v="3106" actId="478"/>
          <ac:grpSpMkLst>
            <pc:docMk/>
            <pc:sldMk cId="4080058504" sldId="470"/>
            <ac:grpSpMk id="20" creationId="{673870ED-4A23-CDF2-3C37-3F6D9514BF75}"/>
          </ac:grpSpMkLst>
        </pc:grpChg>
        <pc:grpChg chg="mod">
          <ac:chgData name="Roncevic, Matija" userId="f2c0c90f-1fe6-4b8a-ac83-c22ddfd296fd" providerId="ADAL" clId="{7CBF5AC9-99C8-495E-AE91-B06E2A25E57A}" dt="2024-07-02T21:22:43.329" v="3107"/>
          <ac:grpSpMkLst>
            <pc:docMk/>
            <pc:sldMk cId="4080058504" sldId="470"/>
            <ac:grpSpMk id="24" creationId="{0A176165-1C5A-B0D8-9259-5FE30BD51422}"/>
          </ac:grpSpMkLst>
        </pc:grpChg>
        <pc:grpChg chg="add mod">
          <ac:chgData name="Roncevic, Matija" userId="f2c0c90f-1fe6-4b8a-ac83-c22ddfd296fd" providerId="ADAL" clId="{7CBF5AC9-99C8-495E-AE91-B06E2A25E57A}" dt="2024-07-02T21:22:43.329" v="3107"/>
          <ac:grpSpMkLst>
            <pc:docMk/>
            <pc:sldMk cId="4080058504" sldId="470"/>
            <ac:grpSpMk id="28" creationId="{49918177-B403-5224-5E1E-3A35EE7BD81A}"/>
          </ac:grpSpMkLst>
        </pc:grpChg>
        <pc:grpChg chg="mod">
          <ac:chgData name="Roncevic, Matija" userId="f2c0c90f-1fe6-4b8a-ac83-c22ddfd296fd" providerId="ADAL" clId="{7CBF5AC9-99C8-495E-AE91-B06E2A25E57A}" dt="2024-07-02T21:22:43.329" v="3107"/>
          <ac:grpSpMkLst>
            <pc:docMk/>
            <pc:sldMk cId="4080058504" sldId="470"/>
            <ac:grpSpMk id="29" creationId="{EB4D8116-F552-06D4-6F2A-B364F1478A87}"/>
          </ac:grpSpMkLst>
        </pc:grpChg>
        <pc:grpChg chg="add mod">
          <ac:chgData name="Roncevic, Matija" userId="f2c0c90f-1fe6-4b8a-ac83-c22ddfd296fd" providerId="ADAL" clId="{7CBF5AC9-99C8-495E-AE91-B06E2A25E57A}" dt="2024-07-02T21:22:43.329" v="3107"/>
          <ac:grpSpMkLst>
            <pc:docMk/>
            <pc:sldMk cId="4080058504" sldId="470"/>
            <ac:grpSpMk id="33" creationId="{91526019-CEE4-92B6-A6F5-562A0A3FBFA9}"/>
          </ac:grpSpMkLst>
        </pc:grpChg>
        <pc:grpChg chg="mod">
          <ac:chgData name="Roncevic, Matija" userId="f2c0c90f-1fe6-4b8a-ac83-c22ddfd296fd" providerId="ADAL" clId="{7CBF5AC9-99C8-495E-AE91-B06E2A25E57A}" dt="2024-07-02T21:22:43.329" v="3107"/>
          <ac:grpSpMkLst>
            <pc:docMk/>
            <pc:sldMk cId="4080058504" sldId="470"/>
            <ac:grpSpMk id="34" creationId="{06103711-DCCC-5301-ECE3-272429B31B5F}"/>
          </ac:grpSpMkLst>
        </pc:grpChg>
        <pc:grpChg chg="del">
          <ac:chgData name="Roncevic, Matija" userId="f2c0c90f-1fe6-4b8a-ac83-c22ddfd296fd" providerId="ADAL" clId="{7CBF5AC9-99C8-495E-AE91-B06E2A25E57A}" dt="2024-07-02T21:22:42.280" v="3106" actId="478"/>
          <ac:grpSpMkLst>
            <pc:docMk/>
            <pc:sldMk cId="4080058504" sldId="470"/>
            <ac:grpSpMk id="42" creationId="{1252D242-3D74-A084-AE68-2C477B4F0613}"/>
          </ac:grpSpMkLst>
        </pc:grpChg>
        <pc:grpChg chg="del">
          <ac:chgData name="Roncevic, Matija" userId="f2c0c90f-1fe6-4b8a-ac83-c22ddfd296fd" providerId="ADAL" clId="{7CBF5AC9-99C8-495E-AE91-B06E2A25E57A}" dt="2024-07-02T21:22:42.280" v="3106" actId="478"/>
          <ac:grpSpMkLst>
            <pc:docMk/>
            <pc:sldMk cId="4080058504" sldId="470"/>
            <ac:grpSpMk id="48" creationId="{F79B5810-BA1C-76F5-E8B7-0C2A812D7719}"/>
          </ac:grpSpMkLst>
        </pc:grpChg>
        <pc:picChg chg="mod">
          <ac:chgData name="Roncevic, Matija" userId="f2c0c90f-1fe6-4b8a-ac83-c22ddfd296fd" providerId="ADAL" clId="{7CBF5AC9-99C8-495E-AE91-B06E2A25E57A}" dt="2024-07-02T21:22:43.329" v="3107"/>
          <ac:picMkLst>
            <pc:docMk/>
            <pc:sldMk cId="4080058504" sldId="470"/>
            <ac:picMk id="12" creationId="{680892D3-7034-F3E1-B4B8-E83511BB1DC0}"/>
          </ac:picMkLst>
        </pc:picChg>
        <pc:picChg chg="mod">
          <ac:chgData name="Roncevic, Matija" userId="f2c0c90f-1fe6-4b8a-ac83-c22ddfd296fd" providerId="ADAL" clId="{7CBF5AC9-99C8-495E-AE91-B06E2A25E57A}" dt="2024-07-02T21:22:43.329" v="3107"/>
          <ac:picMkLst>
            <pc:docMk/>
            <pc:sldMk cId="4080058504" sldId="470"/>
            <ac:picMk id="26" creationId="{F645EA71-56BD-0778-1A39-EF7F0CAD421C}"/>
          </ac:picMkLst>
        </pc:picChg>
        <pc:picChg chg="mod">
          <ac:chgData name="Roncevic, Matija" userId="f2c0c90f-1fe6-4b8a-ac83-c22ddfd296fd" providerId="ADAL" clId="{7CBF5AC9-99C8-495E-AE91-B06E2A25E57A}" dt="2024-07-02T21:22:43.329" v="3107"/>
          <ac:picMkLst>
            <pc:docMk/>
            <pc:sldMk cId="4080058504" sldId="470"/>
            <ac:picMk id="31" creationId="{3CA49C03-BCEF-80BF-2E34-0500F7929EAC}"/>
          </ac:picMkLst>
        </pc:picChg>
        <pc:picChg chg="mod">
          <ac:chgData name="Roncevic, Matija" userId="f2c0c90f-1fe6-4b8a-ac83-c22ddfd296fd" providerId="ADAL" clId="{7CBF5AC9-99C8-495E-AE91-B06E2A25E57A}" dt="2024-07-02T21:22:43.329" v="3107"/>
          <ac:picMkLst>
            <pc:docMk/>
            <pc:sldMk cId="4080058504" sldId="470"/>
            <ac:picMk id="36" creationId="{2CFDDB71-ADEB-4221-5ECC-C3B2D02C7170}"/>
          </ac:picMkLst>
        </pc:picChg>
        <pc:picChg chg="del">
          <ac:chgData name="Roncevic, Matija" userId="f2c0c90f-1fe6-4b8a-ac83-c22ddfd296fd" providerId="ADAL" clId="{7CBF5AC9-99C8-495E-AE91-B06E2A25E57A}" dt="2024-07-02T21:22:42.280" v="3106" actId="478"/>
          <ac:picMkLst>
            <pc:docMk/>
            <pc:sldMk cId="4080058504" sldId="470"/>
            <ac:picMk id="38" creationId="{D4CE9A2B-10BA-66D8-7589-8EF9E164AC9C}"/>
          </ac:picMkLst>
        </pc:picChg>
        <pc:picChg chg="del">
          <ac:chgData name="Roncevic, Matija" userId="f2c0c90f-1fe6-4b8a-ac83-c22ddfd296fd" providerId="ADAL" clId="{7CBF5AC9-99C8-495E-AE91-B06E2A25E57A}" dt="2024-07-02T21:22:42.280" v="3106" actId="478"/>
          <ac:picMkLst>
            <pc:docMk/>
            <pc:sldMk cId="4080058504" sldId="470"/>
            <ac:picMk id="40" creationId="{60665F69-1628-FD36-6309-CB408E00C5F1}"/>
          </ac:picMkLst>
        </pc:picChg>
        <pc:picChg chg="del">
          <ac:chgData name="Roncevic, Matija" userId="f2c0c90f-1fe6-4b8a-ac83-c22ddfd296fd" providerId="ADAL" clId="{7CBF5AC9-99C8-495E-AE91-B06E2A25E57A}" dt="2024-07-02T21:22:42.280" v="3106" actId="478"/>
          <ac:picMkLst>
            <pc:docMk/>
            <pc:sldMk cId="4080058504" sldId="470"/>
            <ac:picMk id="41" creationId="{223A945C-4A12-0460-F828-BB5A166707DD}"/>
          </ac:picMkLst>
        </pc:picChg>
        <pc:picChg chg="add mod">
          <ac:chgData name="Roncevic, Matija" userId="f2c0c90f-1fe6-4b8a-ac83-c22ddfd296fd" providerId="ADAL" clId="{7CBF5AC9-99C8-495E-AE91-B06E2A25E57A}" dt="2024-07-02T21:22:43.329" v="3107"/>
          <ac:picMkLst>
            <pc:docMk/>
            <pc:sldMk cId="4080058504" sldId="470"/>
            <ac:picMk id="61" creationId="{667ACF0B-ED39-D916-7000-E5E17A5D9498}"/>
          </ac:picMkLst>
        </pc:picChg>
        <pc:cxnChg chg="add mod">
          <ac:chgData name="Roncevic, Matija" userId="f2c0c90f-1fe6-4b8a-ac83-c22ddfd296fd" providerId="ADAL" clId="{7CBF5AC9-99C8-495E-AE91-B06E2A25E57A}" dt="2024-07-02T21:22:43.329" v="3107"/>
          <ac:cxnSpMkLst>
            <pc:docMk/>
            <pc:sldMk cId="4080058504" sldId="470"/>
            <ac:cxnSpMk id="43" creationId="{9745FC8F-9B1D-CB5F-54D5-21A1399E87AC}"/>
          </ac:cxnSpMkLst>
        </pc:cxnChg>
        <pc:cxnChg chg="del">
          <ac:chgData name="Roncevic, Matija" userId="f2c0c90f-1fe6-4b8a-ac83-c22ddfd296fd" providerId="ADAL" clId="{7CBF5AC9-99C8-495E-AE91-B06E2A25E57A}" dt="2024-07-02T21:22:42.280" v="3106" actId="478"/>
          <ac:cxnSpMkLst>
            <pc:docMk/>
            <pc:sldMk cId="4080058504" sldId="470"/>
            <ac:cxnSpMk id="53" creationId="{B7564BD0-A625-6541-F3C2-01E39379374B}"/>
          </ac:cxnSpMkLst>
        </pc:cxnChg>
        <pc:cxnChg chg="del">
          <ac:chgData name="Roncevic, Matija" userId="f2c0c90f-1fe6-4b8a-ac83-c22ddfd296fd" providerId="ADAL" clId="{7CBF5AC9-99C8-495E-AE91-B06E2A25E57A}" dt="2024-07-02T21:22:42.280" v="3106" actId="478"/>
          <ac:cxnSpMkLst>
            <pc:docMk/>
            <pc:sldMk cId="4080058504" sldId="470"/>
            <ac:cxnSpMk id="54" creationId="{52D1BBDF-6BCE-2FE3-FB85-169390BE31CB}"/>
          </ac:cxnSpMkLst>
        </pc:cxnChg>
        <pc:cxnChg chg="del">
          <ac:chgData name="Roncevic, Matija" userId="f2c0c90f-1fe6-4b8a-ac83-c22ddfd296fd" providerId="ADAL" clId="{7CBF5AC9-99C8-495E-AE91-B06E2A25E57A}" dt="2024-07-02T21:22:42.280" v="3106" actId="478"/>
          <ac:cxnSpMkLst>
            <pc:docMk/>
            <pc:sldMk cId="4080058504" sldId="470"/>
            <ac:cxnSpMk id="55" creationId="{FD0EBC49-F43D-83BF-FB01-EEB5BDDB21EE}"/>
          </ac:cxnSpMkLst>
        </pc:cxnChg>
        <pc:cxnChg chg="add mod">
          <ac:chgData name="Roncevic, Matija" userId="f2c0c90f-1fe6-4b8a-ac83-c22ddfd296fd" providerId="ADAL" clId="{7CBF5AC9-99C8-495E-AE91-B06E2A25E57A}" dt="2024-07-02T21:22:43.329" v="3107"/>
          <ac:cxnSpMkLst>
            <pc:docMk/>
            <pc:sldMk cId="4080058504" sldId="470"/>
            <ac:cxnSpMk id="58" creationId="{5D876524-F33E-3372-6115-2A590DF1137F}"/>
          </ac:cxnSpMkLst>
        </pc:cxnChg>
        <pc:cxnChg chg="add mod">
          <ac:chgData name="Roncevic, Matija" userId="f2c0c90f-1fe6-4b8a-ac83-c22ddfd296fd" providerId="ADAL" clId="{7CBF5AC9-99C8-495E-AE91-B06E2A25E57A}" dt="2024-07-02T21:22:43.329" v="3107"/>
          <ac:cxnSpMkLst>
            <pc:docMk/>
            <pc:sldMk cId="4080058504" sldId="470"/>
            <ac:cxnSpMk id="59" creationId="{1BEB6D76-9301-3DA9-2445-87CBB56BC0C3}"/>
          </ac:cxnSpMkLst>
        </pc:cxnChg>
      </pc:sldChg>
      <pc:sldChg chg="add del">
        <pc:chgData name="Roncevic, Matija" userId="f2c0c90f-1fe6-4b8a-ac83-c22ddfd296fd" providerId="ADAL" clId="{7CBF5AC9-99C8-495E-AE91-B06E2A25E57A}" dt="2024-07-04T09:21:42.687" v="6311" actId="47"/>
        <pc:sldMkLst>
          <pc:docMk/>
          <pc:sldMk cId="468356908" sldId="471"/>
        </pc:sldMkLst>
      </pc:sldChg>
      <pc:sldChg chg="delSp modSp add mod modTransition">
        <pc:chgData name="Roncevic, Matija" userId="f2c0c90f-1fe6-4b8a-ac83-c22ddfd296fd" providerId="ADAL" clId="{7CBF5AC9-99C8-495E-AE91-B06E2A25E57A}" dt="2024-07-04T08:05:29.389" v="6260" actId="20577"/>
        <pc:sldMkLst>
          <pc:docMk/>
          <pc:sldMk cId="927310079" sldId="472"/>
        </pc:sldMkLst>
        <pc:spChg chg="mod">
          <ac:chgData name="Roncevic, Matija" userId="f2c0c90f-1fe6-4b8a-ac83-c22ddfd296fd" providerId="ADAL" clId="{7CBF5AC9-99C8-495E-AE91-B06E2A25E57A}" dt="2024-07-02T21:27:30.897" v="3168" actId="1076"/>
          <ac:spMkLst>
            <pc:docMk/>
            <pc:sldMk cId="927310079" sldId="472"/>
            <ac:spMk id="8" creationId="{03F73DB1-ACA8-EFE3-E6FE-4C6DB80FBB8C}"/>
          </ac:spMkLst>
        </pc:spChg>
        <pc:spChg chg="mod">
          <ac:chgData name="Roncevic, Matija" userId="f2c0c90f-1fe6-4b8a-ac83-c22ddfd296fd" providerId="ADAL" clId="{7CBF5AC9-99C8-495E-AE91-B06E2A25E57A}" dt="2024-07-02T21:27:28.071" v="3167" actId="1076"/>
          <ac:spMkLst>
            <pc:docMk/>
            <pc:sldMk cId="927310079" sldId="472"/>
            <ac:spMk id="19" creationId="{8F8032CC-91A2-1248-A286-E6BB6FDB6716}"/>
          </ac:spMkLst>
        </pc:spChg>
        <pc:spChg chg="mod">
          <ac:chgData name="Roncevic, Matija" userId="f2c0c90f-1fe6-4b8a-ac83-c22ddfd296fd" providerId="ADAL" clId="{7CBF5AC9-99C8-495E-AE91-B06E2A25E57A}" dt="2024-07-02T21:27:22.797" v="3166" actId="1076"/>
          <ac:spMkLst>
            <pc:docMk/>
            <pc:sldMk cId="927310079" sldId="472"/>
            <ac:spMk id="24" creationId="{298B46AA-FFB6-81E8-537E-9F93CD669082}"/>
          </ac:spMkLst>
        </pc:spChg>
        <pc:spChg chg="del">
          <ac:chgData name="Roncevic, Matija" userId="f2c0c90f-1fe6-4b8a-ac83-c22ddfd296fd" providerId="ADAL" clId="{7CBF5AC9-99C8-495E-AE91-B06E2A25E57A}" dt="2024-07-02T21:26:25.893" v="3155" actId="478"/>
          <ac:spMkLst>
            <pc:docMk/>
            <pc:sldMk cId="927310079" sldId="472"/>
            <ac:spMk id="30" creationId="{35C94E7D-0048-D299-DC71-82B27D0B74B9}"/>
          </ac:spMkLst>
        </pc:spChg>
        <pc:spChg chg="del">
          <ac:chgData name="Roncevic, Matija" userId="f2c0c90f-1fe6-4b8a-ac83-c22ddfd296fd" providerId="ADAL" clId="{7CBF5AC9-99C8-495E-AE91-B06E2A25E57A}" dt="2024-07-02T21:26:25.893" v="3155" actId="478"/>
          <ac:spMkLst>
            <pc:docMk/>
            <pc:sldMk cId="927310079" sldId="472"/>
            <ac:spMk id="35" creationId="{C03C91CD-D743-F6C0-EFE4-2F8727CEE1A0}"/>
          </ac:spMkLst>
        </pc:spChg>
        <pc:spChg chg="del">
          <ac:chgData name="Roncevic, Matija" userId="f2c0c90f-1fe6-4b8a-ac83-c22ddfd296fd" providerId="ADAL" clId="{7CBF5AC9-99C8-495E-AE91-B06E2A25E57A}" dt="2024-07-02T21:26:24.158" v="3154" actId="478"/>
          <ac:spMkLst>
            <pc:docMk/>
            <pc:sldMk cId="927310079" sldId="472"/>
            <ac:spMk id="36" creationId="{AA294154-4A09-F1A7-0398-E9D37DAD9FC4}"/>
          </ac:spMkLst>
        </pc:spChg>
        <pc:spChg chg="mod">
          <ac:chgData name="Roncevic, Matija" userId="f2c0c90f-1fe6-4b8a-ac83-c22ddfd296fd" providerId="ADAL" clId="{7CBF5AC9-99C8-495E-AE91-B06E2A25E57A}" dt="2024-07-04T08:05:29.389" v="6260" actId="20577"/>
          <ac:spMkLst>
            <pc:docMk/>
            <pc:sldMk cId="927310079" sldId="472"/>
            <ac:spMk id="45" creationId="{7DD1E106-1E97-4EE0-E6A5-219A91300CEA}"/>
          </ac:spMkLst>
        </pc:spChg>
        <pc:grpChg chg="mod">
          <ac:chgData name="Roncevic, Matija" userId="f2c0c90f-1fe6-4b8a-ac83-c22ddfd296fd" providerId="ADAL" clId="{7CBF5AC9-99C8-495E-AE91-B06E2A25E57A}" dt="2024-07-02T21:26:30.738" v="3156" actId="1076"/>
          <ac:grpSpMkLst>
            <pc:docMk/>
            <pc:sldMk cId="927310079" sldId="472"/>
            <ac:grpSpMk id="2" creationId="{9A865EA6-BBF8-E87D-D41F-CD397CF3B1AB}"/>
          </ac:grpSpMkLst>
        </pc:grpChg>
        <pc:grpChg chg="del">
          <ac:chgData name="Roncevic, Matija" userId="f2c0c90f-1fe6-4b8a-ac83-c22ddfd296fd" providerId="ADAL" clId="{7CBF5AC9-99C8-495E-AE91-B06E2A25E57A}" dt="2024-07-02T21:26:25.893" v="3155" actId="478"/>
          <ac:grpSpMkLst>
            <pc:docMk/>
            <pc:sldMk cId="927310079" sldId="472"/>
            <ac:grpSpMk id="12" creationId="{3D3F8E7D-A8B6-8D1A-8653-F14A9A91C028}"/>
          </ac:grpSpMkLst>
        </pc:grpChg>
        <pc:grpChg chg="mod">
          <ac:chgData name="Roncevic, Matija" userId="f2c0c90f-1fe6-4b8a-ac83-c22ddfd296fd" providerId="ADAL" clId="{7CBF5AC9-99C8-495E-AE91-B06E2A25E57A}" dt="2024-07-02T21:26:30.738" v="3156" actId="1076"/>
          <ac:grpSpMkLst>
            <pc:docMk/>
            <pc:sldMk cId="927310079" sldId="472"/>
            <ac:grpSpMk id="17" creationId="{2FEE2918-BF7B-51D1-3688-176D54D9B1C9}"/>
          </ac:grpSpMkLst>
        </pc:grpChg>
        <pc:grpChg chg="mod">
          <ac:chgData name="Roncevic, Matija" userId="f2c0c90f-1fe6-4b8a-ac83-c22ddfd296fd" providerId="ADAL" clId="{7CBF5AC9-99C8-495E-AE91-B06E2A25E57A}" dt="2024-07-02T21:26:30.738" v="3156" actId="1076"/>
          <ac:grpSpMkLst>
            <pc:docMk/>
            <pc:sldMk cId="927310079" sldId="472"/>
            <ac:grpSpMk id="22" creationId="{0D6CA1FC-305E-CCED-4E24-8A8D24B7C213}"/>
          </ac:grpSpMkLst>
        </pc:grpChg>
        <pc:picChg chg="del">
          <ac:chgData name="Roncevic, Matija" userId="f2c0c90f-1fe6-4b8a-ac83-c22ddfd296fd" providerId="ADAL" clId="{7CBF5AC9-99C8-495E-AE91-B06E2A25E57A}" dt="2024-07-02T21:26:25.893" v="3155" actId="478"/>
          <ac:picMkLst>
            <pc:docMk/>
            <pc:sldMk cId="927310079" sldId="472"/>
            <ac:picMk id="34" creationId="{45236401-74F3-5D38-EE8C-3FC7AE7AAE65}"/>
          </ac:picMkLst>
        </pc:picChg>
        <pc:cxnChg chg="mod">
          <ac:chgData name="Roncevic, Matija" userId="f2c0c90f-1fe6-4b8a-ac83-c22ddfd296fd" providerId="ADAL" clId="{7CBF5AC9-99C8-495E-AE91-B06E2A25E57A}" dt="2024-07-02T21:26:30.738" v="3156" actId="1076"/>
          <ac:cxnSpMkLst>
            <pc:docMk/>
            <pc:sldMk cId="927310079" sldId="472"/>
            <ac:cxnSpMk id="27" creationId="{E5930762-4A61-710B-B89C-0585FC9F2B98}"/>
          </ac:cxnSpMkLst>
        </pc:cxnChg>
        <pc:cxnChg chg="mod">
          <ac:chgData name="Roncevic, Matija" userId="f2c0c90f-1fe6-4b8a-ac83-c22ddfd296fd" providerId="ADAL" clId="{7CBF5AC9-99C8-495E-AE91-B06E2A25E57A}" dt="2024-07-02T21:26:30.738" v="3156" actId="1076"/>
          <ac:cxnSpMkLst>
            <pc:docMk/>
            <pc:sldMk cId="927310079" sldId="472"/>
            <ac:cxnSpMk id="28" creationId="{4A9C89BC-021E-9527-5BA5-9E53B156CB62}"/>
          </ac:cxnSpMkLst>
        </pc:cxnChg>
        <pc:cxnChg chg="mod">
          <ac:chgData name="Roncevic, Matija" userId="f2c0c90f-1fe6-4b8a-ac83-c22ddfd296fd" providerId="ADAL" clId="{7CBF5AC9-99C8-495E-AE91-B06E2A25E57A}" dt="2024-07-02T21:26:30.738" v="3156" actId="1076"/>
          <ac:cxnSpMkLst>
            <pc:docMk/>
            <pc:sldMk cId="927310079" sldId="472"/>
            <ac:cxnSpMk id="29" creationId="{AA1B9925-D659-F3C0-0548-3488E70861DA}"/>
          </ac:cxnSpMkLst>
        </pc:cxnChg>
      </pc:sldChg>
      <pc:sldChg chg="addSp delSp modSp add mod modTransition">
        <pc:chgData name="Roncevic, Matija" userId="f2c0c90f-1fe6-4b8a-ac83-c22ddfd296fd" providerId="ADAL" clId="{7CBF5AC9-99C8-495E-AE91-B06E2A25E57A}" dt="2024-07-04T08:05:38.301" v="6262"/>
        <pc:sldMkLst>
          <pc:docMk/>
          <pc:sldMk cId="1349578657" sldId="473"/>
        </pc:sldMkLst>
        <pc:spChg chg="mod">
          <ac:chgData name="Roncevic, Matija" userId="f2c0c90f-1fe6-4b8a-ac83-c22ddfd296fd" providerId="ADAL" clId="{7CBF5AC9-99C8-495E-AE91-B06E2A25E57A}" dt="2024-07-02T21:29:02.107" v="3176"/>
          <ac:spMkLst>
            <pc:docMk/>
            <pc:sldMk cId="1349578657" sldId="473"/>
            <ac:spMk id="14" creationId="{FF5FE28C-B43A-9FF7-5680-3BA591BBE0BC}"/>
          </ac:spMkLst>
        </pc:spChg>
        <pc:spChg chg="mod">
          <ac:chgData name="Roncevic, Matija" userId="f2c0c90f-1fe6-4b8a-ac83-c22ddfd296fd" providerId="ADAL" clId="{7CBF5AC9-99C8-495E-AE91-B06E2A25E57A}" dt="2024-07-02T21:29:02.107" v="3176"/>
          <ac:spMkLst>
            <pc:docMk/>
            <pc:sldMk cId="1349578657" sldId="473"/>
            <ac:spMk id="16" creationId="{5D83DE19-3252-7B7E-4542-E577C3720B45}"/>
          </ac:spMkLst>
        </pc:spChg>
        <pc:spChg chg="mod">
          <ac:chgData name="Roncevic, Matija" userId="f2c0c90f-1fe6-4b8a-ac83-c22ddfd296fd" providerId="ADAL" clId="{7CBF5AC9-99C8-495E-AE91-B06E2A25E57A}" dt="2024-07-02T21:33:01.679" v="3222" actId="207"/>
          <ac:spMkLst>
            <pc:docMk/>
            <pc:sldMk cId="1349578657" sldId="473"/>
            <ac:spMk id="19" creationId="{8F8032CC-91A2-1248-A286-E6BB6FDB6716}"/>
          </ac:spMkLst>
        </pc:spChg>
        <pc:spChg chg="mod">
          <ac:chgData name="Roncevic, Matija" userId="f2c0c90f-1fe6-4b8a-ac83-c22ddfd296fd" providerId="ADAL" clId="{7CBF5AC9-99C8-495E-AE91-B06E2A25E57A}" dt="2024-07-02T21:30:06.223" v="3194" actId="14100"/>
          <ac:spMkLst>
            <pc:docMk/>
            <pc:sldMk cId="1349578657" sldId="473"/>
            <ac:spMk id="21" creationId="{EC6B4262-71CB-2CDB-6391-90B02E6A9961}"/>
          </ac:spMkLst>
        </pc:spChg>
        <pc:spChg chg="mod">
          <ac:chgData name="Roncevic, Matija" userId="f2c0c90f-1fe6-4b8a-ac83-c22ddfd296fd" providerId="ADAL" clId="{7CBF5AC9-99C8-495E-AE91-B06E2A25E57A}" dt="2024-07-02T21:33:10.014" v="3224" actId="207"/>
          <ac:spMkLst>
            <pc:docMk/>
            <pc:sldMk cId="1349578657" sldId="473"/>
            <ac:spMk id="24" creationId="{298B46AA-FFB6-81E8-537E-9F93CD669082}"/>
          </ac:spMkLst>
        </pc:spChg>
        <pc:spChg chg="mod">
          <ac:chgData name="Roncevic, Matija" userId="f2c0c90f-1fe6-4b8a-ac83-c22ddfd296fd" providerId="ADAL" clId="{7CBF5AC9-99C8-495E-AE91-B06E2A25E57A}" dt="2024-07-02T21:30:20.543" v="3198" actId="14100"/>
          <ac:spMkLst>
            <pc:docMk/>
            <pc:sldMk cId="1349578657" sldId="473"/>
            <ac:spMk id="26" creationId="{A392E39A-37C9-8C20-00B0-A24E39975905}"/>
          </ac:spMkLst>
        </pc:spChg>
        <pc:spChg chg="mod">
          <ac:chgData name="Roncevic, Matija" userId="f2c0c90f-1fe6-4b8a-ac83-c22ddfd296fd" providerId="ADAL" clId="{7CBF5AC9-99C8-495E-AE91-B06E2A25E57A}" dt="2024-07-02T21:29:18.932" v="3185"/>
          <ac:spMkLst>
            <pc:docMk/>
            <pc:sldMk cId="1349578657" sldId="473"/>
            <ac:spMk id="32" creationId="{8436D446-8BA5-68DE-9FE5-44341ACFC7EC}"/>
          </ac:spMkLst>
        </pc:spChg>
        <pc:spChg chg="mod">
          <ac:chgData name="Roncevic, Matija" userId="f2c0c90f-1fe6-4b8a-ac83-c22ddfd296fd" providerId="ADAL" clId="{7CBF5AC9-99C8-495E-AE91-B06E2A25E57A}" dt="2024-07-02T21:29:18.932" v="3185"/>
          <ac:spMkLst>
            <pc:docMk/>
            <pc:sldMk cId="1349578657" sldId="473"/>
            <ac:spMk id="34" creationId="{BB84F63A-E8DE-B483-94AF-A065403B94B3}"/>
          </ac:spMkLst>
        </pc:spChg>
        <pc:spChg chg="mod">
          <ac:chgData name="Roncevic, Matija" userId="f2c0c90f-1fe6-4b8a-ac83-c22ddfd296fd" providerId="ADAL" clId="{7CBF5AC9-99C8-495E-AE91-B06E2A25E57A}" dt="2024-07-02T21:33:47.799" v="3230" actId="20577"/>
          <ac:spMkLst>
            <pc:docMk/>
            <pc:sldMk cId="1349578657" sldId="473"/>
            <ac:spMk id="37" creationId="{D7EED729-8F07-80D2-1817-876C4DB6B402}"/>
          </ac:spMkLst>
        </pc:spChg>
        <pc:spChg chg="mod">
          <ac:chgData name="Roncevic, Matija" userId="f2c0c90f-1fe6-4b8a-ac83-c22ddfd296fd" providerId="ADAL" clId="{7CBF5AC9-99C8-495E-AE91-B06E2A25E57A}" dt="2024-07-02T21:29:25.805" v="3186"/>
          <ac:spMkLst>
            <pc:docMk/>
            <pc:sldMk cId="1349578657" sldId="473"/>
            <ac:spMk id="39" creationId="{3621968E-B3AA-63CA-4BC8-0D01CD07872B}"/>
          </ac:spMkLst>
        </pc:spChg>
        <pc:spChg chg="add mod">
          <ac:chgData name="Roncevic, Matija" userId="f2c0c90f-1fe6-4b8a-ac83-c22ddfd296fd" providerId="ADAL" clId="{7CBF5AC9-99C8-495E-AE91-B06E2A25E57A}" dt="2024-07-04T08:05:38.301" v="6262"/>
          <ac:spMkLst>
            <pc:docMk/>
            <pc:sldMk cId="1349578657" sldId="473"/>
            <ac:spMk id="40" creationId="{B970A5EE-1DA5-1117-2C7B-7F9EE859CB51}"/>
          </ac:spMkLst>
        </pc:spChg>
        <pc:spChg chg="del">
          <ac:chgData name="Roncevic, Matija" userId="f2c0c90f-1fe6-4b8a-ac83-c22ddfd296fd" providerId="ADAL" clId="{7CBF5AC9-99C8-495E-AE91-B06E2A25E57A}" dt="2024-07-04T08:05:35.849" v="6261" actId="478"/>
          <ac:spMkLst>
            <pc:docMk/>
            <pc:sldMk cId="1349578657" sldId="473"/>
            <ac:spMk id="45" creationId="{7DD1E106-1E97-4EE0-E6A5-219A91300CEA}"/>
          </ac:spMkLst>
        </pc:spChg>
        <pc:grpChg chg="add mod">
          <ac:chgData name="Roncevic, Matija" userId="f2c0c90f-1fe6-4b8a-ac83-c22ddfd296fd" providerId="ADAL" clId="{7CBF5AC9-99C8-495E-AE91-B06E2A25E57A}" dt="2024-07-02T21:29:10.683" v="3178" actId="1076"/>
          <ac:grpSpMkLst>
            <pc:docMk/>
            <pc:sldMk cId="1349578657" sldId="473"/>
            <ac:grpSpMk id="12" creationId="{C2C70740-3FA9-12A5-A374-F7F30EC8DD86}"/>
          </ac:grpSpMkLst>
        </pc:grpChg>
        <pc:grpChg chg="mod">
          <ac:chgData name="Roncevic, Matija" userId="f2c0c90f-1fe6-4b8a-ac83-c22ddfd296fd" providerId="ADAL" clId="{7CBF5AC9-99C8-495E-AE91-B06E2A25E57A}" dt="2024-07-02T21:29:02.107" v="3176"/>
          <ac:grpSpMkLst>
            <pc:docMk/>
            <pc:sldMk cId="1349578657" sldId="473"/>
            <ac:grpSpMk id="13" creationId="{A72F87D6-E4D7-F03A-BD6A-40498CB1C821}"/>
          </ac:grpSpMkLst>
        </pc:grpChg>
        <pc:grpChg chg="mod">
          <ac:chgData name="Roncevic, Matija" userId="f2c0c90f-1fe6-4b8a-ac83-c22ddfd296fd" providerId="ADAL" clId="{7CBF5AC9-99C8-495E-AE91-B06E2A25E57A}" dt="2024-07-02T21:29:15.336" v="3180" actId="1076"/>
          <ac:grpSpMkLst>
            <pc:docMk/>
            <pc:sldMk cId="1349578657" sldId="473"/>
            <ac:grpSpMk id="17" creationId="{2FEE2918-BF7B-51D1-3688-176D54D9B1C9}"/>
          </ac:grpSpMkLst>
        </pc:grpChg>
        <pc:grpChg chg="mod">
          <ac:chgData name="Roncevic, Matija" userId="f2c0c90f-1fe6-4b8a-ac83-c22ddfd296fd" providerId="ADAL" clId="{7CBF5AC9-99C8-495E-AE91-B06E2A25E57A}" dt="2024-07-02T21:29:15.098" v="3179" actId="1076"/>
          <ac:grpSpMkLst>
            <pc:docMk/>
            <pc:sldMk cId="1349578657" sldId="473"/>
            <ac:grpSpMk id="22" creationId="{0D6CA1FC-305E-CCED-4E24-8A8D24B7C213}"/>
          </ac:grpSpMkLst>
        </pc:grpChg>
        <pc:grpChg chg="add mod ord">
          <ac:chgData name="Roncevic, Matija" userId="f2c0c90f-1fe6-4b8a-ac83-c22ddfd296fd" providerId="ADAL" clId="{7CBF5AC9-99C8-495E-AE91-B06E2A25E57A}" dt="2024-07-02T21:29:43.031" v="3189" actId="1076"/>
          <ac:grpSpMkLst>
            <pc:docMk/>
            <pc:sldMk cId="1349578657" sldId="473"/>
            <ac:grpSpMk id="30" creationId="{DF42CADA-1074-433D-C76E-3FE50F164BBE}"/>
          </ac:grpSpMkLst>
        </pc:grpChg>
        <pc:grpChg chg="mod">
          <ac:chgData name="Roncevic, Matija" userId="f2c0c90f-1fe6-4b8a-ac83-c22ddfd296fd" providerId="ADAL" clId="{7CBF5AC9-99C8-495E-AE91-B06E2A25E57A}" dt="2024-07-02T21:29:18.932" v="3185"/>
          <ac:grpSpMkLst>
            <pc:docMk/>
            <pc:sldMk cId="1349578657" sldId="473"/>
            <ac:grpSpMk id="31" creationId="{660E70DF-89C9-743A-CC8A-BC54A7702D83}"/>
          </ac:grpSpMkLst>
        </pc:grpChg>
        <pc:grpChg chg="add mod ord">
          <ac:chgData name="Roncevic, Matija" userId="f2c0c90f-1fe6-4b8a-ac83-c22ddfd296fd" providerId="ADAL" clId="{7CBF5AC9-99C8-495E-AE91-B06E2A25E57A}" dt="2024-07-02T21:29:46.689" v="3190" actId="1076"/>
          <ac:grpSpMkLst>
            <pc:docMk/>
            <pc:sldMk cId="1349578657" sldId="473"/>
            <ac:grpSpMk id="35" creationId="{91CCA489-A328-E289-3D7B-3315E49F2B7D}"/>
          </ac:grpSpMkLst>
        </pc:grpChg>
        <pc:grpChg chg="mod">
          <ac:chgData name="Roncevic, Matija" userId="f2c0c90f-1fe6-4b8a-ac83-c22ddfd296fd" providerId="ADAL" clId="{7CBF5AC9-99C8-495E-AE91-B06E2A25E57A}" dt="2024-07-02T21:29:25.805" v="3186"/>
          <ac:grpSpMkLst>
            <pc:docMk/>
            <pc:sldMk cId="1349578657" sldId="473"/>
            <ac:grpSpMk id="36" creationId="{0A4F0DBE-077D-590F-D6DB-729D438A5859}"/>
          </ac:grpSpMkLst>
        </pc:grpChg>
        <pc:picChg chg="mod">
          <ac:chgData name="Roncevic, Matija" userId="f2c0c90f-1fe6-4b8a-ac83-c22ddfd296fd" providerId="ADAL" clId="{7CBF5AC9-99C8-495E-AE91-B06E2A25E57A}" dt="2024-07-02T21:29:02.107" v="3176"/>
          <ac:picMkLst>
            <pc:docMk/>
            <pc:sldMk cId="1349578657" sldId="473"/>
            <ac:picMk id="15" creationId="{E68AEE14-06CB-E5D5-F24C-A255C35D9EDB}"/>
          </ac:picMkLst>
        </pc:picChg>
        <pc:picChg chg="mod">
          <ac:chgData name="Roncevic, Matija" userId="f2c0c90f-1fe6-4b8a-ac83-c22ddfd296fd" providerId="ADAL" clId="{7CBF5AC9-99C8-495E-AE91-B06E2A25E57A}" dt="2024-07-02T21:32:57.817" v="3221" actId="207"/>
          <ac:picMkLst>
            <pc:docMk/>
            <pc:sldMk cId="1349578657" sldId="473"/>
            <ac:picMk id="20" creationId="{B0D347DA-E526-0BA4-229F-B9BCAE3BE756}"/>
          </ac:picMkLst>
        </pc:picChg>
        <pc:picChg chg="mod">
          <ac:chgData name="Roncevic, Matija" userId="f2c0c90f-1fe6-4b8a-ac83-c22ddfd296fd" providerId="ADAL" clId="{7CBF5AC9-99C8-495E-AE91-B06E2A25E57A}" dt="2024-07-02T21:33:07.229" v="3223" actId="207"/>
          <ac:picMkLst>
            <pc:docMk/>
            <pc:sldMk cId="1349578657" sldId="473"/>
            <ac:picMk id="25" creationId="{04A88507-7ACC-B37F-FE0C-3F4B14ED4C4B}"/>
          </ac:picMkLst>
        </pc:picChg>
        <pc:picChg chg="mod">
          <ac:chgData name="Roncevic, Matija" userId="f2c0c90f-1fe6-4b8a-ac83-c22ddfd296fd" providerId="ADAL" clId="{7CBF5AC9-99C8-495E-AE91-B06E2A25E57A}" dt="2024-07-02T21:29:18.932" v="3185"/>
          <ac:picMkLst>
            <pc:docMk/>
            <pc:sldMk cId="1349578657" sldId="473"/>
            <ac:picMk id="33" creationId="{2D6A389E-3D27-AB3A-06B5-AB8547CBB983}"/>
          </ac:picMkLst>
        </pc:picChg>
        <pc:picChg chg="mod">
          <ac:chgData name="Roncevic, Matija" userId="f2c0c90f-1fe6-4b8a-ac83-c22ddfd296fd" providerId="ADAL" clId="{7CBF5AC9-99C8-495E-AE91-B06E2A25E57A}" dt="2024-07-02T21:29:25.805" v="3186"/>
          <ac:picMkLst>
            <pc:docMk/>
            <pc:sldMk cId="1349578657" sldId="473"/>
            <ac:picMk id="38" creationId="{0FD7BF4F-6632-24B5-4CA3-CC89C695FA46}"/>
          </ac:picMkLst>
        </pc:picChg>
        <pc:cxnChg chg="mod">
          <ac:chgData name="Roncevic, Matija" userId="f2c0c90f-1fe6-4b8a-ac83-c22ddfd296fd" providerId="ADAL" clId="{7CBF5AC9-99C8-495E-AE91-B06E2A25E57A}" dt="2024-07-03T17:19:04.650" v="5732" actId="962"/>
          <ac:cxnSpMkLst>
            <pc:docMk/>
            <pc:sldMk cId="1349578657" sldId="473"/>
            <ac:cxnSpMk id="27" creationId="{E5930762-4A61-710B-B89C-0585FC9F2B98}"/>
          </ac:cxnSpMkLst>
        </pc:cxnChg>
        <pc:cxnChg chg="mod">
          <ac:chgData name="Roncevic, Matija" userId="f2c0c90f-1fe6-4b8a-ac83-c22ddfd296fd" providerId="ADAL" clId="{7CBF5AC9-99C8-495E-AE91-B06E2A25E57A}" dt="2024-07-03T17:19:14.295" v="5733" actId="962"/>
          <ac:cxnSpMkLst>
            <pc:docMk/>
            <pc:sldMk cId="1349578657" sldId="473"/>
            <ac:cxnSpMk id="28" creationId="{4A9C89BC-021E-9527-5BA5-9E53B156CB62}"/>
          </ac:cxnSpMkLst>
        </pc:cxnChg>
        <pc:cxnChg chg="mod">
          <ac:chgData name="Roncevic, Matija" userId="f2c0c90f-1fe6-4b8a-ac83-c22ddfd296fd" providerId="ADAL" clId="{7CBF5AC9-99C8-495E-AE91-B06E2A25E57A}" dt="2024-07-03T17:19:21.015" v="5734" actId="962"/>
          <ac:cxnSpMkLst>
            <pc:docMk/>
            <pc:sldMk cId="1349578657" sldId="473"/>
            <ac:cxnSpMk id="29" creationId="{AA1B9925-D659-F3C0-0548-3488E70861DA}"/>
          </ac:cxnSpMkLst>
        </pc:cxnChg>
      </pc:sldChg>
      <pc:sldChg chg="addSp delSp modSp add mod modTransition modAnim">
        <pc:chgData name="Roncevic, Matija" userId="f2c0c90f-1fe6-4b8a-ac83-c22ddfd296fd" providerId="ADAL" clId="{7CBF5AC9-99C8-495E-AE91-B06E2A25E57A}" dt="2024-07-04T08:05:41.704" v="6264"/>
        <pc:sldMkLst>
          <pc:docMk/>
          <pc:sldMk cId="4270987895" sldId="474"/>
        </pc:sldMkLst>
        <pc:spChg chg="mod">
          <ac:chgData name="Roncevic, Matija" userId="f2c0c90f-1fe6-4b8a-ac83-c22ddfd296fd" providerId="ADAL" clId="{7CBF5AC9-99C8-495E-AE91-B06E2A25E57A}" dt="2024-07-02T21:33:32.339" v="3228" actId="207"/>
          <ac:spMkLst>
            <pc:docMk/>
            <pc:sldMk cId="4270987895" sldId="474"/>
            <ac:spMk id="14" creationId="{2A87C05B-6DCC-6EF9-F80F-8EECB87DF23C}"/>
          </ac:spMkLst>
        </pc:spChg>
        <pc:spChg chg="mod">
          <ac:chgData name="Roncevic, Matija" userId="f2c0c90f-1fe6-4b8a-ac83-c22ddfd296fd" providerId="ADAL" clId="{7CBF5AC9-99C8-495E-AE91-B06E2A25E57A}" dt="2024-07-02T21:31:20.341" v="3208"/>
          <ac:spMkLst>
            <pc:docMk/>
            <pc:sldMk cId="4270987895" sldId="474"/>
            <ac:spMk id="16" creationId="{C2328FED-C9DD-2E68-7C46-DB8B57F544CC}"/>
          </ac:spMkLst>
        </pc:spChg>
        <pc:spChg chg="mod">
          <ac:chgData name="Roncevic, Matija" userId="f2c0c90f-1fe6-4b8a-ac83-c22ddfd296fd" providerId="ADAL" clId="{7CBF5AC9-99C8-495E-AE91-B06E2A25E57A}" dt="2024-07-02T21:33:19.050" v="3225" actId="207"/>
          <ac:spMkLst>
            <pc:docMk/>
            <pc:sldMk cId="4270987895" sldId="474"/>
            <ac:spMk id="19" creationId="{8F8032CC-91A2-1248-A286-E6BB6FDB6716}"/>
          </ac:spMkLst>
        </pc:spChg>
        <pc:spChg chg="mod">
          <ac:chgData name="Roncevic, Matija" userId="f2c0c90f-1fe6-4b8a-ac83-c22ddfd296fd" providerId="ADAL" clId="{7CBF5AC9-99C8-495E-AE91-B06E2A25E57A}" dt="2024-07-02T21:33:22.202" v="3226" actId="207"/>
          <ac:spMkLst>
            <pc:docMk/>
            <pc:sldMk cId="4270987895" sldId="474"/>
            <ac:spMk id="24" creationId="{298B46AA-FFB6-81E8-537E-9F93CD669082}"/>
          </ac:spMkLst>
        </pc:spChg>
        <pc:spChg chg="mod">
          <ac:chgData name="Roncevic, Matija" userId="f2c0c90f-1fe6-4b8a-ac83-c22ddfd296fd" providerId="ADAL" clId="{7CBF5AC9-99C8-495E-AE91-B06E2A25E57A}" dt="2024-07-02T21:32:09.880" v="3217" actId="207"/>
          <ac:spMkLst>
            <pc:docMk/>
            <pc:sldMk cId="4270987895" sldId="474"/>
            <ac:spMk id="32" creationId="{8436D446-8BA5-68DE-9FE5-44341ACFC7EC}"/>
          </ac:spMkLst>
        </pc:spChg>
        <pc:spChg chg="mod">
          <ac:chgData name="Roncevic, Matija" userId="f2c0c90f-1fe6-4b8a-ac83-c22ddfd296fd" providerId="ADAL" clId="{7CBF5AC9-99C8-495E-AE91-B06E2A25E57A}" dt="2024-07-02T21:33:52.569" v="3232" actId="20577"/>
          <ac:spMkLst>
            <pc:docMk/>
            <pc:sldMk cId="4270987895" sldId="474"/>
            <ac:spMk id="37" creationId="{D7EED729-8F07-80D2-1817-876C4DB6B402}"/>
          </ac:spMkLst>
        </pc:spChg>
        <pc:spChg chg="add mod">
          <ac:chgData name="Roncevic, Matija" userId="f2c0c90f-1fe6-4b8a-ac83-c22ddfd296fd" providerId="ADAL" clId="{7CBF5AC9-99C8-495E-AE91-B06E2A25E57A}" dt="2024-07-02T21:34:30.557" v="3240" actId="1076"/>
          <ac:spMkLst>
            <pc:docMk/>
            <pc:sldMk cId="4270987895" sldId="474"/>
            <ac:spMk id="42" creationId="{7E5499F3-B48D-9E76-1F44-62AEF1E43F16}"/>
          </ac:spMkLst>
        </pc:spChg>
        <pc:spChg chg="add mod">
          <ac:chgData name="Roncevic, Matija" userId="f2c0c90f-1fe6-4b8a-ac83-c22ddfd296fd" providerId="ADAL" clId="{7CBF5AC9-99C8-495E-AE91-B06E2A25E57A}" dt="2024-07-02T21:34:40.512" v="3244" actId="20577"/>
          <ac:spMkLst>
            <pc:docMk/>
            <pc:sldMk cId="4270987895" sldId="474"/>
            <ac:spMk id="43" creationId="{07125976-C310-5D2F-4924-51533E438D52}"/>
          </ac:spMkLst>
        </pc:spChg>
        <pc:spChg chg="del">
          <ac:chgData name="Roncevic, Matija" userId="f2c0c90f-1fe6-4b8a-ac83-c22ddfd296fd" providerId="ADAL" clId="{7CBF5AC9-99C8-495E-AE91-B06E2A25E57A}" dt="2024-07-04T08:05:41.414" v="6263" actId="478"/>
          <ac:spMkLst>
            <pc:docMk/>
            <pc:sldMk cId="4270987895" sldId="474"/>
            <ac:spMk id="45" creationId="{7DD1E106-1E97-4EE0-E6A5-219A91300CEA}"/>
          </ac:spMkLst>
        </pc:spChg>
        <pc:spChg chg="add mod">
          <ac:chgData name="Roncevic, Matija" userId="f2c0c90f-1fe6-4b8a-ac83-c22ddfd296fd" providerId="ADAL" clId="{7CBF5AC9-99C8-495E-AE91-B06E2A25E57A}" dt="2024-07-04T08:05:41.704" v="6264"/>
          <ac:spMkLst>
            <pc:docMk/>
            <pc:sldMk cId="4270987895" sldId="474"/>
            <ac:spMk id="46" creationId="{C15AA143-9F4A-B733-CCAC-77DFF1D3155E}"/>
          </ac:spMkLst>
        </pc:spChg>
        <pc:grpChg chg="mod">
          <ac:chgData name="Roncevic, Matija" userId="f2c0c90f-1fe6-4b8a-ac83-c22ddfd296fd" providerId="ADAL" clId="{7CBF5AC9-99C8-495E-AE91-B06E2A25E57A}" dt="2024-07-02T21:31:17.686" v="3207" actId="1076"/>
          <ac:grpSpMkLst>
            <pc:docMk/>
            <pc:sldMk cId="4270987895" sldId="474"/>
            <ac:grpSpMk id="2" creationId="{9A865EA6-BBF8-E87D-D41F-CD397CF3B1AB}"/>
          </ac:grpSpMkLst>
        </pc:grpChg>
        <pc:grpChg chg="add mod">
          <ac:chgData name="Roncevic, Matija" userId="f2c0c90f-1fe6-4b8a-ac83-c22ddfd296fd" providerId="ADAL" clId="{7CBF5AC9-99C8-495E-AE91-B06E2A25E57A}" dt="2024-07-02T21:31:24.776" v="3209" actId="1076"/>
          <ac:grpSpMkLst>
            <pc:docMk/>
            <pc:sldMk cId="4270987895" sldId="474"/>
            <ac:grpSpMk id="12" creationId="{BAF509FD-B75B-D157-B40A-B7B8FC52C253}"/>
          </ac:grpSpMkLst>
        </pc:grpChg>
        <pc:grpChg chg="mod">
          <ac:chgData name="Roncevic, Matija" userId="f2c0c90f-1fe6-4b8a-ac83-c22ddfd296fd" providerId="ADAL" clId="{7CBF5AC9-99C8-495E-AE91-B06E2A25E57A}" dt="2024-07-02T21:31:20.341" v="3208"/>
          <ac:grpSpMkLst>
            <pc:docMk/>
            <pc:sldMk cId="4270987895" sldId="474"/>
            <ac:grpSpMk id="13" creationId="{67CDD955-B49D-EF69-4FEA-E30DDCC9AA3D}"/>
          </ac:grpSpMkLst>
        </pc:grpChg>
        <pc:grpChg chg="mod">
          <ac:chgData name="Roncevic, Matija" userId="f2c0c90f-1fe6-4b8a-ac83-c22ddfd296fd" providerId="ADAL" clId="{7CBF5AC9-99C8-495E-AE91-B06E2A25E57A}" dt="2024-07-02T21:31:17.686" v="3207" actId="1076"/>
          <ac:grpSpMkLst>
            <pc:docMk/>
            <pc:sldMk cId="4270987895" sldId="474"/>
            <ac:grpSpMk id="17" creationId="{2FEE2918-BF7B-51D1-3688-176D54D9B1C9}"/>
          </ac:grpSpMkLst>
        </pc:grpChg>
        <pc:grpChg chg="mod">
          <ac:chgData name="Roncevic, Matija" userId="f2c0c90f-1fe6-4b8a-ac83-c22ddfd296fd" providerId="ADAL" clId="{7CBF5AC9-99C8-495E-AE91-B06E2A25E57A}" dt="2024-07-02T21:31:17.686" v="3207" actId="1076"/>
          <ac:grpSpMkLst>
            <pc:docMk/>
            <pc:sldMk cId="4270987895" sldId="474"/>
            <ac:grpSpMk id="22" creationId="{0D6CA1FC-305E-CCED-4E24-8A8D24B7C213}"/>
          </ac:grpSpMkLst>
        </pc:grpChg>
        <pc:grpChg chg="mod">
          <ac:chgData name="Roncevic, Matija" userId="f2c0c90f-1fe6-4b8a-ac83-c22ddfd296fd" providerId="ADAL" clId="{7CBF5AC9-99C8-495E-AE91-B06E2A25E57A}" dt="2024-07-02T21:31:28.138" v="3210" actId="1076"/>
          <ac:grpSpMkLst>
            <pc:docMk/>
            <pc:sldMk cId="4270987895" sldId="474"/>
            <ac:grpSpMk id="30" creationId="{DF42CADA-1074-433D-C76E-3FE50F164BBE}"/>
          </ac:grpSpMkLst>
        </pc:grpChg>
        <pc:grpChg chg="mod">
          <ac:chgData name="Roncevic, Matija" userId="f2c0c90f-1fe6-4b8a-ac83-c22ddfd296fd" providerId="ADAL" clId="{7CBF5AC9-99C8-495E-AE91-B06E2A25E57A}" dt="2024-07-02T21:31:32.166" v="3211" actId="1076"/>
          <ac:grpSpMkLst>
            <pc:docMk/>
            <pc:sldMk cId="4270987895" sldId="474"/>
            <ac:grpSpMk id="35" creationId="{91CCA489-A328-E289-3D7B-3315E49F2B7D}"/>
          </ac:grpSpMkLst>
        </pc:grpChg>
        <pc:picChg chg="mod">
          <ac:chgData name="Roncevic, Matija" userId="f2c0c90f-1fe6-4b8a-ac83-c22ddfd296fd" providerId="ADAL" clId="{7CBF5AC9-99C8-495E-AE91-B06E2A25E57A}" dt="2024-07-02T21:33:28.197" v="3227" actId="207"/>
          <ac:picMkLst>
            <pc:docMk/>
            <pc:sldMk cId="4270987895" sldId="474"/>
            <ac:picMk id="15" creationId="{DDC23780-2BB5-DDF6-3D62-EB5086E1119A}"/>
          </ac:picMkLst>
        </pc:picChg>
        <pc:picChg chg="mod">
          <ac:chgData name="Roncevic, Matija" userId="f2c0c90f-1fe6-4b8a-ac83-c22ddfd296fd" providerId="ADAL" clId="{7CBF5AC9-99C8-495E-AE91-B06E2A25E57A}" dt="2024-07-02T21:33:28.197" v="3227" actId="207"/>
          <ac:picMkLst>
            <pc:docMk/>
            <pc:sldMk cId="4270987895" sldId="474"/>
            <ac:picMk id="20" creationId="{B0D347DA-E526-0BA4-229F-B9BCAE3BE756}"/>
          </ac:picMkLst>
        </pc:picChg>
        <pc:picChg chg="mod">
          <ac:chgData name="Roncevic, Matija" userId="f2c0c90f-1fe6-4b8a-ac83-c22ddfd296fd" providerId="ADAL" clId="{7CBF5AC9-99C8-495E-AE91-B06E2A25E57A}" dt="2024-07-02T21:33:28.197" v="3227" actId="207"/>
          <ac:picMkLst>
            <pc:docMk/>
            <pc:sldMk cId="4270987895" sldId="474"/>
            <ac:picMk id="25" creationId="{04A88507-7ACC-B37F-FE0C-3F4B14ED4C4B}"/>
          </ac:picMkLst>
        </pc:picChg>
        <pc:picChg chg="mod">
          <ac:chgData name="Roncevic, Matija" userId="f2c0c90f-1fe6-4b8a-ac83-c22ddfd296fd" providerId="ADAL" clId="{7CBF5AC9-99C8-495E-AE91-B06E2A25E57A}" dt="2024-07-02T21:32:04.884" v="3216" actId="207"/>
          <ac:picMkLst>
            <pc:docMk/>
            <pc:sldMk cId="4270987895" sldId="474"/>
            <ac:picMk id="33" creationId="{2D6A389E-3D27-AB3A-06B5-AB8547CBB983}"/>
          </ac:picMkLst>
        </pc:picChg>
        <pc:picChg chg="mod">
          <ac:chgData name="Roncevic, Matija" userId="f2c0c90f-1fe6-4b8a-ac83-c22ddfd296fd" providerId="ADAL" clId="{7CBF5AC9-99C8-495E-AE91-B06E2A25E57A}" dt="2024-07-02T21:32:04.884" v="3216" actId="207"/>
          <ac:picMkLst>
            <pc:docMk/>
            <pc:sldMk cId="4270987895" sldId="474"/>
            <ac:picMk id="38" creationId="{0FD7BF4F-6632-24B5-4CA3-CC89C695FA46}"/>
          </ac:picMkLst>
        </pc:picChg>
        <pc:picChg chg="add mod">
          <ac:chgData name="Roncevic, Matija" userId="f2c0c90f-1fe6-4b8a-ac83-c22ddfd296fd" providerId="ADAL" clId="{7CBF5AC9-99C8-495E-AE91-B06E2A25E57A}" dt="2024-07-02T21:35:33.862" v="3246" actId="1076"/>
          <ac:picMkLst>
            <pc:docMk/>
            <pc:sldMk cId="4270987895" sldId="474"/>
            <ac:picMk id="44" creationId="{E30E669B-4A6D-13A6-87C9-4DCC326882C9}"/>
          </ac:picMkLst>
        </pc:picChg>
        <pc:cxnChg chg="mod">
          <ac:chgData name="Roncevic, Matija" userId="f2c0c90f-1fe6-4b8a-ac83-c22ddfd296fd" providerId="ADAL" clId="{7CBF5AC9-99C8-495E-AE91-B06E2A25E57A}" dt="2024-07-03T17:19:34.303" v="5735" actId="962"/>
          <ac:cxnSpMkLst>
            <pc:docMk/>
            <pc:sldMk cId="4270987895" sldId="474"/>
            <ac:cxnSpMk id="27" creationId="{E5930762-4A61-710B-B89C-0585FC9F2B98}"/>
          </ac:cxnSpMkLst>
        </pc:cxnChg>
        <pc:cxnChg chg="mod">
          <ac:chgData name="Roncevic, Matija" userId="f2c0c90f-1fe6-4b8a-ac83-c22ddfd296fd" providerId="ADAL" clId="{7CBF5AC9-99C8-495E-AE91-B06E2A25E57A}" dt="2024-07-03T17:19:42.149" v="5736" actId="962"/>
          <ac:cxnSpMkLst>
            <pc:docMk/>
            <pc:sldMk cId="4270987895" sldId="474"/>
            <ac:cxnSpMk id="28" creationId="{4A9C89BC-021E-9527-5BA5-9E53B156CB62}"/>
          </ac:cxnSpMkLst>
        </pc:cxnChg>
        <pc:cxnChg chg="mod">
          <ac:chgData name="Roncevic, Matija" userId="f2c0c90f-1fe6-4b8a-ac83-c22ddfd296fd" providerId="ADAL" clId="{7CBF5AC9-99C8-495E-AE91-B06E2A25E57A}" dt="2024-07-03T17:19:47.610" v="5737" actId="962"/>
          <ac:cxnSpMkLst>
            <pc:docMk/>
            <pc:sldMk cId="4270987895" sldId="474"/>
            <ac:cxnSpMk id="29" creationId="{AA1B9925-D659-F3C0-0548-3488E70861DA}"/>
          </ac:cxnSpMkLst>
        </pc:cxnChg>
        <pc:cxnChg chg="add mod">
          <ac:chgData name="Roncevic, Matija" userId="f2c0c90f-1fe6-4b8a-ac83-c22ddfd296fd" providerId="ADAL" clId="{7CBF5AC9-99C8-495E-AE91-B06E2A25E57A}" dt="2024-07-02T21:31:38.797" v="3213" actId="1076"/>
          <ac:cxnSpMkLst>
            <pc:docMk/>
            <pc:sldMk cId="4270987895" sldId="474"/>
            <ac:cxnSpMk id="40" creationId="{23C00FD1-BA0E-6849-46AB-B959B6E77EBE}"/>
          </ac:cxnSpMkLst>
        </pc:cxnChg>
        <pc:cxnChg chg="add mod">
          <ac:chgData name="Roncevic, Matija" userId="f2c0c90f-1fe6-4b8a-ac83-c22ddfd296fd" providerId="ADAL" clId="{7CBF5AC9-99C8-495E-AE91-B06E2A25E57A}" dt="2024-07-02T21:31:50.912" v="3215" actId="1076"/>
          <ac:cxnSpMkLst>
            <pc:docMk/>
            <pc:sldMk cId="4270987895" sldId="474"/>
            <ac:cxnSpMk id="41" creationId="{504F0A6B-5344-AEEB-4A3A-689C6AB056C4}"/>
          </ac:cxnSpMkLst>
        </pc:cxnChg>
      </pc:sldChg>
      <pc:sldChg chg="addSp delSp modSp add del mod">
        <pc:chgData name="Roncevic, Matija" userId="f2c0c90f-1fe6-4b8a-ac83-c22ddfd296fd" providerId="ADAL" clId="{7CBF5AC9-99C8-495E-AE91-B06E2A25E57A}" dt="2024-07-02T21:46:20.890" v="3253" actId="47"/>
        <pc:sldMkLst>
          <pc:docMk/>
          <pc:sldMk cId="2368428034" sldId="475"/>
        </pc:sldMkLst>
        <pc:spChg chg="mod">
          <ac:chgData name="Roncevic, Matija" userId="f2c0c90f-1fe6-4b8a-ac83-c22ddfd296fd" providerId="ADAL" clId="{7CBF5AC9-99C8-495E-AE91-B06E2A25E57A}" dt="2024-07-02T21:37:07.847" v="3248"/>
          <ac:spMkLst>
            <pc:docMk/>
            <pc:sldMk cId="2368428034" sldId="475"/>
            <ac:spMk id="14" creationId="{A1799327-F88B-FCDB-A4C4-1BB364C9ED14}"/>
          </ac:spMkLst>
        </pc:spChg>
        <pc:spChg chg="mod">
          <ac:chgData name="Roncevic, Matija" userId="f2c0c90f-1fe6-4b8a-ac83-c22ddfd296fd" providerId="ADAL" clId="{7CBF5AC9-99C8-495E-AE91-B06E2A25E57A}" dt="2024-07-02T21:37:07.847" v="3248"/>
          <ac:spMkLst>
            <pc:docMk/>
            <pc:sldMk cId="2368428034" sldId="475"/>
            <ac:spMk id="16" creationId="{0C0C9844-207D-CC6E-2901-669C1E0A6AC1}"/>
          </ac:spMkLst>
        </pc:spChg>
        <pc:grpChg chg="add mod">
          <ac:chgData name="Roncevic, Matija" userId="f2c0c90f-1fe6-4b8a-ac83-c22ddfd296fd" providerId="ADAL" clId="{7CBF5AC9-99C8-495E-AE91-B06E2A25E57A}" dt="2024-07-02T21:37:18.933" v="3252" actId="1076"/>
          <ac:grpSpMkLst>
            <pc:docMk/>
            <pc:sldMk cId="2368428034" sldId="475"/>
            <ac:grpSpMk id="12" creationId="{AC6FC728-B902-E8EE-AB42-97D41319B5B8}"/>
          </ac:grpSpMkLst>
        </pc:grpChg>
        <pc:grpChg chg="mod">
          <ac:chgData name="Roncevic, Matija" userId="f2c0c90f-1fe6-4b8a-ac83-c22ddfd296fd" providerId="ADAL" clId="{7CBF5AC9-99C8-495E-AE91-B06E2A25E57A}" dt="2024-07-02T21:37:07.847" v="3248"/>
          <ac:grpSpMkLst>
            <pc:docMk/>
            <pc:sldMk cId="2368428034" sldId="475"/>
            <ac:grpSpMk id="13" creationId="{F2A3DFF5-8592-064E-1C96-FD963D1E18B8}"/>
          </ac:grpSpMkLst>
        </pc:grpChg>
        <pc:grpChg chg="del">
          <ac:chgData name="Roncevic, Matija" userId="f2c0c90f-1fe6-4b8a-ac83-c22ddfd296fd" providerId="ADAL" clId="{7CBF5AC9-99C8-495E-AE91-B06E2A25E57A}" dt="2024-07-02T21:37:12.785" v="3250" actId="478"/>
          <ac:grpSpMkLst>
            <pc:docMk/>
            <pc:sldMk cId="2368428034" sldId="475"/>
            <ac:grpSpMk id="22" creationId="{0D6CA1FC-305E-CCED-4E24-8A8D24B7C213}"/>
          </ac:grpSpMkLst>
        </pc:grpChg>
        <pc:grpChg chg="del">
          <ac:chgData name="Roncevic, Matija" userId="f2c0c90f-1fe6-4b8a-ac83-c22ddfd296fd" providerId="ADAL" clId="{7CBF5AC9-99C8-495E-AE91-B06E2A25E57A}" dt="2024-07-02T21:37:13.502" v="3251" actId="478"/>
          <ac:grpSpMkLst>
            <pc:docMk/>
            <pc:sldMk cId="2368428034" sldId="475"/>
            <ac:grpSpMk id="35" creationId="{91CCA489-A328-E289-3D7B-3315E49F2B7D}"/>
          </ac:grpSpMkLst>
        </pc:grpChg>
        <pc:picChg chg="mod">
          <ac:chgData name="Roncevic, Matija" userId="f2c0c90f-1fe6-4b8a-ac83-c22ddfd296fd" providerId="ADAL" clId="{7CBF5AC9-99C8-495E-AE91-B06E2A25E57A}" dt="2024-07-02T21:37:07.847" v="3248"/>
          <ac:picMkLst>
            <pc:docMk/>
            <pc:sldMk cId="2368428034" sldId="475"/>
            <ac:picMk id="15" creationId="{1F5798D3-5CA6-B63B-B317-B191FB0C243F}"/>
          </ac:picMkLst>
        </pc:picChg>
      </pc:sldChg>
      <pc:sldChg chg="addSp delSp modSp add mod">
        <pc:chgData name="Roncevic, Matija" userId="f2c0c90f-1fe6-4b8a-ac83-c22ddfd296fd" providerId="ADAL" clId="{7CBF5AC9-99C8-495E-AE91-B06E2A25E57A}" dt="2024-07-04T08:04:38.003" v="6241" actId="20577"/>
        <pc:sldMkLst>
          <pc:docMk/>
          <pc:sldMk cId="2409702681" sldId="475"/>
        </pc:sldMkLst>
        <pc:spChg chg="mod">
          <ac:chgData name="Roncevic, Matija" userId="f2c0c90f-1fe6-4b8a-ac83-c22ddfd296fd" providerId="ADAL" clId="{7CBF5AC9-99C8-495E-AE91-B06E2A25E57A}" dt="2024-07-04T08:04:38.003" v="6241" actId="20577"/>
          <ac:spMkLst>
            <pc:docMk/>
            <pc:sldMk cId="2409702681" sldId="475"/>
            <ac:spMk id="7" creationId="{3E766A03-3EBF-BD33-EDE0-A528220A3F75}"/>
          </ac:spMkLst>
        </pc:spChg>
        <pc:spChg chg="mod">
          <ac:chgData name="Roncevic, Matija" userId="f2c0c90f-1fe6-4b8a-ac83-c22ddfd296fd" providerId="ADAL" clId="{7CBF5AC9-99C8-495E-AE91-B06E2A25E57A}" dt="2024-07-02T21:46:47.620" v="3256"/>
          <ac:spMkLst>
            <pc:docMk/>
            <pc:sldMk cId="2409702681" sldId="475"/>
            <ac:spMk id="17" creationId="{B70104F0-52F4-E728-B641-940E063FB7E4}"/>
          </ac:spMkLst>
        </pc:spChg>
        <pc:spChg chg="mod">
          <ac:chgData name="Roncevic, Matija" userId="f2c0c90f-1fe6-4b8a-ac83-c22ddfd296fd" providerId="ADAL" clId="{7CBF5AC9-99C8-495E-AE91-B06E2A25E57A}" dt="2024-07-02T21:46:47.620" v="3256"/>
          <ac:spMkLst>
            <pc:docMk/>
            <pc:sldMk cId="2409702681" sldId="475"/>
            <ac:spMk id="19" creationId="{00A92C0F-7196-0499-247B-008E6B7CD507}"/>
          </ac:spMkLst>
        </pc:spChg>
        <pc:spChg chg="mod">
          <ac:chgData name="Roncevic, Matija" userId="f2c0c90f-1fe6-4b8a-ac83-c22ddfd296fd" providerId="ADAL" clId="{7CBF5AC9-99C8-495E-AE91-B06E2A25E57A}" dt="2024-07-02T21:46:47.620" v="3256"/>
          <ac:spMkLst>
            <pc:docMk/>
            <pc:sldMk cId="2409702681" sldId="475"/>
            <ac:spMk id="22" creationId="{09ACF575-9917-7917-ED30-298B8615528F}"/>
          </ac:spMkLst>
        </pc:spChg>
        <pc:spChg chg="mod">
          <ac:chgData name="Roncevic, Matija" userId="f2c0c90f-1fe6-4b8a-ac83-c22ddfd296fd" providerId="ADAL" clId="{7CBF5AC9-99C8-495E-AE91-B06E2A25E57A}" dt="2024-07-02T21:46:47.620" v="3256"/>
          <ac:spMkLst>
            <pc:docMk/>
            <pc:sldMk cId="2409702681" sldId="475"/>
            <ac:spMk id="37" creationId="{125764E3-A2D2-A8B2-CF3F-821B4E99B39D}"/>
          </ac:spMkLst>
        </pc:spChg>
        <pc:spChg chg="mod">
          <ac:chgData name="Roncevic, Matija" userId="f2c0c90f-1fe6-4b8a-ac83-c22ddfd296fd" providerId="ADAL" clId="{7CBF5AC9-99C8-495E-AE91-B06E2A25E57A}" dt="2024-07-02T21:46:47.620" v="3256"/>
          <ac:spMkLst>
            <pc:docMk/>
            <pc:sldMk cId="2409702681" sldId="475"/>
            <ac:spMk id="41" creationId="{5774C9F3-4065-45AB-C252-2017E25427B1}"/>
          </ac:spMkLst>
        </pc:spChg>
        <pc:spChg chg="mod">
          <ac:chgData name="Roncevic, Matija" userId="f2c0c90f-1fe6-4b8a-ac83-c22ddfd296fd" providerId="ADAL" clId="{7CBF5AC9-99C8-495E-AE91-B06E2A25E57A}" dt="2024-07-02T21:46:47.620" v="3256"/>
          <ac:spMkLst>
            <pc:docMk/>
            <pc:sldMk cId="2409702681" sldId="475"/>
            <ac:spMk id="44" creationId="{5BA707D7-9EF0-9640-98EC-5F6878C10ACE}"/>
          </ac:spMkLst>
        </pc:spChg>
        <pc:spChg chg="mod">
          <ac:chgData name="Roncevic, Matija" userId="f2c0c90f-1fe6-4b8a-ac83-c22ddfd296fd" providerId="ADAL" clId="{7CBF5AC9-99C8-495E-AE91-B06E2A25E57A}" dt="2024-07-02T21:46:47.620" v="3256"/>
          <ac:spMkLst>
            <pc:docMk/>
            <pc:sldMk cId="2409702681" sldId="475"/>
            <ac:spMk id="47" creationId="{51F35AA1-64F0-ED49-4385-44B777E352FC}"/>
          </ac:spMkLst>
        </pc:spChg>
        <pc:spChg chg="mod">
          <ac:chgData name="Roncevic, Matija" userId="f2c0c90f-1fe6-4b8a-ac83-c22ddfd296fd" providerId="ADAL" clId="{7CBF5AC9-99C8-495E-AE91-B06E2A25E57A}" dt="2024-07-02T21:46:47.620" v="3256"/>
          <ac:spMkLst>
            <pc:docMk/>
            <pc:sldMk cId="2409702681" sldId="475"/>
            <ac:spMk id="49" creationId="{15EC82E1-485B-0F44-D39C-34DAD50F33C4}"/>
          </ac:spMkLst>
        </pc:spChg>
        <pc:spChg chg="mod">
          <ac:chgData name="Roncevic, Matija" userId="f2c0c90f-1fe6-4b8a-ac83-c22ddfd296fd" providerId="ADAL" clId="{7CBF5AC9-99C8-495E-AE91-B06E2A25E57A}" dt="2024-07-03T16:31:01.056" v="5512" actId="207"/>
          <ac:spMkLst>
            <pc:docMk/>
            <pc:sldMk cId="2409702681" sldId="475"/>
            <ac:spMk id="52" creationId="{C7C0B419-D0D7-0244-3F3E-BA2A03C83830}"/>
          </ac:spMkLst>
        </pc:spChg>
        <pc:spChg chg="mod">
          <ac:chgData name="Roncevic, Matija" userId="f2c0c90f-1fe6-4b8a-ac83-c22ddfd296fd" providerId="ADAL" clId="{7CBF5AC9-99C8-495E-AE91-B06E2A25E57A}" dt="2024-07-02T21:46:47.620" v="3256"/>
          <ac:spMkLst>
            <pc:docMk/>
            <pc:sldMk cId="2409702681" sldId="475"/>
            <ac:spMk id="54" creationId="{9BC49B2E-510F-466C-9728-74CB5B77030A}"/>
          </ac:spMkLst>
        </pc:spChg>
        <pc:spChg chg="del">
          <ac:chgData name="Roncevic, Matija" userId="f2c0c90f-1fe6-4b8a-ac83-c22ddfd296fd" providerId="ADAL" clId="{7CBF5AC9-99C8-495E-AE91-B06E2A25E57A}" dt="2024-07-02T21:46:45.667" v="3255" actId="478"/>
          <ac:spMkLst>
            <pc:docMk/>
            <pc:sldMk cId="2409702681" sldId="475"/>
            <ac:spMk id="60" creationId="{1F47B351-4C27-4F91-4E24-0C6EE845E335}"/>
          </ac:spMkLst>
        </pc:spChg>
        <pc:spChg chg="del">
          <ac:chgData name="Roncevic, Matija" userId="f2c0c90f-1fe6-4b8a-ac83-c22ddfd296fd" providerId="ADAL" clId="{7CBF5AC9-99C8-495E-AE91-B06E2A25E57A}" dt="2024-07-02T21:46:45.667" v="3255" actId="478"/>
          <ac:spMkLst>
            <pc:docMk/>
            <pc:sldMk cId="2409702681" sldId="475"/>
            <ac:spMk id="62" creationId="{85DB8B2D-3AD4-B23F-FA19-D170B95D5A08}"/>
          </ac:spMkLst>
        </pc:spChg>
        <pc:grpChg chg="del">
          <ac:chgData name="Roncevic, Matija" userId="f2c0c90f-1fe6-4b8a-ac83-c22ddfd296fd" providerId="ADAL" clId="{7CBF5AC9-99C8-495E-AE91-B06E2A25E57A}" dt="2024-07-02T21:46:45.667" v="3255" actId="478"/>
          <ac:grpSpMkLst>
            <pc:docMk/>
            <pc:sldMk cId="2409702681" sldId="475"/>
            <ac:grpSpMk id="8" creationId="{E87D4A2A-3AE3-E9ED-991B-B9E75B08B4DD}"/>
          </ac:grpSpMkLst>
        </pc:grpChg>
        <pc:grpChg chg="del">
          <ac:chgData name="Roncevic, Matija" userId="f2c0c90f-1fe6-4b8a-ac83-c22ddfd296fd" providerId="ADAL" clId="{7CBF5AC9-99C8-495E-AE91-B06E2A25E57A}" dt="2024-07-02T21:46:45.667" v="3255" actId="478"/>
          <ac:grpSpMkLst>
            <pc:docMk/>
            <pc:sldMk cId="2409702681" sldId="475"/>
            <ac:grpSpMk id="14" creationId="{27E2490A-31E5-5779-39F2-EBA8EE70C3F1}"/>
          </ac:grpSpMkLst>
        </pc:grpChg>
        <pc:grpChg chg="add mod">
          <ac:chgData name="Roncevic, Matija" userId="f2c0c90f-1fe6-4b8a-ac83-c22ddfd296fd" providerId="ADAL" clId="{7CBF5AC9-99C8-495E-AE91-B06E2A25E57A}" dt="2024-07-02T21:46:47.620" v="3256"/>
          <ac:grpSpMkLst>
            <pc:docMk/>
            <pc:sldMk cId="2409702681" sldId="475"/>
            <ac:grpSpMk id="15" creationId="{2EF0C937-9390-80BF-FD6A-05D5FED824D1}"/>
          </ac:grpSpMkLst>
        </pc:grpChg>
        <pc:grpChg chg="mod">
          <ac:chgData name="Roncevic, Matija" userId="f2c0c90f-1fe6-4b8a-ac83-c22ddfd296fd" providerId="ADAL" clId="{7CBF5AC9-99C8-495E-AE91-B06E2A25E57A}" dt="2024-07-02T21:46:47.620" v="3256"/>
          <ac:grpSpMkLst>
            <pc:docMk/>
            <pc:sldMk cId="2409702681" sldId="475"/>
            <ac:grpSpMk id="16" creationId="{921C29D5-048D-4F87-0147-BBA577248A1F}"/>
          </ac:grpSpMkLst>
        </pc:grpChg>
        <pc:grpChg chg="add del mod">
          <ac:chgData name="Roncevic, Matija" userId="f2c0c90f-1fe6-4b8a-ac83-c22ddfd296fd" providerId="ADAL" clId="{7CBF5AC9-99C8-495E-AE91-B06E2A25E57A}" dt="2024-07-03T16:30:50.741" v="5510" actId="478"/>
          <ac:grpSpMkLst>
            <pc:docMk/>
            <pc:sldMk cId="2409702681" sldId="475"/>
            <ac:grpSpMk id="20" creationId="{B84E854F-C12B-9A4B-E680-CF7FFD3EF54E}"/>
          </ac:grpSpMkLst>
        </pc:grpChg>
        <pc:grpChg chg="mod">
          <ac:chgData name="Roncevic, Matija" userId="f2c0c90f-1fe6-4b8a-ac83-c22ddfd296fd" providerId="ADAL" clId="{7CBF5AC9-99C8-495E-AE91-B06E2A25E57A}" dt="2024-07-02T21:46:47.620" v="3256"/>
          <ac:grpSpMkLst>
            <pc:docMk/>
            <pc:sldMk cId="2409702681" sldId="475"/>
            <ac:grpSpMk id="21" creationId="{4EC46160-6CCD-2F28-7CEF-223453C792E9}"/>
          </ac:grpSpMkLst>
        </pc:grpChg>
        <pc:grpChg chg="del">
          <ac:chgData name="Roncevic, Matija" userId="f2c0c90f-1fe6-4b8a-ac83-c22ddfd296fd" providerId="ADAL" clId="{7CBF5AC9-99C8-495E-AE91-B06E2A25E57A}" dt="2024-07-02T21:46:45.667" v="3255" actId="478"/>
          <ac:grpSpMkLst>
            <pc:docMk/>
            <pc:sldMk cId="2409702681" sldId="475"/>
            <ac:grpSpMk id="28" creationId="{49918177-B403-5224-5E1E-3A35EE7BD81A}"/>
          </ac:grpSpMkLst>
        </pc:grpChg>
        <pc:grpChg chg="del">
          <ac:chgData name="Roncevic, Matija" userId="f2c0c90f-1fe6-4b8a-ac83-c22ddfd296fd" providerId="ADAL" clId="{7CBF5AC9-99C8-495E-AE91-B06E2A25E57A}" dt="2024-07-02T21:46:45.667" v="3255" actId="478"/>
          <ac:grpSpMkLst>
            <pc:docMk/>
            <pc:sldMk cId="2409702681" sldId="475"/>
            <ac:grpSpMk id="33" creationId="{91526019-CEE4-92B6-A6F5-562A0A3FBFA9}"/>
          </ac:grpSpMkLst>
        </pc:grpChg>
        <pc:grpChg chg="add mod">
          <ac:chgData name="Roncevic, Matija" userId="f2c0c90f-1fe6-4b8a-ac83-c22ddfd296fd" providerId="ADAL" clId="{7CBF5AC9-99C8-495E-AE91-B06E2A25E57A}" dt="2024-07-02T21:46:47.620" v="3256"/>
          <ac:grpSpMkLst>
            <pc:docMk/>
            <pc:sldMk cId="2409702681" sldId="475"/>
            <ac:grpSpMk id="38" creationId="{BF4AC22E-10A8-4896-BBD7-1FE1CF38DD50}"/>
          </ac:grpSpMkLst>
        </pc:grpChg>
        <pc:grpChg chg="mod">
          <ac:chgData name="Roncevic, Matija" userId="f2c0c90f-1fe6-4b8a-ac83-c22ddfd296fd" providerId="ADAL" clId="{7CBF5AC9-99C8-495E-AE91-B06E2A25E57A}" dt="2024-07-02T21:46:47.620" v="3256"/>
          <ac:grpSpMkLst>
            <pc:docMk/>
            <pc:sldMk cId="2409702681" sldId="475"/>
            <ac:grpSpMk id="40" creationId="{1BE9D77A-1FB1-6456-F56A-F2E4903BA7BE}"/>
          </ac:grpSpMkLst>
        </pc:grpChg>
        <pc:grpChg chg="add mod">
          <ac:chgData name="Roncevic, Matija" userId="f2c0c90f-1fe6-4b8a-ac83-c22ddfd296fd" providerId="ADAL" clId="{7CBF5AC9-99C8-495E-AE91-B06E2A25E57A}" dt="2024-07-02T21:46:47.620" v="3256"/>
          <ac:grpSpMkLst>
            <pc:docMk/>
            <pc:sldMk cId="2409702681" sldId="475"/>
            <ac:grpSpMk id="45" creationId="{A8FAF848-70E2-E813-26CD-F7E839792BAD}"/>
          </ac:grpSpMkLst>
        </pc:grpChg>
        <pc:grpChg chg="mod">
          <ac:chgData name="Roncevic, Matija" userId="f2c0c90f-1fe6-4b8a-ac83-c22ddfd296fd" providerId="ADAL" clId="{7CBF5AC9-99C8-495E-AE91-B06E2A25E57A}" dt="2024-07-02T21:46:47.620" v="3256"/>
          <ac:grpSpMkLst>
            <pc:docMk/>
            <pc:sldMk cId="2409702681" sldId="475"/>
            <ac:grpSpMk id="46" creationId="{E1433AA5-8C4E-4A8C-912F-C0F75CB217B9}"/>
          </ac:grpSpMkLst>
        </pc:grpChg>
        <pc:grpChg chg="add mod">
          <ac:chgData name="Roncevic, Matija" userId="f2c0c90f-1fe6-4b8a-ac83-c22ddfd296fd" providerId="ADAL" clId="{7CBF5AC9-99C8-495E-AE91-B06E2A25E57A}" dt="2024-07-02T21:46:47.620" v="3256"/>
          <ac:grpSpMkLst>
            <pc:docMk/>
            <pc:sldMk cId="2409702681" sldId="475"/>
            <ac:grpSpMk id="50" creationId="{9983A9DE-EEE9-A049-5D68-B04C55AD69E6}"/>
          </ac:grpSpMkLst>
        </pc:grpChg>
        <pc:grpChg chg="mod">
          <ac:chgData name="Roncevic, Matija" userId="f2c0c90f-1fe6-4b8a-ac83-c22ddfd296fd" providerId="ADAL" clId="{7CBF5AC9-99C8-495E-AE91-B06E2A25E57A}" dt="2024-07-02T21:46:47.620" v="3256"/>
          <ac:grpSpMkLst>
            <pc:docMk/>
            <pc:sldMk cId="2409702681" sldId="475"/>
            <ac:grpSpMk id="51" creationId="{AF211C72-B85C-0BCB-D3F1-7C276EC81178}"/>
          </ac:grpSpMkLst>
        </pc:grpChg>
        <pc:picChg chg="mod">
          <ac:chgData name="Roncevic, Matija" userId="f2c0c90f-1fe6-4b8a-ac83-c22ddfd296fd" providerId="ADAL" clId="{7CBF5AC9-99C8-495E-AE91-B06E2A25E57A}" dt="2024-07-02T21:46:47.620" v="3256"/>
          <ac:picMkLst>
            <pc:docMk/>
            <pc:sldMk cId="2409702681" sldId="475"/>
            <ac:picMk id="18" creationId="{1D57675E-AFCA-78B9-CC55-E152D7062924}"/>
          </ac:picMkLst>
        </pc:picChg>
        <pc:picChg chg="mod">
          <ac:chgData name="Roncevic, Matija" userId="f2c0c90f-1fe6-4b8a-ac83-c22ddfd296fd" providerId="ADAL" clId="{7CBF5AC9-99C8-495E-AE91-B06E2A25E57A}" dt="2024-07-02T21:46:47.620" v="3256"/>
          <ac:picMkLst>
            <pc:docMk/>
            <pc:sldMk cId="2409702681" sldId="475"/>
            <ac:picMk id="23" creationId="{18D20F2E-839C-69E2-5C7E-95919E79F19F}"/>
          </ac:picMkLst>
        </pc:picChg>
        <pc:picChg chg="mod">
          <ac:chgData name="Roncevic, Matija" userId="f2c0c90f-1fe6-4b8a-ac83-c22ddfd296fd" providerId="ADAL" clId="{7CBF5AC9-99C8-495E-AE91-B06E2A25E57A}" dt="2024-07-02T21:46:47.620" v="3256"/>
          <ac:picMkLst>
            <pc:docMk/>
            <pc:sldMk cId="2409702681" sldId="475"/>
            <ac:picMk id="42" creationId="{DB86EE79-DB4C-9011-087E-FA2BF2A84B2C}"/>
          </ac:picMkLst>
        </pc:picChg>
        <pc:picChg chg="mod">
          <ac:chgData name="Roncevic, Matija" userId="f2c0c90f-1fe6-4b8a-ac83-c22ddfd296fd" providerId="ADAL" clId="{7CBF5AC9-99C8-495E-AE91-B06E2A25E57A}" dt="2024-07-02T21:46:47.620" v="3256"/>
          <ac:picMkLst>
            <pc:docMk/>
            <pc:sldMk cId="2409702681" sldId="475"/>
            <ac:picMk id="48" creationId="{ED70BE89-B41E-DFE7-F21C-BD7A8F17CC94}"/>
          </ac:picMkLst>
        </pc:picChg>
        <pc:picChg chg="mod">
          <ac:chgData name="Roncevic, Matija" userId="f2c0c90f-1fe6-4b8a-ac83-c22ddfd296fd" providerId="ADAL" clId="{7CBF5AC9-99C8-495E-AE91-B06E2A25E57A}" dt="2024-07-03T16:31:06.098" v="5513" actId="207"/>
          <ac:picMkLst>
            <pc:docMk/>
            <pc:sldMk cId="2409702681" sldId="475"/>
            <ac:picMk id="53" creationId="{F56DEA4B-852F-0E32-9184-4E64894274A1}"/>
          </ac:picMkLst>
        </pc:picChg>
        <pc:picChg chg="del">
          <ac:chgData name="Roncevic, Matija" userId="f2c0c90f-1fe6-4b8a-ac83-c22ddfd296fd" providerId="ADAL" clId="{7CBF5AC9-99C8-495E-AE91-B06E2A25E57A}" dt="2024-07-02T21:46:45.667" v="3255" actId="478"/>
          <ac:picMkLst>
            <pc:docMk/>
            <pc:sldMk cId="2409702681" sldId="475"/>
            <ac:picMk id="61" creationId="{667ACF0B-ED39-D916-7000-E5E17A5D9498}"/>
          </ac:picMkLst>
        </pc:picChg>
        <pc:cxnChg chg="del">
          <ac:chgData name="Roncevic, Matija" userId="f2c0c90f-1fe6-4b8a-ac83-c22ddfd296fd" providerId="ADAL" clId="{7CBF5AC9-99C8-495E-AE91-B06E2A25E57A}" dt="2024-07-02T21:46:45.667" v="3255" actId="478"/>
          <ac:cxnSpMkLst>
            <pc:docMk/>
            <pc:sldMk cId="2409702681" sldId="475"/>
            <ac:cxnSpMk id="43" creationId="{9745FC8F-9B1D-CB5F-54D5-21A1399E87AC}"/>
          </ac:cxnSpMkLst>
        </pc:cxnChg>
        <pc:cxnChg chg="add mod">
          <ac:chgData name="Roncevic, Matija" userId="f2c0c90f-1fe6-4b8a-ac83-c22ddfd296fd" providerId="ADAL" clId="{7CBF5AC9-99C8-495E-AE91-B06E2A25E57A}" dt="2024-07-02T21:46:47.620" v="3256"/>
          <ac:cxnSpMkLst>
            <pc:docMk/>
            <pc:sldMk cId="2409702681" sldId="475"/>
            <ac:cxnSpMk id="55" creationId="{EAD94DF6-EB11-41B7-7AF4-1B64D68F09D9}"/>
          </ac:cxnSpMkLst>
        </pc:cxnChg>
        <pc:cxnChg chg="add mod">
          <ac:chgData name="Roncevic, Matija" userId="f2c0c90f-1fe6-4b8a-ac83-c22ddfd296fd" providerId="ADAL" clId="{7CBF5AC9-99C8-495E-AE91-B06E2A25E57A}" dt="2024-07-02T21:46:47.620" v="3256"/>
          <ac:cxnSpMkLst>
            <pc:docMk/>
            <pc:sldMk cId="2409702681" sldId="475"/>
            <ac:cxnSpMk id="56" creationId="{0977964E-6019-D99E-B479-E6F1D757F2FE}"/>
          </ac:cxnSpMkLst>
        </pc:cxnChg>
        <pc:cxnChg chg="add mod">
          <ac:chgData name="Roncevic, Matija" userId="f2c0c90f-1fe6-4b8a-ac83-c22ddfd296fd" providerId="ADAL" clId="{7CBF5AC9-99C8-495E-AE91-B06E2A25E57A}" dt="2024-07-02T21:46:47.620" v="3256"/>
          <ac:cxnSpMkLst>
            <pc:docMk/>
            <pc:sldMk cId="2409702681" sldId="475"/>
            <ac:cxnSpMk id="57" creationId="{07E7A0D8-1282-2D2F-F407-24712C067EDF}"/>
          </ac:cxnSpMkLst>
        </pc:cxnChg>
        <pc:cxnChg chg="del">
          <ac:chgData name="Roncevic, Matija" userId="f2c0c90f-1fe6-4b8a-ac83-c22ddfd296fd" providerId="ADAL" clId="{7CBF5AC9-99C8-495E-AE91-B06E2A25E57A}" dt="2024-07-02T21:46:45.667" v="3255" actId="478"/>
          <ac:cxnSpMkLst>
            <pc:docMk/>
            <pc:sldMk cId="2409702681" sldId="475"/>
            <ac:cxnSpMk id="58" creationId="{5D876524-F33E-3372-6115-2A590DF1137F}"/>
          </ac:cxnSpMkLst>
        </pc:cxnChg>
        <pc:cxnChg chg="del">
          <ac:chgData name="Roncevic, Matija" userId="f2c0c90f-1fe6-4b8a-ac83-c22ddfd296fd" providerId="ADAL" clId="{7CBF5AC9-99C8-495E-AE91-B06E2A25E57A}" dt="2024-07-02T21:46:45.667" v="3255" actId="478"/>
          <ac:cxnSpMkLst>
            <pc:docMk/>
            <pc:sldMk cId="2409702681" sldId="475"/>
            <ac:cxnSpMk id="59" creationId="{1BEB6D76-9301-3DA9-2445-87CBB56BC0C3}"/>
          </ac:cxnSpMkLst>
        </pc:cxnChg>
      </pc:sldChg>
      <pc:sldChg chg="addSp delSp modSp add mod modAnim modNotesTx">
        <pc:chgData name="Roncevic, Matija" userId="f2c0c90f-1fe6-4b8a-ac83-c22ddfd296fd" providerId="ADAL" clId="{7CBF5AC9-99C8-495E-AE91-B06E2A25E57A}" dt="2024-07-03T17:30:46.538" v="5821"/>
        <pc:sldMkLst>
          <pc:docMk/>
          <pc:sldMk cId="638607807" sldId="476"/>
        </pc:sldMkLst>
        <pc:spChg chg="del">
          <ac:chgData name="Roncevic, Matija" userId="f2c0c90f-1fe6-4b8a-ac83-c22ddfd296fd" providerId="ADAL" clId="{7CBF5AC9-99C8-495E-AE91-B06E2A25E57A}" dt="2024-07-03T08:03:54.525" v="3632" actId="478"/>
          <ac:spMkLst>
            <pc:docMk/>
            <pc:sldMk cId="638607807" sldId="476"/>
            <ac:spMk id="7" creationId="{CB191D9E-1DD5-43F0-66B3-1D905F236FFA}"/>
          </ac:spMkLst>
        </pc:spChg>
        <pc:spChg chg="mod">
          <ac:chgData name="Roncevic, Matija" userId="f2c0c90f-1fe6-4b8a-ac83-c22ddfd296fd" providerId="ADAL" clId="{7CBF5AC9-99C8-495E-AE91-B06E2A25E57A}" dt="2024-07-03T08:13:46.445" v="3693" actId="20577"/>
          <ac:spMkLst>
            <pc:docMk/>
            <pc:sldMk cId="638607807" sldId="476"/>
            <ac:spMk id="8" creationId="{DDEBFC69-CBA8-E12F-519C-3C6D9EBF823D}"/>
          </ac:spMkLst>
        </pc:spChg>
        <pc:spChg chg="mod">
          <ac:chgData name="Roncevic, Matija" userId="f2c0c90f-1fe6-4b8a-ac83-c22ddfd296fd" providerId="ADAL" clId="{7CBF5AC9-99C8-495E-AE91-B06E2A25E57A}" dt="2024-07-03T08:04:30.843" v="3635" actId="20577"/>
          <ac:spMkLst>
            <pc:docMk/>
            <pc:sldMk cId="638607807" sldId="476"/>
            <ac:spMk id="11" creationId="{CD36CFE8-EA29-5220-8D69-590F3B5D6746}"/>
          </ac:spMkLst>
        </pc:spChg>
        <pc:spChg chg="mod">
          <ac:chgData name="Roncevic, Matija" userId="f2c0c90f-1fe6-4b8a-ac83-c22ddfd296fd" providerId="ADAL" clId="{7CBF5AC9-99C8-495E-AE91-B06E2A25E57A}" dt="2024-07-03T08:04:22.166" v="3633"/>
          <ac:spMkLst>
            <pc:docMk/>
            <pc:sldMk cId="638607807" sldId="476"/>
            <ac:spMk id="13" creationId="{689CD849-D3A7-E338-432A-802E7368B6CB}"/>
          </ac:spMkLst>
        </pc:spChg>
        <pc:spChg chg="mod">
          <ac:chgData name="Roncevic, Matija" userId="f2c0c90f-1fe6-4b8a-ac83-c22ddfd296fd" providerId="ADAL" clId="{7CBF5AC9-99C8-495E-AE91-B06E2A25E57A}" dt="2024-07-03T08:05:00.058" v="3637"/>
          <ac:spMkLst>
            <pc:docMk/>
            <pc:sldMk cId="638607807" sldId="476"/>
            <ac:spMk id="16" creationId="{73CA1093-D3D2-48B6-C5FC-E10A3C8A190D}"/>
          </ac:spMkLst>
        </pc:spChg>
        <pc:spChg chg="mod">
          <ac:chgData name="Roncevic, Matija" userId="f2c0c90f-1fe6-4b8a-ac83-c22ddfd296fd" providerId="ADAL" clId="{7CBF5AC9-99C8-495E-AE91-B06E2A25E57A}" dt="2024-07-03T08:05:00.058" v="3637"/>
          <ac:spMkLst>
            <pc:docMk/>
            <pc:sldMk cId="638607807" sldId="476"/>
            <ac:spMk id="17" creationId="{14D8A701-BEBB-7BC4-F6C9-40A70B5EDCAC}"/>
          </ac:spMkLst>
        </pc:spChg>
        <pc:spChg chg="mod">
          <ac:chgData name="Roncevic, Matija" userId="f2c0c90f-1fe6-4b8a-ac83-c22ddfd296fd" providerId="ADAL" clId="{7CBF5AC9-99C8-495E-AE91-B06E2A25E57A}" dt="2024-07-03T08:05:00.058" v="3637"/>
          <ac:spMkLst>
            <pc:docMk/>
            <pc:sldMk cId="638607807" sldId="476"/>
            <ac:spMk id="18" creationId="{7CCBA322-5DDF-6B82-D52C-AAB5B584DEBA}"/>
          </ac:spMkLst>
        </pc:spChg>
        <pc:spChg chg="mod">
          <ac:chgData name="Roncevic, Matija" userId="f2c0c90f-1fe6-4b8a-ac83-c22ddfd296fd" providerId="ADAL" clId="{7CBF5AC9-99C8-495E-AE91-B06E2A25E57A}" dt="2024-07-03T08:05:00.058" v="3637"/>
          <ac:spMkLst>
            <pc:docMk/>
            <pc:sldMk cId="638607807" sldId="476"/>
            <ac:spMk id="21" creationId="{70D28473-D252-F96E-2291-AA9D64DB994C}"/>
          </ac:spMkLst>
        </pc:spChg>
        <pc:spChg chg="mod">
          <ac:chgData name="Roncevic, Matija" userId="f2c0c90f-1fe6-4b8a-ac83-c22ddfd296fd" providerId="ADAL" clId="{7CBF5AC9-99C8-495E-AE91-B06E2A25E57A}" dt="2024-07-03T08:05:00.058" v="3637"/>
          <ac:spMkLst>
            <pc:docMk/>
            <pc:sldMk cId="638607807" sldId="476"/>
            <ac:spMk id="22" creationId="{11F20C17-F43D-FA8D-11A7-674E0920E035}"/>
          </ac:spMkLst>
        </pc:spChg>
        <pc:spChg chg="mod">
          <ac:chgData name="Roncevic, Matija" userId="f2c0c90f-1fe6-4b8a-ac83-c22ddfd296fd" providerId="ADAL" clId="{7CBF5AC9-99C8-495E-AE91-B06E2A25E57A}" dt="2024-07-03T08:05:00.058" v="3637"/>
          <ac:spMkLst>
            <pc:docMk/>
            <pc:sldMk cId="638607807" sldId="476"/>
            <ac:spMk id="23" creationId="{418EF952-5DB3-75AA-D940-2EB6097F5F85}"/>
          </ac:spMkLst>
        </pc:spChg>
        <pc:spChg chg="add mod">
          <ac:chgData name="Roncevic, Matija" userId="f2c0c90f-1fe6-4b8a-ac83-c22ddfd296fd" providerId="ADAL" clId="{7CBF5AC9-99C8-495E-AE91-B06E2A25E57A}" dt="2024-07-03T08:07:26.897" v="3657" actId="164"/>
          <ac:spMkLst>
            <pc:docMk/>
            <pc:sldMk cId="638607807" sldId="476"/>
            <ac:spMk id="25" creationId="{BD544AD9-FA69-ECD6-0A48-60126E6FD080}"/>
          </ac:spMkLst>
        </pc:spChg>
        <pc:spChg chg="add mod">
          <ac:chgData name="Roncevic, Matija" userId="f2c0c90f-1fe6-4b8a-ac83-c22ddfd296fd" providerId="ADAL" clId="{7CBF5AC9-99C8-495E-AE91-B06E2A25E57A}" dt="2024-07-03T08:07:31.804" v="3659" actId="20577"/>
          <ac:spMkLst>
            <pc:docMk/>
            <pc:sldMk cId="638607807" sldId="476"/>
            <ac:spMk id="27" creationId="{DAFCD81E-B218-180A-FCA7-1A6917115A6E}"/>
          </ac:spMkLst>
        </pc:spChg>
        <pc:spChg chg="add mod">
          <ac:chgData name="Roncevic, Matija" userId="f2c0c90f-1fe6-4b8a-ac83-c22ddfd296fd" providerId="ADAL" clId="{7CBF5AC9-99C8-495E-AE91-B06E2A25E57A}" dt="2024-07-03T17:29:21.913" v="5808" actId="21"/>
          <ac:spMkLst>
            <pc:docMk/>
            <pc:sldMk cId="638607807" sldId="476"/>
            <ac:spMk id="32" creationId="{DF21A99A-A4D6-8C3F-ED0D-5EC428F924E1}"/>
          </ac:spMkLst>
        </pc:spChg>
        <pc:spChg chg="add mod">
          <ac:chgData name="Roncevic, Matija" userId="f2c0c90f-1fe6-4b8a-ac83-c22ddfd296fd" providerId="ADAL" clId="{7CBF5AC9-99C8-495E-AE91-B06E2A25E57A}" dt="2024-07-03T17:29:03.487" v="5807" actId="115"/>
          <ac:spMkLst>
            <pc:docMk/>
            <pc:sldMk cId="638607807" sldId="476"/>
            <ac:spMk id="36" creationId="{F26B6547-B2B1-399A-CDF2-CA633DECF74C}"/>
          </ac:spMkLst>
        </pc:spChg>
        <pc:spChg chg="add mod">
          <ac:chgData name="Roncevic, Matija" userId="f2c0c90f-1fe6-4b8a-ac83-c22ddfd296fd" providerId="ADAL" clId="{7CBF5AC9-99C8-495E-AE91-B06E2A25E57A}" dt="2024-07-03T08:19:41.016" v="3764" actId="1076"/>
          <ac:spMkLst>
            <pc:docMk/>
            <pc:sldMk cId="638607807" sldId="476"/>
            <ac:spMk id="51" creationId="{15228A87-B54D-6ECF-B1ED-B7FDD973E12A}"/>
          </ac:spMkLst>
        </pc:spChg>
        <pc:spChg chg="add mod">
          <ac:chgData name="Roncevic, Matija" userId="f2c0c90f-1fe6-4b8a-ac83-c22ddfd296fd" providerId="ADAL" clId="{7CBF5AC9-99C8-495E-AE91-B06E2A25E57A}" dt="2024-07-03T08:19:50.999" v="3767" actId="1076"/>
          <ac:spMkLst>
            <pc:docMk/>
            <pc:sldMk cId="638607807" sldId="476"/>
            <ac:spMk id="52" creationId="{3019588C-6E51-8243-9F1F-EF79A8DF98F6}"/>
          </ac:spMkLst>
        </pc:spChg>
        <pc:spChg chg="add mod">
          <ac:chgData name="Roncevic, Matija" userId="f2c0c90f-1fe6-4b8a-ac83-c22ddfd296fd" providerId="ADAL" clId="{7CBF5AC9-99C8-495E-AE91-B06E2A25E57A}" dt="2024-07-03T17:29:41.653" v="5812" actId="1076"/>
          <ac:spMkLst>
            <pc:docMk/>
            <pc:sldMk cId="638607807" sldId="476"/>
            <ac:spMk id="54" creationId="{EBE4DA23-97AE-D8EC-11B9-F49453F29B3D}"/>
          </ac:spMkLst>
        </pc:spChg>
        <pc:grpChg chg="add del mod">
          <ac:chgData name="Roncevic, Matija" userId="f2c0c90f-1fe6-4b8a-ac83-c22ddfd296fd" providerId="ADAL" clId="{7CBF5AC9-99C8-495E-AE91-B06E2A25E57A}" dt="2024-07-03T08:04:58.931" v="3636" actId="478"/>
          <ac:grpSpMkLst>
            <pc:docMk/>
            <pc:sldMk cId="638607807" sldId="476"/>
            <ac:grpSpMk id="9" creationId="{D32C755F-75F3-DBF0-E25C-2F74D0674327}"/>
          </ac:grpSpMkLst>
        </pc:grpChg>
        <pc:grpChg chg="mod">
          <ac:chgData name="Roncevic, Matija" userId="f2c0c90f-1fe6-4b8a-ac83-c22ddfd296fd" providerId="ADAL" clId="{7CBF5AC9-99C8-495E-AE91-B06E2A25E57A}" dt="2024-07-03T08:04:22.166" v="3633"/>
          <ac:grpSpMkLst>
            <pc:docMk/>
            <pc:sldMk cId="638607807" sldId="476"/>
            <ac:grpSpMk id="10" creationId="{00C9348B-F7CB-CD75-3F26-A97DAA2F5621}"/>
          </ac:grpSpMkLst>
        </pc:grpChg>
        <pc:grpChg chg="add mod">
          <ac:chgData name="Roncevic, Matija" userId="f2c0c90f-1fe6-4b8a-ac83-c22ddfd296fd" providerId="ADAL" clId="{7CBF5AC9-99C8-495E-AE91-B06E2A25E57A}" dt="2024-07-03T08:16:53.127" v="3721" actId="1076"/>
          <ac:grpSpMkLst>
            <pc:docMk/>
            <pc:sldMk cId="638607807" sldId="476"/>
            <ac:grpSpMk id="14" creationId="{221BD381-A8CF-0628-19F6-B24B08C73CE0}"/>
          </ac:grpSpMkLst>
        </pc:grpChg>
        <pc:grpChg chg="mod">
          <ac:chgData name="Roncevic, Matija" userId="f2c0c90f-1fe6-4b8a-ac83-c22ddfd296fd" providerId="ADAL" clId="{7CBF5AC9-99C8-495E-AE91-B06E2A25E57A}" dt="2024-07-03T08:05:00.058" v="3637"/>
          <ac:grpSpMkLst>
            <pc:docMk/>
            <pc:sldMk cId="638607807" sldId="476"/>
            <ac:grpSpMk id="15" creationId="{FEE75523-291A-9FC6-5ACD-80F0709B04E5}"/>
          </ac:grpSpMkLst>
        </pc:grpChg>
        <pc:grpChg chg="add mod">
          <ac:chgData name="Roncevic, Matija" userId="f2c0c90f-1fe6-4b8a-ac83-c22ddfd296fd" providerId="ADAL" clId="{7CBF5AC9-99C8-495E-AE91-B06E2A25E57A}" dt="2024-07-03T08:16:25.132" v="3716" actId="1076"/>
          <ac:grpSpMkLst>
            <pc:docMk/>
            <pc:sldMk cId="638607807" sldId="476"/>
            <ac:grpSpMk id="19" creationId="{62D500A0-C979-C9CB-B87E-397A60AC2EB6}"/>
          </ac:grpSpMkLst>
        </pc:grpChg>
        <pc:grpChg chg="mod">
          <ac:chgData name="Roncevic, Matija" userId="f2c0c90f-1fe6-4b8a-ac83-c22ddfd296fd" providerId="ADAL" clId="{7CBF5AC9-99C8-495E-AE91-B06E2A25E57A}" dt="2024-07-03T08:05:00.058" v="3637"/>
          <ac:grpSpMkLst>
            <pc:docMk/>
            <pc:sldMk cId="638607807" sldId="476"/>
            <ac:grpSpMk id="20" creationId="{52F819FD-E385-19CC-FF59-417BCE37FD98}"/>
          </ac:grpSpMkLst>
        </pc:grpChg>
        <pc:grpChg chg="add mod">
          <ac:chgData name="Roncevic, Matija" userId="f2c0c90f-1fe6-4b8a-ac83-c22ddfd296fd" providerId="ADAL" clId="{7CBF5AC9-99C8-495E-AE91-B06E2A25E57A}" dt="2024-07-03T08:16:57.643" v="3722" actId="1076"/>
          <ac:grpSpMkLst>
            <pc:docMk/>
            <pc:sldMk cId="638607807" sldId="476"/>
            <ac:grpSpMk id="28" creationId="{CE33CE62-94D0-A1B8-A59E-2DBB834C0BF6}"/>
          </ac:grpSpMkLst>
        </pc:grpChg>
        <pc:grpChg chg="add mod">
          <ac:chgData name="Roncevic, Matija" userId="f2c0c90f-1fe6-4b8a-ac83-c22ddfd296fd" providerId="ADAL" clId="{7CBF5AC9-99C8-495E-AE91-B06E2A25E57A}" dt="2024-07-03T08:16:32.194" v="3717" actId="1076"/>
          <ac:grpSpMkLst>
            <pc:docMk/>
            <pc:sldMk cId="638607807" sldId="476"/>
            <ac:grpSpMk id="29" creationId="{6DC94473-5875-175F-C39D-73F0CC16E672}"/>
          </ac:grpSpMkLst>
        </pc:grpChg>
        <pc:grpChg chg="add mod">
          <ac:chgData name="Roncevic, Matija" userId="f2c0c90f-1fe6-4b8a-ac83-c22ddfd296fd" providerId="ADAL" clId="{7CBF5AC9-99C8-495E-AE91-B06E2A25E57A}" dt="2024-07-03T08:17:09.744" v="3724" actId="1076"/>
          <ac:grpSpMkLst>
            <pc:docMk/>
            <pc:sldMk cId="638607807" sldId="476"/>
            <ac:grpSpMk id="33" creationId="{AE0AB7A5-8921-224C-5C33-39371D2D8B67}"/>
          </ac:grpSpMkLst>
        </pc:grpChg>
        <pc:picChg chg="mod">
          <ac:chgData name="Roncevic, Matija" userId="f2c0c90f-1fe6-4b8a-ac83-c22ddfd296fd" providerId="ADAL" clId="{7CBF5AC9-99C8-495E-AE91-B06E2A25E57A}" dt="2024-07-03T08:04:22.166" v="3633"/>
          <ac:picMkLst>
            <pc:docMk/>
            <pc:sldMk cId="638607807" sldId="476"/>
            <ac:picMk id="12" creationId="{603AF76D-5E0F-F4E1-3E65-9EB6BB4B6601}"/>
          </ac:picMkLst>
        </pc:picChg>
        <pc:picChg chg="add mod">
          <ac:chgData name="Roncevic, Matija" userId="f2c0c90f-1fe6-4b8a-ac83-c22ddfd296fd" providerId="ADAL" clId="{7CBF5AC9-99C8-495E-AE91-B06E2A25E57A}" dt="2024-07-03T08:07:26.897" v="3657" actId="164"/>
          <ac:picMkLst>
            <pc:docMk/>
            <pc:sldMk cId="638607807" sldId="476"/>
            <ac:picMk id="24" creationId="{82FD8BB0-C237-F6F7-9C67-4D6FA417CCC0}"/>
          </ac:picMkLst>
        </pc:picChg>
        <pc:picChg chg="add mod">
          <ac:chgData name="Roncevic, Matija" userId="f2c0c90f-1fe6-4b8a-ac83-c22ddfd296fd" providerId="ADAL" clId="{7CBF5AC9-99C8-495E-AE91-B06E2A25E57A}" dt="2024-07-03T08:07:20.555" v="3656" actId="164"/>
          <ac:picMkLst>
            <pc:docMk/>
            <pc:sldMk cId="638607807" sldId="476"/>
            <ac:picMk id="26" creationId="{1A4236A3-CECB-AA1E-7A06-349FE748D773}"/>
          </ac:picMkLst>
        </pc:picChg>
        <pc:picChg chg="add mod">
          <ac:chgData name="Roncevic, Matija" userId="f2c0c90f-1fe6-4b8a-ac83-c22ddfd296fd" providerId="ADAL" clId="{7CBF5AC9-99C8-495E-AE91-B06E2A25E57A}" dt="2024-07-03T08:12:30.740" v="3690" actId="164"/>
          <ac:picMkLst>
            <pc:docMk/>
            <pc:sldMk cId="638607807" sldId="476"/>
            <ac:picMk id="31" creationId="{7947BEFC-B4D4-709F-61E7-F330F509C0BF}"/>
          </ac:picMkLst>
        </pc:picChg>
        <pc:cxnChg chg="add mod">
          <ac:chgData name="Roncevic, Matija" userId="f2c0c90f-1fe6-4b8a-ac83-c22ddfd296fd" providerId="ADAL" clId="{7CBF5AC9-99C8-495E-AE91-B06E2A25E57A}" dt="2024-07-03T08:17:13.492" v="3725" actId="14100"/>
          <ac:cxnSpMkLst>
            <pc:docMk/>
            <pc:sldMk cId="638607807" sldId="476"/>
            <ac:cxnSpMk id="35" creationId="{4EE764DC-7DEF-A014-AD99-46416009BFB3}"/>
          </ac:cxnSpMkLst>
        </pc:cxnChg>
        <pc:cxnChg chg="add mod">
          <ac:chgData name="Roncevic, Matija" userId="f2c0c90f-1fe6-4b8a-ac83-c22ddfd296fd" providerId="ADAL" clId="{7CBF5AC9-99C8-495E-AE91-B06E2A25E57A}" dt="2024-07-03T08:19:11.801" v="3746" actId="14100"/>
          <ac:cxnSpMkLst>
            <pc:docMk/>
            <pc:sldMk cId="638607807" sldId="476"/>
            <ac:cxnSpMk id="38" creationId="{290F8AFB-7815-5BDC-8B55-A4DDB2A1D9C9}"/>
          </ac:cxnSpMkLst>
        </pc:cxnChg>
        <pc:cxnChg chg="add mod">
          <ac:chgData name="Roncevic, Matija" userId="f2c0c90f-1fe6-4b8a-ac83-c22ddfd296fd" providerId="ADAL" clId="{7CBF5AC9-99C8-495E-AE91-B06E2A25E57A}" dt="2024-07-03T08:17:17.346" v="3726" actId="14100"/>
          <ac:cxnSpMkLst>
            <pc:docMk/>
            <pc:sldMk cId="638607807" sldId="476"/>
            <ac:cxnSpMk id="41" creationId="{48513684-09CB-7564-F60E-76001C8E9E20}"/>
          </ac:cxnSpMkLst>
        </pc:cxnChg>
      </pc:sldChg>
      <pc:sldChg chg="addSp delSp modSp add mod modAnim">
        <pc:chgData name="Roncevic, Matija" userId="f2c0c90f-1fe6-4b8a-ac83-c22ddfd296fd" providerId="ADAL" clId="{7CBF5AC9-99C8-495E-AE91-B06E2A25E57A}" dt="2024-07-03T18:40:37.790" v="5885"/>
        <pc:sldMkLst>
          <pc:docMk/>
          <pc:sldMk cId="3856896597" sldId="477"/>
        </pc:sldMkLst>
        <pc:spChg chg="del">
          <ac:chgData name="Roncevic, Matija" userId="f2c0c90f-1fe6-4b8a-ac83-c22ddfd296fd" providerId="ADAL" clId="{7CBF5AC9-99C8-495E-AE91-B06E2A25E57A}" dt="2024-07-03T08:36:53.098" v="3847" actId="478"/>
          <ac:spMkLst>
            <pc:docMk/>
            <pc:sldMk cId="3856896597" sldId="477"/>
            <ac:spMk id="7" creationId="{CB191D9E-1DD5-43F0-66B3-1D905F236FFA}"/>
          </ac:spMkLst>
        </pc:spChg>
        <pc:spChg chg="mod">
          <ac:chgData name="Roncevic, Matija" userId="f2c0c90f-1fe6-4b8a-ac83-c22ddfd296fd" providerId="ADAL" clId="{7CBF5AC9-99C8-495E-AE91-B06E2A25E57A}" dt="2024-07-03T08:36:48.873" v="3846" actId="14100"/>
          <ac:spMkLst>
            <pc:docMk/>
            <pc:sldMk cId="3856896597" sldId="477"/>
            <ac:spMk id="8" creationId="{DDEBFC69-CBA8-E12F-519C-3C6D9EBF823D}"/>
          </ac:spMkLst>
        </pc:spChg>
        <pc:spChg chg="add mod">
          <ac:chgData name="Roncevic, Matija" userId="f2c0c90f-1fe6-4b8a-ac83-c22ddfd296fd" providerId="ADAL" clId="{7CBF5AC9-99C8-495E-AE91-B06E2A25E57A}" dt="2024-07-03T09:01:03.660" v="4047" actId="114"/>
          <ac:spMkLst>
            <pc:docMk/>
            <pc:sldMk cId="3856896597" sldId="477"/>
            <ac:spMk id="11" creationId="{DB48ED13-7C49-5CDB-C4AB-13A486B00561}"/>
          </ac:spMkLst>
        </pc:spChg>
        <pc:spChg chg="add del mod">
          <ac:chgData name="Roncevic, Matija" userId="f2c0c90f-1fe6-4b8a-ac83-c22ddfd296fd" providerId="ADAL" clId="{7CBF5AC9-99C8-495E-AE91-B06E2A25E57A}" dt="2024-07-03T09:29:15.588" v="4505" actId="478"/>
          <ac:spMkLst>
            <pc:docMk/>
            <pc:sldMk cId="3856896597" sldId="477"/>
            <ac:spMk id="12" creationId="{0F98F140-0AF2-20EF-2A55-829499B4445A}"/>
          </ac:spMkLst>
        </pc:spChg>
        <pc:spChg chg="add del mod">
          <ac:chgData name="Roncevic, Matija" userId="f2c0c90f-1fe6-4b8a-ac83-c22ddfd296fd" providerId="ADAL" clId="{7CBF5AC9-99C8-495E-AE91-B06E2A25E57A}" dt="2024-07-03T09:29:15.588" v="4505" actId="478"/>
          <ac:spMkLst>
            <pc:docMk/>
            <pc:sldMk cId="3856896597" sldId="477"/>
            <ac:spMk id="17" creationId="{BD131A23-4228-86B8-BD0C-A7870D0FDA26}"/>
          </ac:spMkLst>
        </pc:spChg>
        <pc:spChg chg="add mod">
          <ac:chgData name="Roncevic, Matija" userId="f2c0c90f-1fe6-4b8a-ac83-c22ddfd296fd" providerId="ADAL" clId="{7CBF5AC9-99C8-495E-AE91-B06E2A25E57A}" dt="2024-07-03T09:35:01.866" v="4591" actId="1076"/>
          <ac:spMkLst>
            <pc:docMk/>
            <pc:sldMk cId="3856896597" sldId="477"/>
            <ac:spMk id="21" creationId="{874E3462-E271-6D87-FC5E-D130CA506E9F}"/>
          </ac:spMkLst>
        </pc:spChg>
        <pc:spChg chg="add mod">
          <ac:chgData name="Roncevic, Matija" userId="f2c0c90f-1fe6-4b8a-ac83-c22ddfd296fd" providerId="ADAL" clId="{7CBF5AC9-99C8-495E-AE91-B06E2A25E57A}" dt="2024-07-03T09:35:10.079" v="4592" actId="1076"/>
          <ac:spMkLst>
            <pc:docMk/>
            <pc:sldMk cId="3856896597" sldId="477"/>
            <ac:spMk id="25" creationId="{C2DDFB98-B001-C298-96AF-CC82E0D388AD}"/>
          </ac:spMkLst>
        </pc:spChg>
        <pc:spChg chg="add mod">
          <ac:chgData name="Roncevic, Matija" userId="f2c0c90f-1fe6-4b8a-ac83-c22ddfd296fd" providerId="ADAL" clId="{7CBF5AC9-99C8-495E-AE91-B06E2A25E57A}" dt="2024-07-03T18:40:28.850" v="5884" actId="20577"/>
          <ac:spMkLst>
            <pc:docMk/>
            <pc:sldMk cId="3856896597" sldId="477"/>
            <ac:spMk id="30" creationId="{FCF6B543-DA18-F7D5-C82C-A116525EC63B}"/>
          </ac:spMkLst>
        </pc:spChg>
        <pc:spChg chg="mod">
          <ac:chgData name="Roncevic, Matija" userId="f2c0c90f-1fe6-4b8a-ac83-c22ddfd296fd" providerId="ADAL" clId="{7CBF5AC9-99C8-495E-AE91-B06E2A25E57A}" dt="2024-07-03T15:11:27.112" v="4783"/>
          <ac:spMkLst>
            <pc:docMk/>
            <pc:sldMk cId="3856896597" sldId="477"/>
            <ac:spMk id="33" creationId="{59D2AAAF-F72D-62FB-A770-4865905E19B2}"/>
          </ac:spMkLst>
        </pc:spChg>
        <pc:spChg chg="mod">
          <ac:chgData name="Roncevic, Matija" userId="f2c0c90f-1fe6-4b8a-ac83-c22ddfd296fd" providerId="ADAL" clId="{7CBF5AC9-99C8-495E-AE91-B06E2A25E57A}" dt="2024-07-03T15:11:27.112" v="4783"/>
          <ac:spMkLst>
            <pc:docMk/>
            <pc:sldMk cId="3856896597" sldId="477"/>
            <ac:spMk id="34" creationId="{33020D86-D06D-3D0B-28C3-F79DD2396D28}"/>
          </ac:spMkLst>
        </pc:spChg>
        <pc:spChg chg="mod">
          <ac:chgData name="Roncevic, Matija" userId="f2c0c90f-1fe6-4b8a-ac83-c22ddfd296fd" providerId="ADAL" clId="{7CBF5AC9-99C8-495E-AE91-B06E2A25E57A}" dt="2024-07-03T15:11:27.112" v="4783"/>
          <ac:spMkLst>
            <pc:docMk/>
            <pc:sldMk cId="3856896597" sldId="477"/>
            <ac:spMk id="35" creationId="{F3748677-E22A-2CF1-ADEC-F400033B4319}"/>
          </ac:spMkLst>
        </pc:spChg>
        <pc:spChg chg="mod">
          <ac:chgData name="Roncevic, Matija" userId="f2c0c90f-1fe6-4b8a-ac83-c22ddfd296fd" providerId="ADAL" clId="{7CBF5AC9-99C8-495E-AE91-B06E2A25E57A}" dt="2024-07-03T15:11:36.510" v="4785"/>
          <ac:spMkLst>
            <pc:docMk/>
            <pc:sldMk cId="3856896597" sldId="477"/>
            <ac:spMk id="38" creationId="{CEA127D1-D137-4D4E-6F5E-C1AB757A3969}"/>
          </ac:spMkLst>
        </pc:spChg>
        <pc:spChg chg="mod">
          <ac:chgData name="Roncevic, Matija" userId="f2c0c90f-1fe6-4b8a-ac83-c22ddfd296fd" providerId="ADAL" clId="{7CBF5AC9-99C8-495E-AE91-B06E2A25E57A}" dt="2024-07-03T15:11:36.510" v="4785"/>
          <ac:spMkLst>
            <pc:docMk/>
            <pc:sldMk cId="3856896597" sldId="477"/>
            <ac:spMk id="39" creationId="{A1353636-F10D-681B-FA77-E5BA9B7430E8}"/>
          </ac:spMkLst>
        </pc:spChg>
        <pc:spChg chg="mod">
          <ac:chgData name="Roncevic, Matija" userId="f2c0c90f-1fe6-4b8a-ac83-c22ddfd296fd" providerId="ADAL" clId="{7CBF5AC9-99C8-495E-AE91-B06E2A25E57A}" dt="2024-07-03T15:11:36.510" v="4785"/>
          <ac:spMkLst>
            <pc:docMk/>
            <pc:sldMk cId="3856896597" sldId="477"/>
            <ac:spMk id="40" creationId="{B5F58C85-ED73-4657-A8CA-FCB45E28EFE2}"/>
          </ac:spMkLst>
        </pc:spChg>
        <pc:spChg chg="add del mod">
          <ac:chgData name="Roncevic, Matija" userId="f2c0c90f-1fe6-4b8a-ac83-c22ddfd296fd" providerId="ADAL" clId="{7CBF5AC9-99C8-495E-AE91-B06E2A25E57A}" dt="2024-07-03T15:12:03.936" v="4812"/>
          <ac:spMkLst>
            <pc:docMk/>
            <pc:sldMk cId="3856896597" sldId="477"/>
            <ac:spMk id="41" creationId="{BEEEADEC-8459-CCDA-6301-D13CE09B2E73}"/>
          </ac:spMkLst>
        </pc:spChg>
        <pc:spChg chg="add mod">
          <ac:chgData name="Roncevic, Matija" userId="f2c0c90f-1fe6-4b8a-ac83-c22ddfd296fd" providerId="ADAL" clId="{7CBF5AC9-99C8-495E-AE91-B06E2A25E57A}" dt="2024-07-03T17:38:03.870" v="5839" actId="20577"/>
          <ac:spMkLst>
            <pc:docMk/>
            <pc:sldMk cId="3856896597" sldId="477"/>
            <ac:spMk id="42" creationId="{01767148-9A56-8264-D2CA-9AFBDD5DC60E}"/>
          </ac:spMkLst>
        </pc:spChg>
        <pc:grpChg chg="add mod">
          <ac:chgData name="Roncevic, Matija" userId="f2c0c90f-1fe6-4b8a-ac83-c22ddfd296fd" providerId="ADAL" clId="{7CBF5AC9-99C8-495E-AE91-B06E2A25E57A}" dt="2024-07-03T15:13:00.591" v="4878" actId="1076"/>
          <ac:grpSpMkLst>
            <pc:docMk/>
            <pc:sldMk cId="3856896597" sldId="477"/>
            <ac:grpSpMk id="31" creationId="{F44DD0E2-764C-1346-848A-CA34A2EB4AE4}"/>
          </ac:grpSpMkLst>
        </pc:grpChg>
        <pc:grpChg chg="mod">
          <ac:chgData name="Roncevic, Matija" userId="f2c0c90f-1fe6-4b8a-ac83-c22ddfd296fd" providerId="ADAL" clId="{7CBF5AC9-99C8-495E-AE91-B06E2A25E57A}" dt="2024-07-03T15:11:27.112" v="4783"/>
          <ac:grpSpMkLst>
            <pc:docMk/>
            <pc:sldMk cId="3856896597" sldId="477"/>
            <ac:grpSpMk id="32" creationId="{26260373-326A-AE1E-E6ED-8942809BD6A6}"/>
          </ac:grpSpMkLst>
        </pc:grpChg>
        <pc:grpChg chg="add mod">
          <ac:chgData name="Roncevic, Matija" userId="f2c0c90f-1fe6-4b8a-ac83-c22ddfd296fd" providerId="ADAL" clId="{7CBF5AC9-99C8-495E-AE91-B06E2A25E57A}" dt="2024-07-03T15:11:36.510" v="4785"/>
          <ac:grpSpMkLst>
            <pc:docMk/>
            <pc:sldMk cId="3856896597" sldId="477"/>
            <ac:grpSpMk id="36" creationId="{74E45A88-AF32-7B61-A5C0-EDA18E3B29DF}"/>
          </ac:grpSpMkLst>
        </pc:grpChg>
        <pc:grpChg chg="mod">
          <ac:chgData name="Roncevic, Matija" userId="f2c0c90f-1fe6-4b8a-ac83-c22ddfd296fd" providerId="ADAL" clId="{7CBF5AC9-99C8-495E-AE91-B06E2A25E57A}" dt="2024-07-03T15:11:36.510" v="4785"/>
          <ac:grpSpMkLst>
            <pc:docMk/>
            <pc:sldMk cId="3856896597" sldId="477"/>
            <ac:grpSpMk id="37" creationId="{EFFCA435-FD87-2061-620F-098D9AE2C926}"/>
          </ac:grpSpMkLst>
        </pc:grpChg>
        <pc:picChg chg="add del mod">
          <ac:chgData name="Roncevic, Matija" userId="f2c0c90f-1fe6-4b8a-ac83-c22ddfd296fd" providerId="ADAL" clId="{7CBF5AC9-99C8-495E-AE91-B06E2A25E57A}" dt="2024-07-03T09:29:15.588" v="4505" actId="478"/>
          <ac:picMkLst>
            <pc:docMk/>
            <pc:sldMk cId="3856896597" sldId="477"/>
            <ac:picMk id="10" creationId="{EF36DB06-AE2D-E221-5DD2-18DEC9697588}"/>
          </ac:picMkLst>
        </pc:picChg>
        <pc:picChg chg="add del mod">
          <ac:chgData name="Roncevic, Matija" userId="f2c0c90f-1fe6-4b8a-ac83-c22ddfd296fd" providerId="ADAL" clId="{7CBF5AC9-99C8-495E-AE91-B06E2A25E57A}" dt="2024-07-03T09:29:15.588" v="4505" actId="478"/>
          <ac:picMkLst>
            <pc:docMk/>
            <pc:sldMk cId="3856896597" sldId="477"/>
            <ac:picMk id="16" creationId="{4179CF0C-8C01-ED73-DFA7-8DD9074CBC9E}"/>
          </ac:picMkLst>
        </pc:picChg>
        <pc:picChg chg="add mod">
          <ac:chgData name="Roncevic, Matija" userId="f2c0c90f-1fe6-4b8a-ac83-c22ddfd296fd" providerId="ADAL" clId="{7CBF5AC9-99C8-495E-AE91-B06E2A25E57A}" dt="2024-07-03T09:35:01.866" v="4591" actId="1076"/>
          <ac:picMkLst>
            <pc:docMk/>
            <pc:sldMk cId="3856896597" sldId="477"/>
            <ac:picMk id="20" creationId="{7918EA57-C6F7-53CB-46ED-7BD342E32AEC}"/>
          </ac:picMkLst>
        </pc:picChg>
        <pc:picChg chg="add mod">
          <ac:chgData name="Roncevic, Matija" userId="f2c0c90f-1fe6-4b8a-ac83-c22ddfd296fd" providerId="ADAL" clId="{7CBF5AC9-99C8-495E-AE91-B06E2A25E57A}" dt="2024-07-03T09:35:10.079" v="4592" actId="1076"/>
          <ac:picMkLst>
            <pc:docMk/>
            <pc:sldMk cId="3856896597" sldId="477"/>
            <ac:picMk id="24" creationId="{0CDA16FE-74EF-0068-5835-3CE11178CB56}"/>
          </ac:picMkLst>
        </pc:picChg>
        <pc:cxnChg chg="add del mod">
          <ac:chgData name="Roncevic, Matija" userId="f2c0c90f-1fe6-4b8a-ac83-c22ddfd296fd" providerId="ADAL" clId="{7CBF5AC9-99C8-495E-AE91-B06E2A25E57A}" dt="2024-07-03T09:29:15.588" v="4505" actId="478"/>
          <ac:cxnSpMkLst>
            <pc:docMk/>
            <pc:sldMk cId="3856896597" sldId="477"/>
            <ac:cxnSpMk id="14" creationId="{C40938DD-8289-4DFF-CDA4-9A15CAD8DCC1}"/>
          </ac:cxnSpMkLst>
        </pc:cxnChg>
        <pc:cxnChg chg="add del mod">
          <ac:chgData name="Roncevic, Matija" userId="f2c0c90f-1fe6-4b8a-ac83-c22ddfd296fd" providerId="ADAL" clId="{7CBF5AC9-99C8-495E-AE91-B06E2A25E57A}" dt="2024-07-03T09:29:15.588" v="4505" actId="478"/>
          <ac:cxnSpMkLst>
            <pc:docMk/>
            <pc:sldMk cId="3856896597" sldId="477"/>
            <ac:cxnSpMk id="15" creationId="{FDDDCB66-44B5-0CE9-7529-F2F46F82A242}"/>
          </ac:cxnSpMkLst>
        </pc:cxnChg>
        <pc:cxnChg chg="add del mod">
          <ac:chgData name="Roncevic, Matija" userId="f2c0c90f-1fe6-4b8a-ac83-c22ddfd296fd" providerId="ADAL" clId="{7CBF5AC9-99C8-495E-AE91-B06E2A25E57A}" dt="2024-07-03T09:29:15.588" v="4505" actId="478"/>
          <ac:cxnSpMkLst>
            <pc:docMk/>
            <pc:sldMk cId="3856896597" sldId="477"/>
            <ac:cxnSpMk id="18" creationId="{5272F4AB-96BB-738F-A8D9-6C5830D1D632}"/>
          </ac:cxnSpMkLst>
        </pc:cxnChg>
        <pc:cxnChg chg="add del mod">
          <ac:chgData name="Roncevic, Matija" userId="f2c0c90f-1fe6-4b8a-ac83-c22ddfd296fd" providerId="ADAL" clId="{7CBF5AC9-99C8-495E-AE91-B06E2A25E57A}" dt="2024-07-03T09:29:15.588" v="4505" actId="478"/>
          <ac:cxnSpMkLst>
            <pc:docMk/>
            <pc:sldMk cId="3856896597" sldId="477"/>
            <ac:cxnSpMk id="19" creationId="{FC323A62-7757-5036-69B3-F70E2C078C1E}"/>
          </ac:cxnSpMkLst>
        </pc:cxnChg>
        <pc:cxnChg chg="add mod">
          <ac:chgData name="Roncevic, Matija" userId="f2c0c90f-1fe6-4b8a-ac83-c22ddfd296fd" providerId="ADAL" clId="{7CBF5AC9-99C8-495E-AE91-B06E2A25E57A}" dt="2024-07-03T09:35:01.866" v="4591" actId="1076"/>
          <ac:cxnSpMkLst>
            <pc:docMk/>
            <pc:sldMk cId="3856896597" sldId="477"/>
            <ac:cxnSpMk id="22" creationId="{A9CF918A-2569-EE48-1CE3-638CEB5515D3}"/>
          </ac:cxnSpMkLst>
        </pc:cxnChg>
        <pc:cxnChg chg="add mod">
          <ac:chgData name="Roncevic, Matija" userId="f2c0c90f-1fe6-4b8a-ac83-c22ddfd296fd" providerId="ADAL" clId="{7CBF5AC9-99C8-495E-AE91-B06E2A25E57A}" dt="2024-07-03T09:35:01.866" v="4591" actId="1076"/>
          <ac:cxnSpMkLst>
            <pc:docMk/>
            <pc:sldMk cId="3856896597" sldId="477"/>
            <ac:cxnSpMk id="23" creationId="{5A81EE60-D674-58B6-1FB7-66ED7E14F294}"/>
          </ac:cxnSpMkLst>
        </pc:cxnChg>
        <pc:cxnChg chg="add mod">
          <ac:chgData name="Roncevic, Matija" userId="f2c0c90f-1fe6-4b8a-ac83-c22ddfd296fd" providerId="ADAL" clId="{7CBF5AC9-99C8-495E-AE91-B06E2A25E57A}" dt="2024-07-03T09:35:10.079" v="4592" actId="1076"/>
          <ac:cxnSpMkLst>
            <pc:docMk/>
            <pc:sldMk cId="3856896597" sldId="477"/>
            <ac:cxnSpMk id="26" creationId="{05984DA3-C51B-27F5-551A-61C4213CF2D6}"/>
          </ac:cxnSpMkLst>
        </pc:cxnChg>
        <pc:cxnChg chg="add mod">
          <ac:chgData name="Roncevic, Matija" userId="f2c0c90f-1fe6-4b8a-ac83-c22ddfd296fd" providerId="ADAL" clId="{7CBF5AC9-99C8-495E-AE91-B06E2A25E57A}" dt="2024-07-03T09:35:10.079" v="4592" actId="1076"/>
          <ac:cxnSpMkLst>
            <pc:docMk/>
            <pc:sldMk cId="3856896597" sldId="477"/>
            <ac:cxnSpMk id="27" creationId="{81E68C68-7D78-E9D2-2940-02DCB6802848}"/>
          </ac:cxnSpMkLst>
        </pc:cxnChg>
        <pc:cxnChg chg="add mod">
          <ac:chgData name="Roncevic, Matija" userId="f2c0c90f-1fe6-4b8a-ac83-c22ddfd296fd" providerId="ADAL" clId="{7CBF5AC9-99C8-495E-AE91-B06E2A25E57A}" dt="2024-07-03T09:35:27.170" v="4595" actId="693"/>
          <ac:cxnSpMkLst>
            <pc:docMk/>
            <pc:sldMk cId="3856896597" sldId="477"/>
            <ac:cxnSpMk id="29" creationId="{4C4AAC5A-E7FB-911F-1D1A-E43FAD25288C}"/>
          </ac:cxnSpMkLst>
        </pc:cxnChg>
      </pc:sldChg>
      <pc:sldChg chg="del">
        <pc:chgData name="Roncevic, Matija" userId="f2c0c90f-1fe6-4b8a-ac83-c22ddfd296fd" providerId="ADAL" clId="{7CBF5AC9-99C8-495E-AE91-B06E2A25E57A}" dt="2024-06-29T06:29:18.679" v="12" actId="47"/>
        <pc:sldMkLst>
          <pc:docMk/>
          <pc:sldMk cId="571673508" sldId="478"/>
        </pc:sldMkLst>
      </pc:sldChg>
      <pc:sldChg chg="addSp modSp add del mod">
        <pc:chgData name="Roncevic, Matija" userId="f2c0c90f-1fe6-4b8a-ac83-c22ddfd296fd" providerId="ADAL" clId="{7CBF5AC9-99C8-495E-AE91-B06E2A25E57A}" dt="2024-07-03T08:19:08.034" v="3745" actId="47"/>
        <pc:sldMkLst>
          <pc:docMk/>
          <pc:sldMk cId="1613742388" sldId="478"/>
        </pc:sldMkLst>
        <pc:spChg chg="mod">
          <ac:chgData name="Roncevic, Matija" userId="f2c0c90f-1fe6-4b8a-ac83-c22ddfd296fd" providerId="ADAL" clId="{7CBF5AC9-99C8-495E-AE91-B06E2A25E57A}" dt="2024-07-03T08:17:45.543" v="3734" actId="20577"/>
          <ac:spMkLst>
            <pc:docMk/>
            <pc:sldMk cId="1613742388" sldId="478"/>
            <ac:spMk id="32" creationId="{DF21A99A-A4D6-8C3F-ED0D-5EC428F924E1}"/>
          </ac:spMkLst>
        </pc:spChg>
        <pc:cxnChg chg="add mod">
          <ac:chgData name="Roncevic, Matija" userId="f2c0c90f-1fe6-4b8a-ac83-c22ddfd296fd" providerId="ADAL" clId="{7CBF5AC9-99C8-495E-AE91-B06E2A25E57A}" dt="2024-07-03T08:18:36.580" v="3744" actId="1076"/>
          <ac:cxnSpMkLst>
            <pc:docMk/>
            <pc:sldMk cId="1613742388" sldId="478"/>
            <ac:cxnSpMk id="7" creationId="{143AD4A9-638C-2B02-A6AC-3DC3013EEA5D}"/>
          </ac:cxnSpMkLst>
        </pc:cxnChg>
        <pc:cxnChg chg="mod">
          <ac:chgData name="Roncevic, Matija" userId="f2c0c90f-1fe6-4b8a-ac83-c22ddfd296fd" providerId="ADAL" clId="{7CBF5AC9-99C8-495E-AE91-B06E2A25E57A}" dt="2024-07-03T08:18:24.056" v="3740" actId="14100"/>
          <ac:cxnSpMkLst>
            <pc:docMk/>
            <pc:sldMk cId="1613742388" sldId="478"/>
            <ac:cxnSpMk id="38" creationId="{290F8AFB-7815-5BDC-8B55-A4DDB2A1D9C9}"/>
          </ac:cxnSpMkLst>
        </pc:cxnChg>
      </pc:sldChg>
      <pc:sldChg chg="modSp add del mod">
        <pc:chgData name="Roncevic, Matija" userId="f2c0c90f-1fe6-4b8a-ac83-c22ddfd296fd" providerId="ADAL" clId="{7CBF5AC9-99C8-495E-AE91-B06E2A25E57A}" dt="2024-07-03T08:17:39.147" v="3731" actId="47"/>
        <pc:sldMkLst>
          <pc:docMk/>
          <pc:sldMk cId="2332532282" sldId="478"/>
        </pc:sldMkLst>
        <pc:spChg chg="mod">
          <ac:chgData name="Roncevic, Matija" userId="f2c0c90f-1fe6-4b8a-ac83-c22ddfd296fd" providerId="ADAL" clId="{7CBF5AC9-99C8-495E-AE91-B06E2A25E57A}" dt="2024-07-03T08:16:02.322" v="3715" actId="20577"/>
          <ac:spMkLst>
            <pc:docMk/>
            <pc:sldMk cId="2332532282" sldId="478"/>
            <ac:spMk id="32" creationId="{DF21A99A-A4D6-8C3F-ED0D-5EC428F924E1}"/>
          </ac:spMkLst>
        </pc:spChg>
      </pc:sldChg>
      <pc:sldChg chg="addSp delSp modSp add mod delAnim modAnim">
        <pc:chgData name="Roncevic, Matija" userId="f2c0c90f-1fe6-4b8a-ac83-c22ddfd296fd" providerId="ADAL" clId="{7CBF5AC9-99C8-495E-AE91-B06E2A25E57A}" dt="2024-07-04T11:22:03.381" v="6457" actId="1076"/>
        <pc:sldMkLst>
          <pc:docMk/>
          <pc:sldMk cId="3144233994" sldId="478"/>
        </pc:sldMkLst>
        <pc:spChg chg="add mod">
          <ac:chgData name="Roncevic, Matija" userId="f2c0c90f-1fe6-4b8a-ac83-c22ddfd296fd" providerId="ADAL" clId="{7CBF5AC9-99C8-495E-AE91-B06E2A25E57A}" dt="2024-07-04T11:21:24.993" v="6446" actId="1076"/>
          <ac:spMkLst>
            <pc:docMk/>
            <pc:sldMk cId="3144233994" sldId="478"/>
            <ac:spMk id="7" creationId="{ADFCDB8B-6E08-584E-2856-E9B3897503E6}"/>
          </ac:spMkLst>
        </pc:spChg>
        <pc:spChg chg="mod">
          <ac:chgData name="Roncevic, Matija" userId="f2c0c90f-1fe6-4b8a-ac83-c22ddfd296fd" providerId="ADAL" clId="{7CBF5AC9-99C8-495E-AE91-B06E2A25E57A}" dt="2024-07-03T17:29:55.525" v="5813" actId="21"/>
          <ac:spMkLst>
            <pc:docMk/>
            <pc:sldMk cId="3144233994" sldId="478"/>
            <ac:spMk id="32" creationId="{DF21A99A-A4D6-8C3F-ED0D-5EC428F924E1}"/>
          </ac:spMkLst>
        </pc:spChg>
        <pc:spChg chg="mod">
          <ac:chgData name="Roncevic, Matija" userId="f2c0c90f-1fe6-4b8a-ac83-c22ddfd296fd" providerId="ADAL" clId="{7CBF5AC9-99C8-495E-AE91-B06E2A25E57A}" dt="2024-07-04T11:21:14.243" v="6445" actId="1076"/>
          <ac:spMkLst>
            <pc:docMk/>
            <pc:sldMk cId="3144233994" sldId="478"/>
            <ac:spMk id="36" creationId="{F26B6547-B2B1-399A-CDF2-CA633DECF74C}"/>
          </ac:spMkLst>
        </pc:spChg>
        <pc:spChg chg="mod">
          <ac:chgData name="Roncevic, Matija" userId="f2c0c90f-1fe6-4b8a-ac83-c22ddfd296fd" providerId="ADAL" clId="{7CBF5AC9-99C8-495E-AE91-B06E2A25E57A}" dt="2024-07-03T08:23:24.113" v="3817" actId="1076"/>
          <ac:spMkLst>
            <pc:docMk/>
            <pc:sldMk cId="3144233994" sldId="478"/>
            <ac:spMk id="39" creationId="{E5308806-88A8-E07C-DBA6-5DF2E366F752}"/>
          </ac:spMkLst>
        </pc:spChg>
        <pc:spChg chg="mod">
          <ac:chgData name="Roncevic, Matija" userId="f2c0c90f-1fe6-4b8a-ac83-c22ddfd296fd" providerId="ADAL" clId="{7CBF5AC9-99C8-495E-AE91-B06E2A25E57A}" dt="2024-07-03T08:23:02.887" v="3813"/>
          <ac:spMkLst>
            <pc:docMk/>
            <pc:sldMk cId="3144233994" sldId="478"/>
            <ac:spMk id="43" creationId="{F4C2ECE0-192C-3F7C-7324-46F44824E24E}"/>
          </ac:spMkLst>
        </pc:spChg>
        <pc:spChg chg="mod">
          <ac:chgData name="Roncevic, Matija" userId="f2c0c90f-1fe6-4b8a-ac83-c22ddfd296fd" providerId="ADAL" clId="{7CBF5AC9-99C8-495E-AE91-B06E2A25E57A}" dt="2024-07-03T08:24:04.519" v="3827" actId="20577"/>
          <ac:spMkLst>
            <pc:docMk/>
            <pc:sldMk cId="3144233994" sldId="478"/>
            <ac:spMk id="46" creationId="{B7238B32-5854-6875-E66D-12830F424278}"/>
          </ac:spMkLst>
        </pc:spChg>
        <pc:spChg chg="mod">
          <ac:chgData name="Roncevic, Matija" userId="f2c0c90f-1fe6-4b8a-ac83-c22ddfd296fd" providerId="ADAL" clId="{7CBF5AC9-99C8-495E-AE91-B06E2A25E57A}" dt="2024-07-03T08:23:51.169" v="3823"/>
          <ac:spMkLst>
            <pc:docMk/>
            <pc:sldMk cId="3144233994" sldId="478"/>
            <ac:spMk id="53" creationId="{85241EF1-D152-ADBC-DA34-EBCDAFAA7E48}"/>
          </ac:spMkLst>
        </pc:spChg>
        <pc:spChg chg="add mod">
          <ac:chgData name="Roncevic, Matija" userId="f2c0c90f-1fe6-4b8a-ac83-c22ddfd296fd" providerId="ADAL" clId="{7CBF5AC9-99C8-495E-AE91-B06E2A25E57A}" dt="2024-07-04T11:21:49.532" v="6453" actId="688"/>
          <ac:spMkLst>
            <pc:docMk/>
            <pc:sldMk cId="3144233994" sldId="478"/>
            <ac:spMk id="56" creationId="{580D597B-DEFB-F3CF-F3E9-D4E90764CD6E}"/>
          </ac:spMkLst>
        </pc:spChg>
        <pc:spChg chg="add del mod">
          <ac:chgData name="Roncevic, Matija" userId="f2c0c90f-1fe6-4b8a-ac83-c22ddfd296fd" providerId="ADAL" clId="{7CBF5AC9-99C8-495E-AE91-B06E2A25E57A}" dt="2024-07-03T15:18:38.362" v="5011" actId="478"/>
          <ac:spMkLst>
            <pc:docMk/>
            <pc:sldMk cId="3144233994" sldId="478"/>
            <ac:spMk id="57" creationId="{A2EB7395-BC7E-EF38-0FD0-590D5D6FC157}"/>
          </ac:spMkLst>
        </pc:spChg>
        <pc:spChg chg="add mod">
          <ac:chgData name="Roncevic, Matija" userId="f2c0c90f-1fe6-4b8a-ac83-c22ddfd296fd" providerId="ADAL" clId="{7CBF5AC9-99C8-495E-AE91-B06E2A25E57A}" dt="2024-07-04T11:21:55.280" v="6455" actId="1076"/>
          <ac:spMkLst>
            <pc:docMk/>
            <pc:sldMk cId="3144233994" sldId="478"/>
            <ac:spMk id="58" creationId="{C4AEDBD7-8407-4D48-EC43-3A6C06B9FF1C}"/>
          </ac:spMkLst>
        </pc:spChg>
        <pc:spChg chg="add mod">
          <ac:chgData name="Roncevic, Matija" userId="f2c0c90f-1fe6-4b8a-ac83-c22ddfd296fd" providerId="ADAL" clId="{7CBF5AC9-99C8-495E-AE91-B06E2A25E57A}" dt="2024-07-03T17:30:18.035" v="5818" actId="1076"/>
          <ac:spMkLst>
            <pc:docMk/>
            <pc:sldMk cId="3144233994" sldId="478"/>
            <ac:spMk id="60" creationId="{13FC2CDF-11A9-4F67-01A2-05D432E2EAF2}"/>
          </ac:spMkLst>
        </pc:spChg>
        <pc:grpChg chg="add del mod">
          <ac:chgData name="Roncevic, Matija" userId="f2c0c90f-1fe6-4b8a-ac83-c22ddfd296fd" providerId="ADAL" clId="{7CBF5AC9-99C8-495E-AE91-B06E2A25E57A}" dt="2024-07-04T11:21:08.720" v="6444" actId="478"/>
          <ac:grpSpMkLst>
            <pc:docMk/>
            <pc:sldMk cId="3144233994" sldId="478"/>
            <ac:grpSpMk id="34" creationId="{464E2976-E032-3A80-B9CC-C674998EF324}"/>
          </ac:grpSpMkLst>
        </pc:grpChg>
        <pc:grpChg chg="add del mod">
          <ac:chgData name="Roncevic, Matija" userId="f2c0c90f-1fe6-4b8a-ac83-c22ddfd296fd" providerId="ADAL" clId="{7CBF5AC9-99C8-495E-AE91-B06E2A25E57A}" dt="2024-07-03T08:23:32.048" v="3820" actId="478"/>
          <ac:grpSpMkLst>
            <pc:docMk/>
            <pc:sldMk cId="3144233994" sldId="478"/>
            <ac:grpSpMk id="40" creationId="{DD33484E-B860-4BFD-D325-0DDA4B6AA598}"/>
          </ac:grpSpMkLst>
        </pc:grpChg>
        <pc:grpChg chg="add del mod">
          <ac:chgData name="Roncevic, Matija" userId="f2c0c90f-1fe6-4b8a-ac83-c22ddfd296fd" providerId="ADAL" clId="{7CBF5AC9-99C8-495E-AE91-B06E2A25E57A}" dt="2024-07-04T11:21:08.720" v="6444" actId="478"/>
          <ac:grpSpMkLst>
            <pc:docMk/>
            <pc:sldMk cId="3144233994" sldId="478"/>
            <ac:grpSpMk id="44" creationId="{F5595BB4-852D-88C4-81EE-2781798EABEE}"/>
          </ac:grpSpMkLst>
        </pc:grpChg>
        <pc:grpChg chg="add mod">
          <ac:chgData name="Roncevic, Matija" userId="f2c0c90f-1fe6-4b8a-ac83-c22ddfd296fd" providerId="ADAL" clId="{7CBF5AC9-99C8-495E-AE91-B06E2A25E57A}" dt="2024-07-03T08:23:51.169" v="3823"/>
          <ac:grpSpMkLst>
            <pc:docMk/>
            <pc:sldMk cId="3144233994" sldId="478"/>
            <ac:grpSpMk id="49" creationId="{396C02C4-56E5-78EC-9C34-7873196794D5}"/>
          </ac:grpSpMkLst>
        </pc:grpChg>
        <pc:picChg chg="mod">
          <ac:chgData name="Roncevic, Matija" userId="f2c0c90f-1fe6-4b8a-ac83-c22ddfd296fd" providerId="ADAL" clId="{7CBF5AC9-99C8-495E-AE91-B06E2A25E57A}" dt="2024-07-03T08:22:50.882" v="3810"/>
          <ac:picMkLst>
            <pc:docMk/>
            <pc:sldMk cId="3144233994" sldId="478"/>
            <ac:picMk id="37" creationId="{54B0D106-2A28-8C60-9852-BA6C4CA371CD}"/>
          </ac:picMkLst>
        </pc:picChg>
        <pc:picChg chg="mod">
          <ac:chgData name="Roncevic, Matija" userId="f2c0c90f-1fe6-4b8a-ac83-c22ddfd296fd" providerId="ADAL" clId="{7CBF5AC9-99C8-495E-AE91-B06E2A25E57A}" dt="2024-07-03T08:23:02.887" v="3813"/>
          <ac:picMkLst>
            <pc:docMk/>
            <pc:sldMk cId="3144233994" sldId="478"/>
            <ac:picMk id="42" creationId="{1C96A21B-3862-D0C6-D483-D36767716C07}"/>
          </ac:picMkLst>
        </pc:picChg>
        <pc:picChg chg="mod">
          <ac:chgData name="Roncevic, Matija" userId="f2c0c90f-1fe6-4b8a-ac83-c22ddfd296fd" providerId="ADAL" clId="{7CBF5AC9-99C8-495E-AE91-B06E2A25E57A}" dt="2024-07-03T08:23:27.884" v="3818"/>
          <ac:picMkLst>
            <pc:docMk/>
            <pc:sldMk cId="3144233994" sldId="478"/>
            <ac:picMk id="45" creationId="{281EE9E8-FED1-FDBB-59AD-8322DDA3F5C6}"/>
          </ac:picMkLst>
        </pc:picChg>
        <pc:picChg chg="mod">
          <ac:chgData name="Roncevic, Matija" userId="f2c0c90f-1fe6-4b8a-ac83-c22ddfd296fd" providerId="ADAL" clId="{7CBF5AC9-99C8-495E-AE91-B06E2A25E57A}" dt="2024-07-03T08:23:51.169" v="3823"/>
          <ac:picMkLst>
            <pc:docMk/>
            <pc:sldMk cId="3144233994" sldId="478"/>
            <ac:picMk id="50" creationId="{6B627D8F-0659-A9F1-3C7C-623DFF8CE7B7}"/>
          </ac:picMkLst>
        </pc:picChg>
        <pc:picChg chg="add mod">
          <ac:chgData name="Roncevic, Matija" userId="f2c0c90f-1fe6-4b8a-ac83-c22ddfd296fd" providerId="ADAL" clId="{7CBF5AC9-99C8-495E-AE91-B06E2A25E57A}" dt="2024-07-04T11:22:03.381" v="6457" actId="1076"/>
          <ac:picMkLst>
            <pc:docMk/>
            <pc:sldMk cId="3144233994" sldId="478"/>
            <ac:picMk id="55" creationId="{A8918B5D-129E-AC4E-64E1-177E961052D3}"/>
          </ac:picMkLst>
        </pc:picChg>
        <pc:cxnChg chg="add mod">
          <ac:chgData name="Roncevic, Matija" userId="f2c0c90f-1fe6-4b8a-ac83-c22ddfd296fd" providerId="ADAL" clId="{7CBF5AC9-99C8-495E-AE91-B06E2A25E57A}" dt="2024-07-04T11:21:33.354" v="6449" actId="14100"/>
          <ac:cxnSpMkLst>
            <pc:docMk/>
            <pc:sldMk cId="3144233994" sldId="478"/>
            <ac:cxnSpMk id="9" creationId="{19C6D475-B6A7-F3C1-F1E3-E56F73F98C22}"/>
          </ac:cxnSpMkLst>
        </pc:cxnChg>
        <pc:cxnChg chg="mod">
          <ac:chgData name="Roncevic, Matija" userId="f2c0c90f-1fe6-4b8a-ac83-c22ddfd296fd" providerId="ADAL" clId="{7CBF5AC9-99C8-495E-AE91-B06E2A25E57A}" dt="2024-07-04T11:21:38.579" v="6450" actId="14100"/>
          <ac:cxnSpMkLst>
            <pc:docMk/>
            <pc:sldMk cId="3144233994" sldId="478"/>
            <ac:cxnSpMk id="38" creationId="{290F8AFB-7815-5BDC-8B55-A4DDB2A1D9C9}"/>
          </ac:cxnSpMkLst>
        </pc:cxnChg>
        <pc:cxnChg chg="add del mod">
          <ac:chgData name="Roncevic, Matija" userId="f2c0c90f-1fe6-4b8a-ac83-c22ddfd296fd" providerId="ADAL" clId="{7CBF5AC9-99C8-495E-AE91-B06E2A25E57A}" dt="2024-07-04T11:21:08.720" v="6444" actId="478"/>
          <ac:cxnSpMkLst>
            <pc:docMk/>
            <pc:sldMk cId="3144233994" sldId="478"/>
            <ac:cxnSpMk id="48" creationId="{D0B8470B-6DC2-8EC1-909B-B5BF903EF373}"/>
          </ac:cxnSpMkLst>
        </pc:cxnChg>
        <pc:cxnChg chg="add del mod">
          <ac:chgData name="Roncevic, Matija" userId="f2c0c90f-1fe6-4b8a-ac83-c22ddfd296fd" providerId="ADAL" clId="{7CBF5AC9-99C8-495E-AE91-B06E2A25E57A}" dt="2024-07-04T11:21:08.720" v="6444" actId="478"/>
          <ac:cxnSpMkLst>
            <pc:docMk/>
            <pc:sldMk cId="3144233994" sldId="478"/>
            <ac:cxnSpMk id="54" creationId="{8526501A-869E-8BEF-2C86-93DDDF7A414C}"/>
          </ac:cxnSpMkLst>
        </pc:cxnChg>
      </pc:sldChg>
      <pc:sldChg chg="addSp delSp modSp add mod modAnim">
        <pc:chgData name="Roncevic, Matija" userId="f2c0c90f-1fe6-4b8a-ac83-c22ddfd296fd" providerId="ADAL" clId="{7CBF5AC9-99C8-495E-AE91-B06E2A25E57A}" dt="2024-07-03T17:39:29.128" v="5846"/>
        <pc:sldMkLst>
          <pc:docMk/>
          <pc:sldMk cId="3734266536" sldId="479"/>
        </pc:sldMkLst>
        <pc:spChg chg="del">
          <ac:chgData name="Roncevic, Matija" userId="f2c0c90f-1fe6-4b8a-ac83-c22ddfd296fd" providerId="ADAL" clId="{7CBF5AC9-99C8-495E-AE91-B06E2A25E57A}" dt="2024-07-03T09:02:22.854" v="4053" actId="478"/>
          <ac:spMkLst>
            <pc:docMk/>
            <pc:sldMk cId="3734266536" sldId="479"/>
            <ac:spMk id="7" creationId="{CB191D9E-1DD5-43F0-66B3-1D905F236FFA}"/>
          </ac:spMkLst>
        </pc:spChg>
        <pc:spChg chg="mod">
          <ac:chgData name="Roncevic, Matija" userId="f2c0c90f-1fe6-4b8a-ac83-c22ddfd296fd" providerId="ADAL" clId="{7CBF5AC9-99C8-495E-AE91-B06E2A25E57A}" dt="2024-07-03T09:28:29.781" v="4491" actId="5793"/>
          <ac:spMkLst>
            <pc:docMk/>
            <pc:sldMk cId="3734266536" sldId="479"/>
            <ac:spMk id="8" creationId="{DDEBFC69-CBA8-E12F-519C-3C6D9EBF823D}"/>
          </ac:spMkLst>
        </pc:spChg>
        <pc:spChg chg="add mod">
          <ac:chgData name="Roncevic, Matija" userId="f2c0c90f-1fe6-4b8a-ac83-c22ddfd296fd" providerId="ADAL" clId="{7CBF5AC9-99C8-495E-AE91-B06E2A25E57A}" dt="2024-07-03T09:05:12.229" v="4134" actId="20577"/>
          <ac:spMkLst>
            <pc:docMk/>
            <pc:sldMk cId="3734266536" sldId="479"/>
            <ac:spMk id="9" creationId="{EBFFF044-6664-32E6-FB44-7D315C57DECD}"/>
          </ac:spMkLst>
        </pc:spChg>
        <pc:spChg chg="add mod">
          <ac:chgData name="Roncevic, Matija" userId="f2c0c90f-1fe6-4b8a-ac83-c22ddfd296fd" providerId="ADAL" clId="{7CBF5AC9-99C8-495E-AE91-B06E2A25E57A}" dt="2024-07-03T09:13:45.752" v="4149" actId="164"/>
          <ac:spMkLst>
            <pc:docMk/>
            <pc:sldMk cId="3734266536" sldId="479"/>
            <ac:spMk id="10" creationId="{EB9DCBBD-4F7C-A246-C8DA-C2049C40914F}"/>
          </ac:spMkLst>
        </pc:spChg>
        <pc:spChg chg="add del mod">
          <ac:chgData name="Roncevic, Matija" userId="f2c0c90f-1fe6-4b8a-ac83-c22ddfd296fd" providerId="ADAL" clId="{7CBF5AC9-99C8-495E-AE91-B06E2A25E57A}" dt="2024-07-03T09:12:26.174" v="4138" actId="478"/>
          <ac:spMkLst>
            <pc:docMk/>
            <pc:sldMk cId="3734266536" sldId="479"/>
            <ac:spMk id="11" creationId="{C46152C0-FEB8-6C6A-D974-D45D76D495B2}"/>
          </ac:spMkLst>
        </pc:spChg>
        <pc:spChg chg="add del mod">
          <ac:chgData name="Roncevic, Matija" userId="f2c0c90f-1fe6-4b8a-ac83-c22ddfd296fd" providerId="ADAL" clId="{7CBF5AC9-99C8-495E-AE91-B06E2A25E57A}" dt="2024-07-03T09:12:51.291" v="4143" actId="478"/>
          <ac:spMkLst>
            <pc:docMk/>
            <pc:sldMk cId="3734266536" sldId="479"/>
            <ac:spMk id="12" creationId="{0CC65586-8AC2-FAFE-231C-8D292A2CCCA7}"/>
          </ac:spMkLst>
        </pc:spChg>
        <pc:spChg chg="mod">
          <ac:chgData name="Roncevic, Matija" userId="f2c0c90f-1fe6-4b8a-ac83-c22ddfd296fd" providerId="ADAL" clId="{7CBF5AC9-99C8-495E-AE91-B06E2A25E57A}" dt="2024-07-03T09:13:48.461" v="4150"/>
          <ac:spMkLst>
            <pc:docMk/>
            <pc:sldMk cId="3734266536" sldId="479"/>
            <ac:spMk id="19" creationId="{67013C87-5AA2-84EE-0A06-345DDF476352}"/>
          </ac:spMkLst>
        </pc:spChg>
        <pc:spChg chg="mod">
          <ac:chgData name="Roncevic, Matija" userId="f2c0c90f-1fe6-4b8a-ac83-c22ddfd296fd" providerId="ADAL" clId="{7CBF5AC9-99C8-495E-AE91-B06E2A25E57A}" dt="2024-07-03T09:14:06.704" v="4154"/>
          <ac:spMkLst>
            <pc:docMk/>
            <pc:sldMk cId="3734266536" sldId="479"/>
            <ac:spMk id="26" creationId="{5FD1D19A-F13D-F01C-E8E3-408A051E615C}"/>
          </ac:spMkLst>
        </pc:spChg>
        <pc:spChg chg="add mod">
          <ac:chgData name="Roncevic, Matija" userId="f2c0c90f-1fe6-4b8a-ac83-c22ddfd296fd" providerId="ADAL" clId="{7CBF5AC9-99C8-495E-AE91-B06E2A25E57A}" dt="2024-07-03T09:17:49.329" v="4188" actId="207"/>
          <ac:spMkLst>
            <pc:docMk/>
            <pc:sldMk cId="3734266536" sldId="479"/>
            <ac:spMk id="29" creationId="{A24631D9-0E4A-B8C5-EF2E-4006FBA62EFA}"/>
          </ac:spMkLst>
        </pc:spChg>
        <pc:spChg chg="mod">
          <ac:chgData name="Roncevic, Matija" userId="f2c0c90f-1fe6-4b8a-ac83-c22ddfd296fd" providerId="ADAL" clId="{7CBF5AC9-99C8-495E-AE91-B06E2A25E57A}" dt="2024-07-03T09:15:58.337" v="4171"/>
          <ac:spMkLst>
            <pc:docMk/>
            <pc:sldMk cId="3734266536" sldId="479"/>
            <ac:spMk id="32" creationId="{B4AD794F-38AD-ACAF-41CD-ACB533F4FA50}"/>
          </ac:spMkLst>
        </pc:spChg>
        <pc:spChg chg="mod">
          <ac:chgData name="Roncevic, Matija" userId="f2c0c90f-1fe6-4b8a-ac83-c22ddfd296fd" providerId="ADAL" clId="{7CBF5AC9-99C8-495E-AE91-B06E2A25E57A}" dt="2024-07-03T09:15:58.337" v="4171"/>
          <ac:spMkLst>
            <pc:docMk/>
            <pc:sldMk cId="3734266536" sldId="479"/>
            <ac:spMk id="33" creationId="{6E673BE6-DA63-79DB-AAAC-22B78497FB40}"/>
          </ac:spMkLst>
        </pc:spChg>
        <pc:spChg chg="mod">
          <ac:chgData name="Roncevic, Matija" userId="f2c0c90f-1fe6-4b8a-ac83-c22ddfd296fd" providerId="ADAL" clId="{7CBF5AC9-99C8-495E-AE91-B06E2A25E57A}" dt="2024-07-03T09:15:58.337" v="4171"/>
          <ac:spMkLst>
            <pc:docMk/>
            <pc:sldMk cId="3734266536" sldId="479"/>
            <ac:spMk id="34" creationId="{1F91233E-A959-FC90-A2F2-868A6BF22C90}"/>
          </ac:spMkLst>
        </pc:spChg>
        <pc:spChg chg="mod">
          <ac:chgData name="Roncevic, Matija" userId="f2c0c90f-1fe6-4b8a-ac83-c22ddfd296fd" providerId="ADAL" clId="{7CBF5AC9-99C8-495E-AE91-B06E2A25E57A}" dt="2024-07-03T09:15:58.337" v="4171"/>
          <ac:spMkLst>
            <pc:docMk/>
            <pc:sldMk cId="3734266536" sldId="479"/>
            <ac:spMk id="37" creationId="{64C4CB0F-8F18-F366-3B75-FD155BC6B134}"/>
          </ac:spMkLst>
        </pc:spChg>
        <pc:spChg chg="mod">
          <ac:chgData name="Roncevic, Matija" userId="f2c0c90f-1fe6-4b8a-ac83-c22ddfd296fd" providerId="ADAL" clId="{7CBF5AC9-99C8-495E-AE91-B06E2A25E57A}" dt="2024-07-03T09:15:58.337" v="4171"/>
          <ac:spMkLst>
            <pc:docMk/>
            <pc:sldMk cId="3734266536" sldId="479"/>
            <ac:spMk id="38" creationId="{B9C14651-AB0B-E403-A1C9-6038A66ADE39}"/>
          </ac:spMkLst>
        </pc:spChg>
        <pc:spChg chg="mod">
          <ac:chgData name="Roncevic, Matija" userId="f2c0c90f-1fe6-4b8a-ac83-c22ddfd296fd" providerId="ADAL" clId="{7CBF5AC9-99C8-495E-AE91-B06E2A25E57A}" dt="2024-07-03T09:15:58.337" v="4171"/>
          <ac:spMkLst>
            <pc:docMk/>
            <pc:sldMk cId="3734266536" sldId="479"/>
            <ac:spMk id="39" creationId="{81C23283-4AC5-291B-48AF-235B9FD997D6}"/>
          </ac:spMkLst>
        </pc:spChg>
        <pc:spChg chg="add mod">
          <ac:chgData name="Roncevic, Matija" userId="f2c0c90f-1fe6-4b8a-ac83-c22ddfd296fd" providerId="ADAL" clId="{7CBF5AC9-99C8-495E-AE91-B06E2A25E57A}" dt="2024-07-03T09:19:40.459" v="4222" actId="1076"/>
          <ac:spMkLst>
            <pc:docMk/>
            <pc:sldMk cId="3734266536" sldId="479"/>
            <ac:spMk id="40" creationId="{1978CB4E-FD05-CCD9-0B84-AD2A13803B51}"/>
          </ac:spMkLst>
        </pc:spChg>
        <pc:spChg chg="add mod">
          <ac:chgData name="Roncevic, Matija" userId="f2c0c90f-1fe6-4b8a-ac83-c22ddfd296fd" providerId="ADAL" clId="{7CBF5AC9-99C8-495E-AE91-B06E2A25E57A}" dt="2024-07-03T09:17:34.717" v="4186" actId="207"/>
          <ac:spMkLst>
            <pc:docMk/>
            <pc:sldMk cId="3734266536" sldId="479"/>
            <ac:spMk id="41" creationId="{58F58418-DDFA-B71A-5E6A-43459F14E3B5}"/>
          </ac:spMkLst>
        </pc:spChg>
        <pc:spChg chg="add del mod">
          <ac:chgData name="Roncevic, Matija" userId="f2c0c90f-1fe6-4b8a-ac83-c22ddfd296fd" providerId="ADAL" clId="{7CBF5AC9-99C8-495E-AE91-B06E2A25E57A}" dt="2024-07-03T09:23:48.130" v="4270" actId="21"/>
          <ac:spMkLst>
            <pc:docMk/>
            <pc:sldMk cId="3734266536" sldId="479"/>
            <ac:spMk id="42" creationId="{4AEB0487-C1DC-1254-45B4-559784734172}"/>
          </ac:spMkLst>
        </pc:spChg>
        <pc:spChg chg="add del">
          <ac:chgData name="Roncevic, Matija" userId="f2c0c90f-1fe6-4b8a-ac83-c22ddfd296fd" providerId="ADAL" clId="{7CBF5AC9-99C8-495E-AE91-B06E2A25E57A}" dt="2024-07-03T09:19:39.679" v="4219" actId="11529"/>
          <ac:spMkLst>
            <pc:docMk/>
            <pc:sldMk cId="3734266536" sldId="479"/>
            <ac:spMk id="43" creationId="{44CB790F-A375-0457-638B-6E2FD323CC38}"/>
          </ac:spMkLst>
        </pc:spChg>
        <pc:spChg chg="add mod">
          <ac:chgData name="Roncevic, Matija" userId="f2c0c90f-1fe6-4b8a-ac83-c22ddfd296fd" providerId="ADAL" clId="{7CBF5AC9-99C8-495E-AE91-B06E2A25E57A}" dt="2024-07-03T09:19:39.361" v="4218" actId="1076"/>
          <ac:spMkLst>
            <pc:docMk/>
            <pc:sldMk cId="3734266536" sldId="479"/>
            <ac:spMk id="44" creationId="{83E830E9-1F6D-EC34-41A8-AA89BC167789}"/>
          </ac:spMkLst>
        </pc:spChg>
        <pc:spChg chg="add del mod">
          <ac:chgData name="Roncevic, Matija" userId="f2c0c90f-1fe6-4b8a-ac83-c22ddfd296fd" providerId="ADAL" clId="{7CBF5AC9-99C8-495E-AE91-B06E2A25E57A}" dt="2024-07-03T09:19:49.576" v="4225" actId="478"/>
          <ac:spMkLst>
            <pc:docMk/>
            <pc:sldMk cId="3734266536" sldId="479"/>
            <ac:spMk id="45" creationId="{58BCF7B4-CE57-B061-6D34-82E4B18C765B}"/>
          </ac:spMkLst>
        </pc:spChg>
        <pc:spChg chg="add mod">
          <ac:chgData name="Roncevic, Matija" userId="f2c0c90f-1fe6-4b8a-ac83-c22ddfd296fd" providerId="ADAL" clId="{7CBF5AC9-99C8-495E-AE91-B06E2A25E57A}" dt="2024-07-03T15:33:11.643" v="5052" actId="14100"/>
          <ac:spMkLst>
            <pc:docMk/>
            <pc:sldMk cId="3734266536" sldId="479"/>
            <ac:spMk id="46" creationId="{364A57B5-4027-0D2A-7A87-CE8C8D0D0F45}"/>
          </ac:spMkLst>
        </pc:spChg>
        <pc:spChg chg="add mod">
          <ac:chgData name="Roncevic, Matija" userId="f2c0c90f-1fe6-4b8a-ac83-c22ddfd296fd" providerId="ADAL" clId="{7CBF5AC9-99C8-495E-AE91-B06E2A25E57A}" dt="2024-07-03T15:33:20.994" v="5055" actId="1076"/>
          <ac:spMkLst>
            <pc:docMk/>
            <pc:sldMk cId="3734266536" sldId="479"/>
            <ac:spMk id="47" creationId="{081C6F3B-959C-76A1-671A-CA663298FCD1}"/>
          </ac:spMkLst>
        </pc:spChg>
        <pc:spChg chg="add mod">
          <ac:chgData name="Roncevic, Matija" userId="f2c0c90f-1fe6-4b8a-ac83-c22ddfd296fd" providerId="ADAL" clId="{7CBF5AC9-99C8-495E-AE91-B06E2A25E57A}" dt="2024-07-03T09:30:07.286" v="4516" actId="1076"/>
          <ac:spMkLst>
            <pc:docMk/>
            <pc:sldMk cId="3734266536" sldId="479"/>
            <ac:spMk id="48" creationId="{A9F27729-F5DF-9D49-E4F2-8D2B1B8AD2D5}"/>
          </ac:spMkLst>
        </pc:spChg>
        <pc:spChg chg="add mod">
          <ac:chgData name="Roncevic, Matija" userId="f2c0c90f-1fe6-4b8a-ac83-c22ddfd296fd" providerId="ADAL" clId="{7CBF5AC9-99C8-495E-AE91-B06E2A25E57A}" dt="2024-07-03T09:30:12.582" v="4518" actId="1076"/>
          <ac:spMkLst>
            <pc:docMk/>
            <pc:sldMk cId="3734266536" sldId="479"/>
            <ac:spMk id="49" creationId="{6CD9504E-ECE9-D8CD-E708-2B086F726717}"/>
          </ac:spMkLst>
        </pc:spChg>
        <pc:grpChg chg="add mod">
          <ac:chgData name="Roncevic, Matija" userId="f2c0c90f-1fe6-4b8a-ac83-c22ddfd296fd" providerId="ADAL" clId="{7CBF5AC9-99C8-495E-AE91-B06E2A25E57A}" dt="2024-07-03T09:14:04.336" v="4153" actId="164"/>
          <ac:grpSpMkLst>
            <pc:docMk/>
            <pc:sldMk cId="3734266536" sldId="479"/>
            <ac:grpSpMk id="17" creationId="{E5078E7C-F927-4521-2050-A31685D2B0C0}"/>
          </ac:grpSpMkLst>
        </pc:grpChg>
        <pc:grpChg chg="add mod">
          <ac:chgData name="Roncevic, Matija" userId="f2c0c90f-1fe6-4b8a-ac83-c22ddfd296fd" providerId="ADAL" clId="{7CBF5AC9-99C8-495E-AE91-B06E2A25E57A}" dt="2024-07-03T09:13:53.450" v="4152" actId="1076"/>
          <ac:grpSpMkLst>
            <pc:docMk/>
            <pc:sldMk cId="3734266536" sldId="479"/>
            <ac:grpSpMk id="18" creationId="{8C9FCA84-F1D2-2CE4-D315-5F278B95F3C7}"/>
          </ac:grpSpMkLst>
        </pc:grpChg>
        <pc:grpChg chg="add mod">
          <ac:chgData name="Roncevic, Matija" userId="f2c0c90f-1fe6-4b8a-ac83-c22ddfd296fd" providerId="ADAL" clId="{7CBF5AC9-99C8-495E-AE91-B06E2A25E57A}" dt="2024-07-03T09:14:04.336" v="4153" actId="164"/>
          <ac:grpSpMkLst>
            <pc:docMk/>
            <pc:sldMk cId="3734266536" sldId="479"/>
            <ac:grpSpMk id="22" creationId="{0C0273D9-A456-047C-9A87-17F7FF9A463E}"/>
          </ac:grpSpMkLst>
        </pc:grpChg>
        <pc:grpChg chg="add mod">
          <ac:chgData name="Roncevic, Matija" userId="f2c0c90f-1fe6-4b8a-ac83-c22ddfd296fd" providerId="ADAL" clId="{7CBF5AC9-99C8-495E-AE91-B06E2A25E57A}" dt="2024-07-03T09:14:09.290" v="4155" actId="1076"/>
          <ac:grpSpMkLst>
            <pc:docMk/>
            <pc:sldMk cId="3734266536" sldId="479"/>
            <ac:grpSpMk id="23" creationId="{F30EB966-2E10-FA8A-63B9-95A9D54921E8}"/>
          </ac:grpSpMkLst>
        </pc:grpChg>
        <pc:grpChg chg="mod">
          <ac:chgData name="Roncevic, Matija" userId="f2c0c90f-1fe6-4b8a-ac83-c22ddfd296fd" providerId="ADAL" clId="{7CBF5AC9-99C8-495E-AE91-B06E2A25E57A}" dt="2024-07-03T09:14:06.704" v="4154"/>
          <ac:grpSpMkLst>
            <pc:docMk/>
            <pc:sldMk cId="3734266536" sldId="479"/>
            <ac:grpSpMk id="25" creationId="{CE4E5141-8C19-83A7-325A-8F09FA75C085}"/>
          </ac:grpSpMkLst>
        </pc:grpChg>
        <pc:grpChg chg="add mod">
          <ac:chgData name="Roncevic, Matija" userId="f2c0c90f-1fe6-4b8a-ac83-c22ddfd296fd" providerId="ADAL" clId="{7CBF5AC9-99C8-495E-AE91-B06E2A25E57A}" dt="2024-07-03T09:16:09.042" v="4174" actId="1076"/>
          <ac:grpSpMkLst>
            <pc:docMk/>
            <pc:sldMk cId="3734266536" sldId="479"/>
            <ac:grpSpMk id="30" creationId="{20E21FD8-79EE-2407-D27D-2ACB68F8ACBC}"/>
          </ac:grpSpMkLst>
        </pc:grpChg>
        <pc:grpChg chg="mod">
          <ac:chgData name="Roncevic, Matija" userId="f2c0c90f-1fe6-4b8a-ac83-c22ddfd296fd" providerId="ADAL" clId="{7CBF5AC9-99C8-495E-AE91-B06E2A25E57A}" dt="2024-07-03T09:15:58.337" v="4171"/>
          <ac:grpSpMkLst>
            <pc:docMk/>
            <pc:sldMk cId="3734266536" sldId="479"/>
            <ac:grpSpMk id="31" creationId="{0F2562EE-A97A-DD14-F1AE-80285CD4F022}"/>
          </ac:grpSpMkLst>
        </pc:grpChg>
        <pc:grpChg chg="add mod">
          <ac:chgData name="Roncevic, Matija" userId="f2c0c90f-1fe6-4b8a-ac83-c22ddfd296fd" providerId="ADAL" clId="{7CBF5AC9-99C8-495E-AE91-B06E2A25E57A}" dt="2024-07-03T09:16:05.665" v="4173" actId="1076"/>
          <ac:grpSpMkLst>
            <pc:docMk/>
            <pc:sldMk cId="3734266536" sldId="479"/>
            <ac:grpSpMk id="35" creationId="{7D6384EF-F51F-7317-E144-F3CA58B80181}"/>
          </ac:grpSpMkLst>
        </pc:grpChg>
        <pc:grpChg chg="mod">
          <ac:chgData name="Roncevic, Matija" userId="f2c0c90f-1fe6-4b8a-ac83-c22ddfd296fd" providerId="ADAL" clId="{7CBF5AC9-99C8-495E-AE91-B06E2A25E57A}" dt="2024-07-03T09:15:58.337" v="4171"/>
          <ac:grpSpMkLst>
            <pc:docMk/>
            <pc:sldMk cId="3734266536" sldId="479"/>
            <ac:grpSpMk id="36" creationId="{434F6807-6B21-571B-D563-C4CC5EAEB9C1}"/>
          </ac:grpSpMkLst>
        </pc:grpChg>
        <pc:cxnChg chg="add mod">
          <ac:chgData name="Roncevic, Matija" userId="f2c0c90f-1fe6-4b8a-ac83-c22ddfd296fd" providerId="ADAL" clId="{7CBF5AC9-99C8-495E-AE91-B06E2A25E57A}" dt="2024-07-03T09:14:04.336" v="4153" actId="164"/>
          <ac:cxnSpMkLst>
            <pc:docMk/>
            <pc:sldMk cId="3734266536" sldId="479"/>
            <ac:cxnSpMk id="14" creationId="{CA3A855B-E5ED-A76F-652A-149F23A7281F}"/>
          </ac:cxnSpMkLst>
        </pc:cxnChg>
        <pc:cxnChg chg="add mod">
          <ac:chgData name="Roncevic, Matija" userId="f2c0c90f-1fe6-4b8a-ac83-c22ddfd296fd" providerId="ADAL" clId="{7CBF5AC9-99C8-495E-AE91-B06E2A25E57A}" dt="2024-07-03T09:13:45.752" v="4149" actId="164"/>
          <ac:cxnSpMkLst>
            <pc:docMk/>
            <pc:sldMk cId="3734266536" sldId="479"/>
            <ac:cxnSpMk id="15" creationId="{FB7BA277-479B-A10B-6743-DF3EDF151439}"/>
          </ac:cxnSpMkLst>
        </pc:cxnChg>
        <pc:cxnChg chg="add mod">
          <ac:chgData name="Roncevic, Matija" userId="f2c0c90f-1fe6-4b8a-ac83-c22ddfd296fd" providerId="ADAL" clId="{7CBF5AC9-99C8-495E-AE91-B06E2A25E57A}" dt="2024-07-03T09:13:45.752" v="4149" actId="164"/>
          <ac:cxnSpMkLst>
            <pc:docMk/>
            <pc:sldMk cId="3734266536" sldId="479"/>
            <ac:cxnSpMk id="16" creationId="{3F2C7225-89A8-0A7F-FB53-CF028DB0EC72}"/>
          </ac:cxnSpMkLst>
        </pc:cxnChg>
        <pc:cxnChg chg="mod">
          <ac:chgData name="Roncevic, Matija" userId="f2c0c90f-1fe6-4b8a-ac83-c22ddfd296fd" providerId="ADAL" clId="{7CBF5AC9-99C8-495E-AE91-B06E2A25E57A}" dt="2024-07-03T09:13:48.461" v="4150"/>
          <ac:cxnSpMkLst>
            <pc:docMk/>
            <pc:sldMk cId="3734266536" sldId="479"/>
            <ac:cxnSpMk id="20" creationId="{A6AF117C-3E2E-3432-B224-D93B4C86379E}"/>
          </ac:cxnSpMkLst>
        </pc:cxnChg>
        <pc:cxnChg chg="mod">
          <ac:chgData name="Roncevic, Matija" userId="f2c0c90f-1fe6-4b8a-ac83-c22ddfd296fd" providerId="ADAL" clId="{7CBF5AC9-99C8-495E-AE91-B06E2A25E57A}" dt="2024-07-03T09:13:48.461" v="4150"/>
          <ac:cxnSpMkLst>
            <pc:docMk/>
            <pc:sldMk cId="3734266536" sldId="479"/>
            <ac:cxnSpMk id="21" creationId="{1E724092-10D6-F1FD-EAAE-D83EECBF01D7}"/>
          </ac:cxnSpMkLst>
        </pc:cxnChg>
        <pc:cxnChg chg="mod">
          <ac:chgData name="Roncevic, Matija" userId="f2c0c90f-1fe6-4b8a-ac83-c22ddfd296fd" providerId="ADAL" clId="{7CBF5AC9-99C8-495E-AE91-B06E2A25E57A}" dt="2024-07-03T09:14:06.704" v="4154"/>
          <ac:cxnSpMkLst>
            <pc:docMk/>
            <pc:sldMk cId="3734266536" sldId="479"/>
            <ac:cxnSpMk id="24" creationId="{36549C6A-DFFE-466A-F1C6-492B7F44C067}"/>
          </ac:cxnSpMkLst>
        </pc:cxnChg>
        <pc:cxnChg chg="mod">
          <ac:chgData name="Roncevic, Matija" userId="f2c0c90f-1fe6-4b8a-ac83-c22ddfd296fd" providerId="ADAL" clId="{7CBF5AC9-99C8-495E-AE91-B06E2A25E57A}" dt="2024-07-03T09:14:06.704" v="4154"/>
          <ac:cxnSpMkLst>
            <pc:docMk/>
            <pc:sldMk cId="3734266536" sldId="479"/>
            <ac:cxnSpMk id="27" creationId="{757CAC63-CBB8-92AE-C2B3-E902218E9123}"/>
          </ac:cxnSpMkLst>
        </pc:cxnChg>
        <pc:cxnChg chg="mod">
          <ac:chgData name="Roncevic, Matija" userId="f2c0c90f-1fe6-4b8a-ac83-c22ddfd296fd" providerId="ADAL" clId="{7CBF5AC9-99C8-495E-AE91-B06E2A25E57A}" dt="2024-07-03T09:14:06.704" v="4154"/>
          <ac:cxnSpMkLst>
            <pc:docMk/>
            <pc:sldMk cId="3734266536" sldId="479"/>
            <ac:cxnSpMk id="28" creationId="{B8116BA0-976D-E2EA-D1E3-E8F80DCCB39F}"/>
          </ac:cxnSpMkLst>
        </pc:cxnChg>
      </pc:sldChg>
      <pc:sldChg chg="del">
        <pc:chgData name="Roncevic, Matija" userId="f2c0c90f-1fe6-4b8a-ac83-c22ddfd296fd" providerId="ADAL" clId="{7CBF5AC9-99C8-495E-AE91-B06E2A25E57A}" dt="2024-06-29T06:29:19.393" v="14" actId="47"/>
        <pc:sldMkLst>
          <pc:docMk/>
          <pc:sldMk cId="1116233793" sldId="480"/>
        </pc:sldMkLst>
      </pc:sldChg>
      <pc:sldChg chg="addSp delSp modSp add mod">
        <pc:chgData name="Roncevic, Matija" userId="f2c0c90f-1fe6-4b8a-ac83-c22ddfd296fd" providerId="ADAL" clId="{7CBF5AC9-99C8-495E-AE91-B06E2A25E57A}" dt="2024-07-04T07:48:05.448" v="6100" actId="20577"/>
        <pc:sldMkLst>
          <pc:docMk/>
          <pc:sldMk cId="1200199788" sldId="480"/>
        </pc:sldMkLst>
        <pc:spChg chg="del">
          <ac:chgData name="Roncevic, Matija" userId="f2c0c90f-1fe6-4b8a-ac83-c22ddfd296fd" providerId="ADAL" clId="{7CBF5AC9-99C8-495E-AE91-B06E2A25E57A}" dt="2024-07-04T07:39:56.522" v="5932" actId="478"/>
          <ac:spMkLst>
            <pc:docMk/>
            <pc:sldMk cId="1200199788" sldId="480"/>
            <ac:spMk id="6" creationId="{A55AB91D-DE2D-4AFF-9067-9AF58F56A049}"/>
          </ac:spMkLst>
        </pc:spChg>
        <pc:spChg chg="del">
          <ac:chgData name="Roncevic, Matija" userId="f2c0c90f-1fe6-4b8a-ac83-c22ddfd296fd" providerId="ADAL" clId="{7CBF5AC9-99C8-495E-AE91-B06E2A25E57A}" dt="2024-07-04T07:40:48.586" v="5947" actId="478"/>
          <ac:spMkLst>
            <pc:docMk/>
            <pc:sldMk cId="1200199788" sldId="480"/>
            <ac:spMk id="7" creationId="{CB191D9E-1DD5-43F0-66B3-1D905F236FFA}"/>
          </ac:spMkLst>
        </pc:spChg>
        <pc:spChg chg="mod">
          <ac:chgData name="Roncevic, Matija" userId="f2c0c90f-1fe6-4b8a-ac83-c22ddfd296fd" providerId="ADAL" clId="{7CBF5AC9-99C8-495E-AE91-B06E2A25E57A}" dt="2024-07-04T07:40:03.999" v="5945" actId="20577"/>
          <ac:spMkLst>
            <pc:docMk/>
            <pc:sldMk cId="1200199788" sldId="480"/>
            <ac:spMk id="8" creationId="{DDEBFC69-CBA8-E12F-519C-3C6D9EBF823D}"/>
          </ac:spMkLst>
        </pc:spChg>
        <pc:spChg chg="add del mod">
          <ac:chgData name="Roncevic, Matija" userId="f2c0c90f-1fe6-4b8a-ac83-c22ddfd296fd" providerId="ADAL" clId="{7CBF5AC9-99C8-495E-AE91-B06E2A25E57A}" dt="2024-07-04T07:39:58.188" v="5933" actId="478"/>
          <ac:spMkLst>
            <pc:docMk/>
            <pc:sldMk cId="1200199788" sldId="480"/>
            <ac:spMk id="10" creationId="{9B63905D-F756-8B50-7956-BF8C3551125B}"/>
          </ac:spMkLst>
        </pc:spChg>
        <pc:spChg chg="add del mod">
          <ac:chgData name="Roncevic, Matija" userId="f2c0c90f-1fe6-4b8a-ac83-c22ddfd296fd" providerId="ADAL" clId="{7CBF5AC9-99C8-495E-AE91-B06E2A25E57A}" dt="2024-07-04T07:40:48.594" v="5949"/>
          <ac:spMkLst>
            <pc:docMk/>
            <pc:sldMk cId="1200199788" sldId="480"/>
            <ac:spMk id="11" creationId="{589C7601-8AA2-63C9-70E3-0F1FAD071CB1}"/>
          </ac:spMkLst>
        </pc:spChg>
        <pc:spChg chg="add mod">
          <ac:chgData name="Roncevic, Matija" userId="f2c0c90f-1fe6-4b8a-ac83-c22ddfd296fd" providerId="ADAL" clId="{7CBF5AC9-99C8-495E-AE91-B06E2A25E57A}" dt="2024-07-04T07:47:20.437" v="6082" actId="1076"/>
          <ac:spMkLst>
            <pc:docMk/>
            <pc:sldMk cId="1200199788" sldId="480"/>
            <ac:spMk id="12" creationId="{1B909EBB-B3B5-3A90-A574-71929064697D}"/>
          </ac:spMkLst>
        </pc:spChg>
        <pc:spChg chg="add mod">
          <ac:chgData name="Roncevic, Matija" userId="f2c0c90f-1fe6-4b8a-ac83-c22ddfd296fd" providerId="ADAL" clId="{7CBF5AC9-99C8-495E-AE91-B06E2A25E57A}" dt="2024-07-04T07:48:05.448" v="6100" actId="20577"/>
          <ac:spMkLst>
            <pc:docMk/>
            <pc:sldMk cId="1200199788" sldId="480"/>
            <ac:spMk id="13" creationId="{E547CA71-AD19-A9B2-37F4-4633111E3F32}"/>
          </ac:spMkLst>
        </pc:spChg>
        <pc:picChg chg="del">
          <ac:chgData name="Roncevic, Matija" userId="f2c0c90f-1fe6-4b8a-ac83-c22ddfd296fd" providerId="ADAL" clId="{7CBF5AC9-99C8-495E-AE91-B06E2A25E57A}" dt="2024-07-04T07:39:55.385" v="5931" actId="478"/>
          <ac:picMkLst>
            <pc:docMk/>
            <pc:sldMk cId="1200199788" sldId="480"/>
            <ac:picMk id="2" creationId="{ED01E14D-7F99-4784-0F16-3A421D520647}"/>
          </ac:picMkLst>
        </pc:picChg>
        <pc:picChg chg="add mod">
          <ac:chgData name="Roncevic, Matija" userId="f2c0c90f-1fe6-4b8a-ac83-c22ddfd296fd" providerId="ADAL" clId="{7CBF5AC9-99C8-495E-AE91-B06E2A25E57A}" dt="2024-07-04T07:47:39.766" v="6086" actId="1076"/>
          <ac:picMkLst>
            <pc:docMk/>
            <pc:sldMk cId="1200199788" sldId="480"/>
            <ac:picMk id="14" creationId="{4FCF6B34-EA18-8C8C-2115-31E4DFF8AB9F}"/>
          </ac:picMkLst>
        </pc:picChg>
        <pc:picChg chg="add mod">
          <ac:chgData name="Roncevic, Matija" userId="f2c0c90f-1fe6-4b8a-ac83-c22ddfd296fd" providerId="ADAL" clId="{7CBF5AC9-99C8-495E-AE91-B06E2A25E57A}" dt="2024-07-04T07:47:28.051" v="6084" actId="1076"/>
          <ac:picMkLst>
            <pc:docMk/>
            <pc:sldMk cId="1200199788" sldId="480"/>
            <ac:picMk id="15" creationId="{F2FA2993-CEC6-3C5D-42CA-AD5FCFEBFA75}"/>
          </ac:picMkLst>
        </pc:picChg>
      </pc:sldChg>
      <pc:sldChg chg="add del">
        <pc:chgData name="Roncevic, Matija" userId="f2c0c90f-1fe6-4b8a-ac83-c22ddfd296fd" providerId="ADAL" clId="{7CBF5AC9-99C8-495E-AE91-B06E2A25E57A}" dt="2024-07-03T08:36:23.108" v="3832"/>
        <pc:sldMkLst>
          <pc:docMk/>
          <pc:sldMk cId="2726668868" sldId="480"/>
        </pc:sldMkLst>
      </pc:sldChg>
      <pc:sldChg chg="addSp delSp modSp add del mod">
        <pc:chgData name="Roncevic, Matija" userId="f2c0c90f-1fe6-4b8a-ac83-c22ddfd296fd" providerId="ADAL" clId="{7CBF5AC9-99C8-495E-AE91-B06E2A25E57A}" dt="2024-07-03T15:34:57.810" v="5069" actId="47"/>
        <pc:sldMkLst>
          <pc:docMk/>
          <pc:sldMk cId="870732462" sldId="481"/>
        </pc:sldMkLst>
        <pc:spChg chg="add mod">
          <ac:chgData name="Roncevic, Matija" userId="f2c0c90f-1fe6-4b8a-ac83-c22ddfd296fd" providerId="ADAL" clId="{7CBF5AC9-99C8-495E-AE91-B06E2A25E57A}" dt="2024-07-03T09:25:35.465" v="4331"/>
          <ac:spMkLst>
            <pc:docMk/>
            <pc:sldMk cId="870732462" sldId="481"/>
            <ac:spMk id="7" creationId="{3B366484-10D8-B538-6104-4EDFD4A74DA2}"/>
          </ac:spMkLst>
        </pc:spChg>
        <pc:spChg chg="mod">
          <ac:chgData name="Roncevic, Matija" userId="f2c0c90f-1fe6-4b8a-ac83-c22ddfd296fd" providerId="ADAL" clId="{7CBF5AC9-99C8-495E-AE91-B06E2A25E57A}" dt="2024-07-03T09:28:34.070" v="4492" actId="5793"/>
          <ac:spMkLst>
            <pc:docMk/>
            <pc:sldMk cId="870732462" sldId="481"/>
            <ac:spMk id="8" creationId="{DDEBFC69-CBA8-E12F-519C-3C6D9EBF823D}"/>
          </ac:spMkLst>
        </pc:spChg>
        <pc:spChg chg="del mod">
          <ac:chgData name="Roncevic, Matija" userId="f2c0c90f-1fe6-4b8a-ac83-c22ddfd296fd" providerId="ADAL" clId="{7CBF5AC9-99C8-495E-AE91-B06E2A25E57A}" dt="2024-07-03T15:33:35.382" v="5058" actId="21"/>
          <ac:spMkLst>
            <pc:docMk/>
            <pc:sldMk cId="870732462" sldId="481"/>
            <ac:spMk id="9" creationId="{EBFFF044-6664-32E6-FB44-7D315C57DECD}"/>
          </ac:spMkLst>
        </pc:spChg>
        <pc:spChg chg="add mod">
          <ac:chgData name="Roncevic, Matija" userId="f2c0c90f-1fe6-4b8a-ac83-c22ddfd296fd" providerId="ADAL" clId="{7CBF5AC9-99C8-495E-AE91-B06E2A25E57A}" dt="2024-07-03T09:30:18.621" v="4519"/>
          <ac:spMkLst>
            <pc:docMk/>
            <pc:sldMk cId="870732462" sldId="481"/>
            <ac:spMk id="11" creationId="{17C43A5C-F600-E073-0988-7DC53E03CA60}"/>
          </ac:spMkLst>
        </pc:spChg>
        <pc:spChg chg="add mod">
          <ac:chgData name="Roncevic, Matija" userId="f2c0c90f-1fe6-4b8a-ac83-c22ddfd296fd" providerId="ADAL" clId="{7CBF5AC9-99C8-495E-AE91-B06E2A25E57A}" dt="2024-07-03T09:30:18.621" v="4519"/>
          <ac:spMkLst>
            <pc:docMk/>
            <pc:sldMk cId="870732462" sldId="481"/>
            <ac:spMk id="12" creationId="{48CC36E4-B538-5F17-8C4C-83BEB8455B60}"/>
          </ac:spMkLst>
        </pc:spChg>
        <pc:spChg chg="del">
          <ac:chgData name="Roncevic, Matija" userId="f2c0c90f-1fe6-4b8a-ac83-c22ddfd296fd" providerId="ADAL" clId="{7CBF5AC9-99C8-495E-AE91-B06E2A25E57A}" dt="2024-07-03T15:33:35.382" v="5058" actId="21"/>
          <ac:spMkLst>
            <pc:docMk/>
            <pc:sldMk cId="870732462" sldId="481"/>
            <ac:spMk id="40" creationId="{1978CB4E-FD05-CCD9-0B84-AD2A13803B51}"/>
          </ac:spMkLst>
        </pc:spChg>
        <pc:spChg chg="del">
          <ac:chgData name="Roncevic, Matija" userId="f2c0c90f-1fe6-4b8a-ac83-c22ddfd296fd" providerId="ADAL" clId="{7CBF5AC9-99C8-495E-AE91-B06E2A25E57A}" dt="2024-07-03T15:33:35.382" v="5058" actId="21"/>
          <ac:spMkLst>
            <pc:docMk/>
            <pc:sldMk cId="870732462" sldId="481"/>
            <ac:spMk id="41" creationId="{58F58418-DDFA-B71A-5E6A-43459F14E3B5}"/>
          </ac:spMkLst>
        </pc:spChg>
        <pc:spChg chg="add mod">
          <ac:chgData name="Roncevic, Matija" userId="f2c0c90f-1fe6-4b8a-ac83-c22ddfd296fd" providerId="ADAL" clId="{7CBF5AC9-99C8-495E-AE91-B06E2A25E57A}" dt="2024-07-03T15:33:56.127" v="5063" actId="1076"/>
          <ac:spMkLst>
            <pc:docMk/>
            <pc:sldMk cId="870732462" sldId="481"/>
            <ac:spMk id="42" creationId="{4AEB0487-C1DC-1254-45B4-559784734172}"/>
          </ac:spMkLst>
        </pc:spChg>
        <pc:grpChg chg="del">
          <ac:chgData name="Roncevic, Matija" userId="f2c0c90f-1fe6-4b8a-ac83-c22ddfd296fd" providerId="ADAL" clId="{7CBF5AC9-99C8-495E-AE91-B06E2A25E57A}" dt="2024-07-03T15:33:35.382" v="5058" actId="21"/>
          <ac:grpSpMkLst>
            <pc:docMk/>
            <pc:sldMk cId="870732462" sldId="481"/>
            <ac:grpSpMk id="30" creationId="{20E21FD8-79EE-2407-D27D-2ACB68F8ACBC}"/>
          </ac:grpSpMkLst>
        </pc:grpChg>
        <pc:grpChg chg="del">
          <ac:chgData name="Roncevic, Matija" userId="f2c0c90f-1fe6-4b8a-ac83-c22ddfd296fd" providerId="ADAL" clId="{7CBF5AC9-99C8-495E-AE91-B06E2A25E57A}" dt="2024-07-03T15:33:35.382" v="5058" actId="21"/>
          <ac:grpSpMkLst>
            <pc:docMk/>
            <pc:sldMk cId="870732462" sldId="481"/>
            <ac:grpSpMk id="35" creationId="{7D6384EF-F51F-7317-E144-F3CA58B80181}"/>
          </ac:grpSpMkLst>
        </pc:grpChg>
      </pc:sldChg>
      <pc:sldChg chg="del">
        <pc:chgData name="Roncevic, Matija" userId="f2c0c90f-1fe6-4b8a-ac83-c22ddfd296fd" providerId="ADAL" clId="{7CBF5AC9-99C8-495E-AE91-B06E2A25E57A}" dt="2024-06-29T06:29:19.742" v="15" actId="47"/>
        <pc:sldMkLst>
          <pc:docMk/>
          <pc:sldMk cId="2009537839" sldId="481"/>
        </pc:sldMkLst>
      </pc:sldChg>
      <pc:sldChg chg="addSp delSp modSp add del mod">
        <pc:chgData name="Roncevic, Matija" userId="f2c0c90f-1fe6-4b8a-ac83-c22ddfd296fd" providerId="ADAL" clId="{7CBF5AC9-99C8-495E-AE91-B06E2A25E57A}" dt="2024-07-03T15:34:59.109" v="5070" actId="47"/>
        <pc:sldMkLst>
          <pc:docMk/>
          <pc:sldMk cId="2166920146" sldId="482"/>
        </pc:sldMkLst>
        <pc:spChg chg="add mod">
          <ac:chgData name="Roncevic, Matija" userId="f2c0c90f-1fe6-4b8a-ac83-c22ddfd296fd" providerId="ADAL" clId="{7CBF5AC9-99C8-495E-AE91-B06E2A25E57A}" dt="2024-07-03T09:30:20.698" v="4520"/>
          <ac:spMkLst>
            <pc:docMk/>
            <pc:sldMk cId="2166920146" sldId="482"/>
            <ac:spMk id="7" creationId="{48D58224-3B19-6A90-C003-604817B2E8BA}"/>
          </ac:spMkLst>
        </pc:spChg>
        <pc:spChg chg="mod">
          <ac:chgData name="Roncevic, Matija" userId="f2c0c90f-1fe6-4b8a-ac83-c22ddfd296fd" providerId="ADAL" clId="{7CBF5AC9-99C8-495E-AE91-B06E2A25E57A}" dt="2024-07-03T09:28:37.101" v="4493" actId="5793"/>
          <ac:spMkLst>
            <pc:docMk/>
            <pc:sldMk cId="2166920146" sldId="482"/>
            <ac:spMk id="8" creationId="{DDEBFC69-CBA8-E12F-519C-3C6D9EBF823D}"/>
          </ac:spMkLst>
        </pc:spChg>
        <pc:spChg chg="mod">
          <ac:chgData name="Roncevic, Matija" userId="f2c0c90f-1fe6-4b8a-ac83-c22ddfd296fd" providerId="ADAL" clId="{7CBF5AC9-99C8-495E-AE91-B06E2A25E57A}" dt="2024-07-03T09:27:32.959" v="4488" actId="14100"/>
          <ac:spMkLst>
            <pc:docMk/>
            <pc:sldMk cId="2166920146" sldId="482"/>
            <ac:spMk id="9" creationId="{EBFFF044-6664-32E6-FB44-7D315C57DECD}"/>
          </ac:spMkLst>
        </pc:spChg>
        <pc:spChg chg="add mod">
          <ac:chgData name="Roncevic, Matija" userId="f2c0c90f-1fe6-4b8a-ac83-c22ddfd296fd" providerId="ADAL" clId="{7CBF5AC9-99C8-495E-AE91-B06E2A25E57A}" dt="2024-07-03T09:30:20.698" v="4520"/>
          <ac:spMkLst>
            <pc:docMk/>
            <pc:sldMk cId="2166920146" sldId="482"/>
            <ac:spMk id="11" creationId="{47B1E2CA-8B7E-FBF7-7BDA-03E7B37CE201}"/>
          </ac:spMkLst>
        </pc:spChg>
        <pc:spChg chg="add mod">
          <ac:chgData name="Roncevic, Matija" userId="f2c0c90f-1fe6-4b8a-ac83-c22ddfd296fd" providerId="ADAL" clId="{7CBF5AC9-99C8-495E-AE91-B06E2A25E57A}" dt="2024-07-03T14:58:32.874" v="4689" actId="164"/>
          <ac:spMkLst>
            <pc:docMk/>
            <pc:sldMk cId="2166920146" sldId="482"/>
            <ac:spMk id="12" creationId="{DF783EE4-46CD-4443-33E6-227A945FD287}"/>
          </ac:spMkLst>
        </pc:spChg>
        <pc:spChg chg="add mod">
          <ac:chgData name="Roncevic, Matija" userId="f2c0c90f-1fe6-4b8a-ac83-c22ddfd296fd" providerId="ADAL" clId="{7CBF5AC9-99C8-495E-AE91-B06E2A25E57A}" dt="2024-07-03T14:58:32.874" v="4689" actId="164"/>
          <ac:spMkLst>
            <pc:docMk/>
            <pc:sldMk cId="2166920146" sldId="482"/>
            <ac:spMk id="13" creationId="{B1375185-01BD-F85D-2BBA-8D1B5EF30C68}"/>
          </ac:spMkLst>
        </pc:spChg>
        <pc:spChg chg="del">
          <ac:chgData name="Roncevic, Matija" userId="f2c0c90f-1fe6-4b8a-ac83-c22ddfd296fd" providerId="ADAL" clId="{7CBF5AC9-99C8-495E-AE91-B06E2A25E57A}" dt="2024-07-03T09:25:50.007" v="4333" actId="478"/>
          <ac:spMkLst>
            <pc:docMk/>
            <pc:sldMk cId="2166920146" sldId="482"/>
            <ac:spMk id="40" creationId="{1978CB4E-FD05-CCD9-0B84-AD2A13803B51}"/>
          </ac:spMkLst>
        </pc:spChg>
        <pc:spChg chg="del">
          <ac:chgData name="Roncevic, Matija" userId="f2c0c90f-1fe6-4b8a-ac83-c22ddfd296fd" providerId="ADAL" clId="{7CBF5AC9-99C8-495E-AE91-B06E2A25E57A}" dt="2024-07-03T09:25:50.007" v="4333" actId="478"/>
          <ac:spMkLst>
            <pc:docMk/>
            <pc:sldMk cId="2166920146" sldId="482"/>
            <ac:spMk id="41" creationId="{58F58418-DDFA-B71A-5E6A-43459F14E3B5}"/>
          </ac:spMkLst>
        </pc:spChg>
        <pc:spChg chg="mod">
          <ac:chgData name="Roncevic, Matija" userId="f2c0c90f-1fe6-4b8a-ac83-c22ddfd296fd" providerId="ADAL" clId="{7CBF5AC9-99C8-495E-AE91-B06E2A25E57A}" dt="2024-07-03T15:32:42.752" v="5050" actId="1076"/>
          <ac:spMkLst>
            <pc:docMk/>
            <pc:sldMk cId="2166920146" sldId="482"/>
            <ac:spMk id="46" creationId="{364A57B5-4027-0D2A-7A87-CE8C8D0D0F45}"/>
          </ac:spMkLst>
        </pc:spChg>
        <pc:grpChg chg="add mod">
          <ac:chgData name="Roncevic, Matija" userId="f2c0c90f-1fe6-4b8a-ac83-c22ddfd296fd" providerId="ADAL" clId="{7CBF5AC9-99C8-495E-AE91-B06E2A25E57A}" dt="2024-07-03T14:58:34.932" v="4690" actId="1076"/>
          <ac:grpSpMkLst>
            <pc:docMk/>
            <pc:sldMk cId="2166920146" sldId="482"/>
            <ac:grpSpMk id="18" creationId="{4E42316D-FAA8-C74F-3122-2D9D69EF2838}"/>
          </ac:grpSpMkLst>
        </pc:grpChg>
        <pc:grpChg chg="del">
          <ac:chgData name="Roncevic, Matija" userId="f2c0c90f-1fe6-4b8a-ac83-c22ddfd296fd" providerId="ADAL" clId="{7CBF5AC9-99C8-495E-AE91-B06E2A25E57A}" dt="2024-07-03T09:25:50.007" v="4333" actId="478"/>
          <ac:grpSpMkLst>
            <pc:docMk/>
            <pc:sldMk cId="2166920146" sldId="482"/>
            <ac:grpSpMk id="30" creationId="{20E21FD8-79EE-2407-D27D-2ACB68F8ACBC}"/>
          </ac:grpSpMkLst>
        </pc:grpChg>
        <pc:grpChg chg="del">
          <ac:chgData name="Roncevic, Matija" userId="f2c0c90f-1fe6-4b8a-ac83-c22ddfd296fd" providerId="ADAL" clId="{7CBF5AC9-99C8-495E-AE91-B06E2A25E57A}" dt="2024-07-03T09:25:50.007" v="4333" actId="478"/>
          <ac:grpSpMkLst>
            <pc:docMk/>
            <pc:sldMk cId="2166920146" sldId="482"/>
            <ac:grpSpMk id="35" creationId="{7D6384EF-F51F-7317-E144-F3CA58B80181}"/>
          </ac:grpSpMkLst>
        </pc:grpChg>
      </pc:sldChg>
      <pc:sldChg chg="del">
        <pc:chgData name="Roncevic, Matija" userId="f2c0c90f-1fe6-4b8a-ac83-c22ddfd296fd" providerId="ADAL" clId="{7CBF5AC9-99C8-495E-AE91-B06E2A25E57A}" dt="2024-06-29T06:29:19.027" v="13" actId="47"/>
        <pc:sldMkLst>
          <pc:docMk/>
          <pc:sldMk cId="3097802846" sldId="482"/>
        </pc:sldMkLst>
      </pc:sldChg>
      <pc:sldChg chg="addSp delSp modSp add del mod">
        <pc:chgData name="Roncevic, Matija" userId="f2c0c90f-1fe6-4b8a-ac83-c22ddfd296fd" providerId="ADAL" clId="{7CBF5AC9-99C8-495E-AE91-B06E2A25E57A}" dt="2024-07-03T09:35:15.133" v="4593" actId="47"/>
        <pc:sldMkLst>
          <pc:docMk/>
          <pc:sldMk cId="1118636854" sldId="483"/>
        </pc:sldMkLst>
        <pc:spChg chg="mod">
          <ac:chgData name="Roncevic, Matija" userId="f2c0c90f-1fe6-4b8a-ac83-c22ddfd296fd" providerId="ADAL" clId="{7CBF5AC9-99C8-495E-AE91-B06E2A25E57A}" dt="2024-07-03T09:29:05.565" v="4504" actId="20577"/>
          <ac:spMkLst>
            <pc:docMk/>
            <pc:sldMk cId="1118636854" sldId="483"/>
            <ac:spMk id="8" creationId="{DDEBFC69-CBA8-E12F-519C-3C6D9EBF823D}"/>
          </ac:spMkLst>
        </pc:spChg>
        <pc:spChg chg="del mod">
          <ac:chgData name="Roncevic, Matija" userId="f2c0c90f-1fe6-4b8a-ac83-c22ddfd296fd" providerId="ADAL" clId="{7CBF5AC9-99C8-495E-AE91-B06E2A25E57A}" dt="2024-07-03T09:34:52.301" v="4590"/>
          <ac:spMkLst>
            <pc:docMk/>
            <pc:sldMk cId="1118636854" sldId="483"/>
            <ac:spMk id="11" creationId="{DB48ED13-7C49-5CDB-C4AB-13A486B00561}"/>
          </ac:spMkLst>
        </pc:spChg>
        <pc:spChg chg="add del">
          <ac:chgData name="Roncevic, Matija" userId="f2c0c90f-1fe6-4b8a-ac83-c22ddfd296fd" providerId="ADAL" clId="{7CBF5AC9-99C8-495E-AE91-B06E2A25E57A}" dt="2024-07-03T09:34:45.508" v="4586" actId="478"/>
          <ac:spMkLst>
            <pc:docMk/>
            <pc:sldMk cId="1118636854" sldId="483"/>
            <ac:spMk id="12" creationId="{0F98F140-0AF2-20EF-2A55-829499B4445A}"/>
          </ac:spMkLst>
        </pc:spChg>
        <pc:spChg chg="add del">
          <ac:chgData name="Roncevic, Matija" userId="f2c0c90f-1fe6-4b8a-ac83-c22ddfd296fd" providerId="ADAL" clId="{7CBF5AC9-99C8-495E-AE91-B06E2A25E57A}" dt="2024-07-03T09:34:45.508" v="4586" actId="478"/>
          <ac:spMkLst>
            <pc:docMk/>
            <pc:sldMk cId="1118636854" sldId="483"/>
            <ac:spMk id="17" creationId="{BD131A23-4228-86B8-BD0C-A7870D0FDA26}"/>
          </ac:spMkLst>
        </pc:spChg>
        <pc:picChg chg="add del">
          <ac:chgData name="Roncevic, Matija" userId="f2c0c90f-1fe6-4b8a-ac83-c22ddfd296fd" providerId="ADAL" clId="{7CBF5AC9-99C8-495E-AE91-B06E2A25E57A}" dt="2024-07-03T09:34:45.508" v="4586" actId="478"/>
          <ac:picMkLst>
            <pc:docMk/>
            <pc:sldMk cId="1118636854" sldId="483"/>
            <ac:picMk id="10" creationId="{EF36DB06-AE2D-E221-5DD2-18DEC9697588}"/>
          </ac:picMkLst>
        </pc:picChg>
        <pc:picChg chg="add del">
          <ac:chgData name="Roncevic, Matija" userId="f2c0c90f-1fe6-4b8a-ac83-c22ddfd296fd" providerId="ADAL" clId="{7CBF5AC9-99C8-495E-AE91-B06E2A25E57A}" dt="2024-07-03T09:34:45.508" v="4586" actId="478"/>
          <ac:picMkLst>
            <pc:docMk/>
            <pc:sldMk cId="1118636854" sldId="483"/>
            <ac:picMk id="16" creationId="{4179CF0C-8C01-ED73-DFA7-8DD9074CBC9E}"/>
          </ac:picMkLst>
        </pc:picChg>
        <pc:cxnChg chg="add del">
          <ac:chgData name="Roncevic, Matija" userId="f2c0c90f-1fe6-4b8a-ac83-c22ddfd296fd" providerId="ADAL" clId="{7CBF5AC9-99C8-495E-AE91-B06E2A25E57A}" dt="2024-07-03T09:34:45.508" v="4586" actId="478"/>
          <ac:cxnSpMkLst>
            <pc:docMk/>
            <pc:sldMk cId="1118636854" sldId="483"/>
            <ac:cxnSpMk id="14" creationId="{C40938DD-8289-4DFF-CDA4-9A15CAD8DCC1}"/>
          </ac:cxnSpMkLst>
        </pc:cxnChg>
        <pc:cxnChg chg="add del">
          <ac:chgData name="Roncevic, Matija" userId="f2c0c90f-1fe6-4b8a-ac83-c22ddfd296fd" providerId="ADAL" clId="{7CBF5AC9-99C8-495E-AE91-B06E2A25E57A}" dt="2024-07-03T09:34:45.508" v="4586" actId="478"/>
          <ac:cxnSpMkLst>
            <pc:docMk/>
            <pc:sldMk cId="1118636854" sldId="483"/>
            <ac:cxnSpMk id="15" creationId="{FDDDCB66-44B5-0CE9-7529-F2F46F82A242}"/>
          </ac:cxnSpMkLst>
        </pc:cxnChg>
        <pc:cxnChg chg="add del">
          <ac:chgData name="Roncevic, Matija" userId="f2c0c90f-1fe6-4b8a-ac83-c22ddfd296fd" providerId="ADAL" clId="{7CBF5AC9-99C8-495E-AE91-B06E2A25E57A}" dt="2024-07-03T09:34:45.508" v="4586" actId="478"/>
          <ac:cxnSpMkLst>
            <pc:docMk/>
            <pc:sldMk cId="1118636854" sldId="483"/>
            <ac:cxnSpMk id="18" creationId="{5272F4AB-96BB-738F-A8D9-6C5830D1D632}"/>
          </ac:cxnSpMkLst>
        </pc:cxnChg>
        <pc:cxnChg chg="add del">
          <ac:chgData name="Roncevic, Matija" userId="f2c0c90f-1fe6-4b8a-ac83-c22ddfd296fd" providerId="ADAL" clId="{7CBF5AC9-99C8-495E-AE91-B06E2A25E57A}" dt="2024-07-03T09:34:45.508" v="4586" actId="478"/>
          <ac:cxnSpMkLst>
            <pc:docMk/>
            <pc:sldMk cId="1118636854" sldId="483"/>
            <ac:cxnSpMk id="19" creationId="{FC323A62-7757-5036-69B3-F70E2C078C1E}"/>
          </ac:cxnSpMkLst>
        </pc:cxnChg>
      </pc:sldChg>
      <pc:sldChg chg="addSp delSp modSp add del mod addAnim delAnim modAnim">
        <pc:chgData name="Roncevic, Matija" userId="f2c0c90f-1fe6-4b8a-ac83-c22ddfd296fd" providerId="ADAL" clId="{7CBF5AC9-99C8-495E-AE91-B06E2A25E57A}" dt="2024-07-04T09:21:46.185" v="6312" actId="47"/>
        <pc:sldMkLst>
          <pc:docMk/>
          <pc:sldMk cId="4052894918" sldId="483"/>
        </pc:sldMkLst>
        <pc:spChg chg="mod">
          <ac:chgData name="Roncevic, Matija" userId="f2c0c90f-1fe6-4b8a-ac83-c22ddfd296fd" providerId="ADAL" clId="{7CBF5AC9-99C8-495E-AE91-B06E2A25E57A}" dt="2024-07-03T15:05:39.380" v="4745" actId="20577"/>
          <ac:spMkLst>
            <pc:docMk/>
            <pc:sldMk cId="4052894918" sldId="483"/>
            <ac:spMk id="2" creationId="{696A4AFA-FF11-3474-1CE9-C1C0FDF1CD89}"/>
          </ac:spMkLst>
        </pc:spChg>
        <pc:spChg chg="mod">
          <ac:chgData name="Roncevic, Matija" userId="f2c0c90f-1fe6-4b8a-ac83-c22ddfd296fd" providerId="ADAL" clId="{7CBF5AC9-99C8-495E-AE91-B06E2A25E57A}" dt="2024-07-03T17:23:13.767" v="5759"/>
          <ac:spMkLst>
            <pc:docMk/>
            <pc:sldMk cId="4052894918" sldId="483"/>
            <ac:spMk id="16" creationId="{BA0FB450-95D1-7D51-9E4C-12B943F29233}"/>
          </ac:spMkLst>
        </pc:spChg>
        <pc:spChg chg="mod">
          <ac:chgData name="Roncevic, Matija" userId="f2c0c90f-1fe6-4b8a-ac83-c22ddfd296fd" providerId="ADAL" clId="{7CBF5AC9-99C8-495E-AE91-B06E2A25E57A}" dt="2024-07-03T17:23:13.767" v="5759"/>
          <ac:spMkLst>
            <pc:docMk/>
            <pc:sldMk cId="4052894918" sldId="483"/>
            <ac:spMk id="18" creationId="{4A0DDE4D-0016-9A0E-6FEA-7E85453F2DD2}"/>
          </ac:spMkLst>
        </pc:spChg>
        <pc:spChg chg="mod">
          <ac:chgData name="Roncevic, Matija" userId="f2c0c90f-1fe6-4b8a-ac83-c22ddfd296fd" providerId="ADAL" clId="{7CBF5AC9-99C8-495E-AE91-B06E2A25E57A}" dt="2024-07-03T17:23:13.767" v="5759"/>
          <ac:spMkLst>
            <pc:docMk/>
            <pc:sldMk cId="4052894918" sldId="483"/>
            <ac:spMk id="21" creationId="{F9EE4906-4F34-8D2B-67BB-B1519E782958}"/>
          </ac:spMkLst>
        </pc:spChg>
        <pc:spChg chg="add del mod">
          <ac:chgData name="Roncevic, Matija" userId="f2c0c90f-1fe6-4b8a-ac83-c22ddfd296fd" providerId="ADAL" clId="{7CBF5AC9-99C8-495E-AE91-B06E2A25E57A}" dt="2024-07-03T17:23:23.753" v="5763" actId="478"/>
          <ac:spMkLst>
            <pc:docMk/>
            <pc:sldMk cId="4052894918" sldId="483"/>
            <ac:spMk id="23" creationId="{B5775239-C2DD-B07B-57B4-2CE5480DD7C1}"/>
          </ac:spMkLst>
        </pc:spChg>
        <pc:grpChg chg="add del mod">
          <ac:chgData name="Roncevic, Matija" userId="f2c0c90f-1fe6-4b8a-ac83-c22ddfd296fd" providerId="ADAL" clId="{7CBF5AC9-99C8-495E-AE91-B06E2A25E57A}" dt="2024-07-03T17:23:21.357" v="5762" actId="478"/>
          <ac:grpSpMkLst>
            <pc:docMk/>
            <pc:sldMk cId="4052894918" sldId="483"/>
            <ac:grpSpMk id="14" creationId="{DEF1F5F5-0FD5-C60C-0FFF-008FD371D16F}"/>
          </ac:grpSpMkLst>
        </pc:grpChg>
        <pc:grpChg chg="mod">
          <ac:chgData name="Roncevic, Matija" userId="f2c0c90f-1fe6-4b8a-ac83-c22ddfd296fd" providerId="ADAL" clId="{7CBF5AC9-99C8-495E-AE91-B06E2A25E57A}" dt="2024-07-03T17:23:13.767" v="5759"/>
          <ac:grpSpMkLst>
            <pc:docMk/>
            <pc:sldMk cId="4052894918" sldId="483"/>
            <ac:grpSpMk id="15" creationId="{66DBA1EE-CD3C-8DC8-026F-A96A8A68A262}"/>
          </ac:grpSpMkLst>
        </pc:grpChg>
        <pc:grpChg chg="add del mod">
          <ac:chgData name="Roncevic, Matija" userId="f2c0c90f-1fe6-4b8a-ac83-c22ddfd296fd" providerId="ADAL" clId="{7CBF5AC9-99C8-495E-AE91-B06E2A25E57A}" dt="2024-07-03T17:23:21.357" v="5762" actId="478"/>
          <ac:grpSpMkLst>
            <pc:docMk/>
            <pc:sldMk cId="4052894918" sldId="483"/>
            <ac:grpSpMk id="19" creationId="{E1C4768D-7046-07DA-E0D1-1657A2B327C6}"/>
          </ac:grpSpMkLst>
        </pc:grpChg>
        <pc:picChg chg="mod">
          <ac:chgData name="Roncevic, Matija" userId="f2c0c90f-1fe6-4b8a-ac83-c22ddfd296fd" providerId="ADAL" clId="{7CBF5AC9-99C8-495E-AE91-B06E2A25E57A}" dt="2024-07-03T17:23:13.767" v="5759"/>
          <ac:picMkLst>
            <pc:docMk/>
            <pc:sldMk cId="4052894918" sldId="483"/>
            <ac:picMk id="17" creationId="{5E4082C3-F146-A59B-0FE3-E0C8F4C4CA13}"/>
          </ac:picMkLst>
        </pc:picChg>
        <pc:picChg chg="mod">
          <ac:chgData name="Roncevic, Matija" userId="f2c0c90f-1fe6-4b8a-ac83-c22ddfd296fd" providerId="ADAL" clId="{7CBF5AC9-99C8-495E-AE91-B06E2A25E57A}" dt="2024-07-03T17:23:13.767" v="5759"/>
          <ac:picMkLst>
            <pc:docMk/>
            <pc:sldMk cId="4052894918" sldId="483"/>
            <ac:picMk id="20" creationId="{FF978C7D-F14E-8299-5CAF-45F7FD912692}"/>
          </ac:picMkLst>
        </pc:picChg>
        <pc:cxnChg chg="add del mod">
          <ac:chgData name="Roncevic, Matija" userId="f2c0c90f-1fe6-4b8a-ac83-c22ddfd296fd" providerId="ADAL" clId="{7CBF5AC9-99C8-495E-AE91-B06E2A25E57A}" dt="2024-07-03T17:23:21.357" v="5762" actId="478"/>
          <ac:cxnSpMkLst>
            <pc:docMk/>
            <pc:sldMk cId="4052894918" sldId="483"/>
            <ac:cxnSpMk id="22" creationId="{9317E6FA-02F9-524E-512F-C0A6A8C822A5}"/>
          </ac:cxnSpMkLst>
        </pc:cxnChg>
        <pc:cxnChg chg="add mod">
          <ac:chgData name="Roncevic, Matija" userId="f2c0c90f-1fe6-4b8a-ac83-c22ddfd296fd" providerId="ADAL" clId="{7CBF5AC9-99C8-495E-AE91-B06E2A25E57A}" dt="2024-07-03T17:23:37.018" v="5767" actId="693"/>
          <ac:cxnSpMkLst>
            <pc:docMk/>
            <pc:sldMk cId="4052894918" sldId="483"/>
            <ac:cxnSpMk id="38" creationId="{DD6E827B-3967-BFEC-3C8B-89346EF84F3E}"/>
          </ac:cxnSpMkLst>
        </pc:cxnChg>
      </pc:sldChg>
      <pc:sldChg chg="addSp delSp modSp add del mod">
        <pc:chgData name="Roncevic, Matija" userId="f2c0c90f-1fe6-4b8a-ac83-c22ddfd296fd" providerId="ADAL" clId="{7CBF5AC9-99C8-495E-AE91-B06E2A25E57A}" dt="2024-07-04T09:21:47.470" v="6313" actId="47"/>
        <pc:sldMkLst>
          <pc:docMk/>
          <pc:sldMk cId="2023213243" sldId="484"/>
        </pc:sldMkLst>
        <pc:spChg chg="mod">
          <ac:chgData name="Roncevic, Matija" userId="f2c0c90f-1fe6-4b8a-ac83-c22ddfd296fd" providerId="ADAL" clId="{7CBF5AC9-99C8-495E-AE91-B06E2A25E57A}" dt="2024-07-03T15:05:44.752" v="4746"/>
          <ac:spMkLst>
            <pc:docMk/>
            <pc:sldMk cId="2023213243" sldId="484"/>
            <ac:spMk id="2" creationId="{696A4AFA-FF11-3474-1CE9-C1C0FDF1CD89}"/>
          </ac:spMkLst>
        </pc:spChg>
        <pc:spChg chg="mod">
          <ac:chgData name="Roncevic, Matija" userId="f2c0c90f-1fe6-4b8a-ac83-c22ddfd296fd" providerId="ADAL" clId="{7CBF5AC9-99C8-495E-AE91-B06E2A25E57A}" dt="2024-07-04T08:06:02.260" v="6276" actId="20577"/>
          <ac:spMkLst>
            <pc:docMk/>
            <pc:sldMk cId="2023213243" sldId="484"/>
            <ac:spMk id="7" creationId="{3E766A03-3EBF-BD33-EDE0-A528220A3F75}"/>
          </ac:spMkLst>
        </pc:spChg>
        <pc:spChg chg="add mod">
          <ac:chgData name="Roncevic, Matija" userId="f2c0c90f-1fe6-4b8a-ac83-c22ddfd296fd" providerId="ADAL" clId="{7CBF5AC9-99C8-495E-AE91-B06E2A25E57A}" dt="2024-07-04T08:06:56.608" v="6293" actId="207"/>
          <ac:spMkLst>
            <pc:docMk/>
            <pc:sldMk cId="2023213243" sldId="484"/>
            <ac:spMk id="8" creationId="{DD2D2C6D-73BC-23ED-A911-6A5FDE1E8BD2}"/>
          </ac:spMkLst>
        </pc:spChg>
        <pc:spChg chg="add del mod">
          <ac:chgData name="Roncevic, Matija" userId="f2c0c90f-1fe6-4b8a-ac83-c22ddfd296fd" providerId="ADAL" clId="{7CBF5AC9-99C8-495E-AE91-B06E2A25E57A}" dt="2024-07-04T08:05:58.046" v="6273"/>
          <ac:spMkLst>
            <pc:docMk/>
            <pc:sldMk cId="2023213243" sldId="484"/>
            <ac:spMk id="9" creationId="{011AD94B-92B0-E9B4-F008-9F0863DEC1A2}"/>
          </ac:spMkLst>
        </pc:spChg>
        <pc:spChg chg="mod">
          <ac:chgData name="Roncevic, Matija" userId="f2c0c90f-1fe6-4b8a-ac83-c22ddfd296fd" providerId="ADAL" clId="{7CBF5AC9-99C8-495E-AE91-B06E2A25E57A}" dt="2024-07-03T15:04:36.597" v="4729" actId="1076"/>
          <ac:spMkLst>
            <pc:docMk/>
            <pc:sldMk cId="2023213243" sldId="484"/>
            <ac:spMk id="56" creationId="{1E82B81C-6188-9FF7-897F-2EB8649F436F}"/>
          </ac:spMkLst>
        </pc:spChg>
        <pc:spChg chg="mod">
          <ac:chgData name="Roncevic, Matija" userId="f2c0c90f-1fe6-4b8a-ac83-c22ddfd296fd" providerId="ADAL" clId="{7CBF5AC9-99C8-495E-AE91-B06E2A25E57A}" dt="2024-07-03T15:04:36.597" v="4729" actId="1076"/>
          <ac:spMkLst>
            <pc:docMk/>
            <pc:sldMk cId="2023213243" sldId="484"/>
            <ac:spMk id="57" creationId="{439E7C9B-BC78-179B-5271-BA264E5E51B2}"/>
          </ac:spMkLst>
        </pc:spChg>
        <pc:grpChg chg="mod">
          <ac:chgData name="Roncevic, Matija" userId="f2c0c90f-1fe6-4b8a-ac83-c22ddfd296fd" providerId="ADAL" clId="{7CBF5AC9-99C8-495E-AE91-B06E2A25E57A}" dt="2024-07-03T15:04:36.597" v="4729" actId="1076"/>
          <ac:grpSpMkLst>
            <pc:docMk/>
            <pc:sldMk cId="2023213243" sldId="484"/>
            <ac:grpSpMk id="15" creationId="{3744BCAA-61ED-3570-4E0B-4C147B96CB8F}"/>
          </ac:grpSpMkLst>
        </pc:grpChg>
        <pc:grpChg chg="mod">
          <ac:chgData name="Roncevic, Matija" userId="f2c0c90f-1fe6-4b8a-ac83-c22ddfd296fd" providerId="ADAL" clId="{7CBF5AC9-99C8-495E-AE91-B06E2A25E57A}" dt="2024-07-03T15:04:36.597" v="4729" actId="1076"/>
          <ac:grpSpMkLst>
            <pc:docMk/>
            <pc:sldMk cId="2023213243" sldId="484"/>
            <ac:grpSpMk id="20" creationId="{673870ED-4A23-CDF2-3C37-3F6D9514BF75}"/>
          </ac:grpSpMkLst>
        </pc:grpChg>
        <pc:grpChg chg="mod">
          <ac:chgData name="Roncevic, Matija" userId="f2c0c90f-1fe6-4b8a-ac83-c22ddfd296fd" providerId="ADAL" clId="{7CBF5AC9-99C8-495E-AE91-B06E2A25E57A}" dt="2024-07-03T15:04:36.597" v="4729" actId="1076"/>
          <ac:grpSpMkLst>
            <pc:docMk/>
            <pc:sldMk cId="2023213243" sldId="484"/>
            <ac:grpSpMk id="42" creationId="{1252D242-3D74-A084-AE68-2C477B4F0613}"/>
          </ac:grpSpMkLst>
        </pc:grpChg>
        <pc:grpChg chg="mod">
          <ac:chgData name="Roncevic, Matija" userId="f2c0c90f-1fe6-4b8a-ac83-c22ddfd296fd" providerId="ADAL" clId="{7CBF5AC9-99C8-495E-AE91-B06E2A25E57A}" dt="2024-07-03T15:04:36.597" v="4729" actId="1076"/>
          <ac:grpSpMkLst>
            <pc:docMk/>
            <pc:sldMk cId="2023213243" sldId="484"/>
            <ac:grpSpMk id="48" creationId="{F79B5810-BA1C-76F5-E8B7-0C2A812D7719}"/>
          </ac:grpSpMkLst>
        </pc:grpChg>
        <pc:picChg chg="mod">
          <ac:chgData name="Roncevic, Matija" userId="f2c0c90f-1fe6-4b8a-ac83-c22ddfd296fd" providerId="ADAL" clId="{7CBF5AC9-99C8-495E-AE91-B06E2A25E57A}" dt="2024-07-03T15:04:43.733" v="4730" actId="1076"/>
          <ac:picMkLst>
            <pc:docMk/>
            <pc:sldMk cId="2023213243" sldId="484"/>
            <ac:picMk id="38" creationId="{D4CE9A2B-10BA-66D8-7589-8EF9E164AC9C}"/>
          </ac:picMkLst>
        </pc:picChg>
        <pc:picChg chg="mod">
          <ac:chgData name="Roncevic, Matija" userId="f2c0c90f-1fe6-4b8a-ac83-c22ddfd296fd" providerId="ADAL" clId="{7CBF5AC9-99C8-495E-AE91-B06E2A25E57A}" dt="2024-07-03T15:04:36.597" v="4729" actId="1076"/>
          <ac:picMkLst>
            <pc:docMk/>
            <pc:sldMk cId="2023213243" sldId="484"/>
            <ac:picMk id="40" creationId="{60665F69-1628-FD36-6309-CB408E00C5F1}"/>
          </ac:picMkLst>
        </pc:picChg>
        <pc:picChg chg="mod">
          <ac:chgData name="Roncevic, Matija" userId="f2c0c90f-1fe6-4b8a-ac83-c22ddfd296fd" providerId="ADAL" clId="{7CBF5AC9-99C8-495E-AE91-B06E2A25E57A}" dt="2024-07-03T15:04:36.597" v="4729" actId="1076"/>
          <ac:picMkLst>
            <pc:docMk/>
            <pc:sldMk cId="2023213243" sldId="484"/>
            <ac:picMk id="41" creationId="{223A945C-4A12-0460-F828-BB5A166707DD}"/>
          </ac:picMkLst>
        </pc:picChg>
        <pc:cxnChg chg="mod">
          <ac:chgData name="Roncevic, Matija" userId="f2c0c90f-1fe6-4b8a-ac83-c22ddfd296fd" providerId="ADAL" clId="{7CBF5AC9-99C8-495E-AE91-B06E2A25E57A}" dt="2024-07-03T15:04:36.597" v="4729" actId="1076"/>
          <ac:cxnSpMkLst>
            <pc:docMk/>
            <pc:sldMk cId="2023213243" sldId="484"/>
            <ac:cxnSpMk id="53" creationId="{B7564BD0-A625-6541-F3C2-01E39379374B}"/>
          </ac:cxnSpMkLst>
        </pc:cxnChg>
        <pc:cxnChg chg="mod">
          <ac:chgData name="Roncevic, Matija" userId="f2c0c90f-1fe6-4b8a-ac83-c22ddfd296fd" providerId="ADAL" clId="{7CBF5AC9-99C8-495E-AE91-B06E2A25E57A}" dt="2024-07-03T15:04:36.597" v="4729" actId="1076"/>
          <ac:cxnSpMkLst>
            <pc:docMk/>
            <pc:sldMk cId="2023213243" sldId="484"/>
            <ac:cxnSpMk id="54" creationId="{52D1BBDF-6BCE-2FE3-FB85-169390BE31CB}"/>
          </ac:cxnSpMkLst>
        </pc:cxnChg>
        <pc:cxnChg chg="mod">
          <ac:chgData name="Roncevic, Matija" userId="f2c0c90f-1fe6-4b8a-ac83-c22ddfd296fd" providerId="ADAL" clId="{7CBF5AC9-99C8-495E-AE91-B06E2A25E57A}" dt="2024-07-03T15:04:36.597" v="4729" actId="1076"/>
          <ac:cxnSpMkLst>
            <pc:docMk/>
            <pc:sldMk cId="2023213243" sldId="484"/>
            <ac:cxnSpMk id="55" creationId="{FD0EBC49-F43D-83BF-FB01-EEB5BDDB21EE}"/>
          </ac:cxnSpMkLst>
        </pc:cxnChg>
      </pc:sldChg>
      <pc:sldChg chg="del">
        <pc:chgData name="Roncevic, Matija" userId="f2c0c90f-1fe6-4b8a-ac83-c22ddfd296fd" providerId="ADAL" clId="{7CBF5AC9-99C8-495E-AE91-B06E2A25E57A}" dt="2024-06-29T06:29:17.389" v="9" actId="47"/>
        <pc:sldMkLst>
          <pc:docMk/>
          <pc:sldMk cId="927171894" sldId="485"/>
        </pc:sldMkLst>
      </pc:sldChg>
      <pc:sldChg chg="addSp delSp modSp add del mod">
        <pc:chgData name="Roncevic, Matija" userId="f2c0c90f-1fe6-4b8a-ac83-c22ddfd296fd" providerId="ADAL" clId="{7CBF5AC9-99C8-495E-AE91-B06E2A25E57A}" dt="2024-07-04T09:21:48.394" v="6314" actId="47"/>
        <pc:sldMkLst>
          <pc:docMk/>
          <pc:sldMk cId="2883628643" sldId="485"/>
        </pc:sldMkLst>
        <pc:spChg chg="mod">
          <ac:chgData name="Roncevic, Matija" userId="f2c0c90f-1fe6-4b8a-ac83-c22ddfd296fd" providerId="ADAL" clId="{7CBF5AC9-99C8-495E-AE91-B06E2A25E57A}" dt="2024-07-03T15:05:47.562" v="4747"/>
          <ac:spMkLst>
            <pc:docMk/>
            <pc:sldMk cId="2883628643" sldId="485"/>
            <ac:spMk id="2" creationId="{696A4AFA-FF11-3474-1CE9-C1C0FDF1CD89}"/>
          </ac:spMkLst>
        </pc:spChg>
        <pc:spChg chg="mod">
          <ac:chgData name="Roncevic, Matija" userId="f2c0c90f-1fe6-4b8a-ac83-c22ddfd296fd" providerId="ADAL" clId="{7CBF5AC9-99C8-495E-AE91-B06E2A25E57A}" dt="2024-07-04T08:06:28.493" v="6287" actId="20577"/>
          <ac:spMkLst>
            <pc:docMk/>
            <pc:sldMk cId="2883628643" sldId="485"/>
            <ac:spMk id="7" creationId="{3E766A03-3EBF-BD33-EDE0-A528220A3F75}"/>
          </ac:spMkLst>
        </pc:spChg>
        <pc:spChg chg="add mod">
          <ac:chgData name="Roncevic, Matija" userId="f2c0c90f-1fe6-4b8a-ac83-c22ddfd296fd" providerId="ADAL" clId="{7CBF5AC9-99C8-495E-AE91-B06E2A25E57A}" dt="2024-07-04T08:07:07.075" v="6295" actId="207"/>
          <ac:spMkLst>
            <pc:docMk/>
            <pc:sldMk cId="2883628643" sldId="485"/>
            <ac:spMk id="15" creationId="{43C712EF-1A77-9D77-59BC-74BEF3E88A4A}"/>
          </ac:spMkLst>
        </pc:spChg>
        <pc:spChg chg="add mod">
          <ac:chgData name="Roncevic, Matija" userId="f2c0c90f-1fe6-4b8a-ac83-c22ddfd296fd" providerId="ADAL" clId="{7CBF5AC9-99C8-495E-AE91-B06E2A25E57A}" dt="2024-07-04T08:07:04.818" v="6294" actId="207"/>
          <ac:spMkLst>
            <pc:docMk/>
            <pc:sldMk cId="2883628643" sldId="485"/>
            <ac:spMk id="16" creationId="{7CFE9C54-5BAF-EBBF-81C2-600DE4F2441E}"/>
          </ac:spMkLst>
        </pc:spChg>
        <pc:spChg chg="add del mod">
          <ac:chgData name="Roncevic, Matija" userId="f2c0c90f-1fe6-4b8a-ac83-c22ddfd296fd" providerId="ADAL" clId="{7CBF5AC9-99C8-495E-AE91-B06E2A25E57A}" dt="2024-07-04T08:06:12.437" v="6279"/>
          <ac:spMkLst>
            <pc:docMk/>
            <pc:sldMk cId="2883628643" sldId="485"/>
            <ac:spMk id="17" creationId="{9C58928F-DE09-E2F1-2936-8BFEB42C4CC3}"/>
          </ac:spMkLst>
        </pc:spChg>
        <pc:spChg chg="mod">
          <ac:chgData name="Roncevic, Matija" userId="f2c0c90f-1fe6-4b8a-ac83-c22ddfd296fd" providerId="ADAL" clId="{7CBF5AC9-99C8-495E-AE91-B06E2A25E57A}" dt="2024-07-03T15:05:05.835" v="4734" actId="1076"/>
          <ac:spMkLst>
            <pc:docMk/>
            <pc:sldMk cId="2883628643" sldId="485"/>
            <ac:spMk id="60" creationId="{1F47B351-4C27-4F91-4E24-0C6EE845E335}"/>
          </ac:spMkLst>
        </pc:spChg>
        <pc:spChg chg="mod">
          <ac:chgData name="Roncevic, Matija" userId="f2c0c90f-1fe6-4b8a-ac83-c22ddfd296fd" providerId="ADAL" clId="{7CBF5AC9-99C8-495E-AE91-B06E2A25E57A}" dt="2024-07-03T15:04:56.287" v="4731" actId="1076"/>
          <ac:spMkLst>
            <pc:docMk/>
            <pc:sldMk cId="2883628643" sldId="485"/>
            <ac:spMk id="62" creationId="{85DB8B2D-3AD4-B23F-FA19-D170B95D5A08}"/>
          </ac:spMkLst>
        </pc:spChg>
        <pc:grpChg chg="mod">
          <ac:chgData name="Roncevic, Matija" userId="f2c0c90f-1fe6-4b8a-ac83-c22ddfd296fd" providerId="ADAL" clId="{7CBF5AC9-99C8-495E-AE91-B06E2A25E57A}" dt="2024-07-03T15:04:13.195" v="4728" actId="1076"/>
          <ac:grpSpMkLst>
            <pc:docMk/>
            <pc:sldMk cId="2883628643" sldId="485"/>
            <ac:grpSpMk id="8" creationId="{E87D4A2A-3AE3-E9ED-991B-B9E75B08B4DD}"/>
          </ac:grpSpMkLst>
        </pc:grpChg>
        <pc:grpChg chg="mod">
          <ac:chgData name="Roncevic, Matija" userId="f2c0c90f-1fe6-4b8a-ac83-c22ddfd296fd" providerId="ADAL" clId="{7CBF5AC9-99C8-495E-AE91-B06E2A25E57A}" dt="2024-07-03T15:05:05.835" v="4734" actId="1076"/>
          <ac:grpSpMkLst>
            <pc:docMk/>
            <pc:sldMk cId="2883628643" sldId="485"/>
            <ac:grpSpMk id="14" creationId="{27E2490A-31E5-5779-39F2-EBA8EE70C3F1}"/>
          </ac:grpSpMkLst>
        </pc:grpChg>
        <pc:grpChg chg="mod">
          <ac:chgData name="Roncevic, Matija" userId="f2c0c90f-1fe6-4b8a-ac83-c22ddfd296fd" providerId="ADAL" clId="{7CBF5AC9-99C8-495E-AE91-B06E2A25E57A}" dt="2024-07-03T15:04:13.195" v="4728" actId="1076"/>
          <ac:grpSpMkLst>
            <pc:docMk/>
            <pc:sldMk cId="2883628643" sldId="485"/>
            <ac:grpSpMk id="28" creationId="{49918177-B403-5224-5E1E-3A35EE7BD81A}"/>
          </ac:grpSpMkLst>
        </pc:grpChg>
        <pc:grpChg chg="mod">
          <ac:chgData name="Roncevic, Matija" userId="f2c0c90f-1fe6-4b8a-ac83-c22ddfd296fd" providerId="ADAL" clId="{7CBF5AC9-99C8-495E-AE91-B06E2A25E57A}" dt="2024-07-03T15:04:13.195" v="4728" actId="1076"/>
          <ac:grpSpMkLst>
            <pc:docMk/>
            <pc:sldMk cId="2883628643" sldId="485"/>
            <ac:grpSpMk id="33" creationId="{91526019-CEE4-92B6-A6F5-562A0A3FBFA9}"/>
          </ac:grpSpMkLst>
        </pc:grpChg>
        <pc:picChg chg="mod">
          <ac:chgData name="Roncevic, Matija" userId="f2c0c90f-1fe6-4b8a-ac83-c22ddfd296fd" providerId="ADAL" clId="{7CBF5AC9-99C8-495E-AE91-B06E2A25E57A}" dt="2024-07-03T15:04:56.287" v="4731" actId="1076"/>
          <ac:picMkLst>
            <pc:docMk/>
            <pc:sldMk cId="2883628643" sldId="485"/>
            <ac:picMk id="61" creationId="{667ACF0B-ED39-D916-7000-E5E17A5D9498}"/>
          </ac:picMkLst>
        </pc:picChg>
        <pc:cxnChg chg="mod">
          <ac:chgData name="Roncevic, Matija" userId="f2c0c90f-1fe6-4b8a-ac83-c22ddfd296fd" providerId="ADAL" clId="{7CBF5AC9-99C8-495E-AE91-B06E2A25E57A}" dt="2024-07-03T15:04:13.195" v="4728" actId="1076"/>
          <ac:cxnSpMkLst>
            <pc:docMk/>
            <pc:sldMk cId="2883628643" sldId="485"/>
            <ac:cxnSpMk id="43" creationId="{9745FC8F-9B1D-CB5F-54D5-21A1399E87AC}"/>
          </ac:cxnSpMkLst>
        </pc:cxnChg>
        <pc:cxnChg chg="mod">
          <ac:chgData name="Roncevic, Matija" userId="f2c0c90f-1fe6-4b8a-ac83-c22ddfd296fd" providerId="ADAL" clId="{7CBF5AC9-99C8-495E-AE91-B06E2A25E57A}" dt="2024-07-03T15:04:13.195" v="4728" actId="1076"/>
          <ac:cxnSpMkLst>
            <pc:docMk/>
            <pc:sldMk cId="2883628643" sldId="485"/>
            <ac:cxnSpMk id="58" creationId="{5D876524-F33E-3372-6115-2A590DF1137F}"/>
          </ac:cxnSpMkLst>
        </pc:cxnChg>
        <pc:cxnChg chg="mod">
          <ac:chgData name="Roncevic, Matija" userId="f2c0c90f-1fe6-4b8a-ac83-c22ddfd296fd" providerId="ADAL" clId="{7CBF5AC9-99C8-495E-AE91-B06E2A25E57A}" dt="2024-07-03T15:04:13.195" v="4728" actId="1076"/>
          <ac:cxnSpMkLst>
            <pc:docMk/>
            <pc:sldMk cId="2883628643" sldId="485"/>
            <ac:cxnSpMk id="59" creationId="{1BEB6D76-9301-3DA9-2445-87CBB56BC0C3}"/>
          </ac:cxnSpMkLst>
        </pc:cxnChg>
      </pc:sldChg>
      <pc:sldChg chg="del">
        <pc:chgData name="Roncevic, Matija" userId="f2c0c90f-1fe6-4b8a-ac83-c22ddfd296fd" providerId="ADAL" clId="{7CBF5AC9-99C8-495E-AE91-B06E2A25E57A}" dt="2024-06-29T06:29:16.943" v="8" actId="47"/>
        <pc:sldMkLst>
          <pc:docMk/>
          <pc:sldMk cId="2714001238" sldId="486"/>
        </pc:sldMkLst>
      </pc:sldChg>
      <pc:sldChg chg="addSp delSp modSp add del mod">
        <pc:chgData name="Roncevic, Matija" userId="f2c0c90f-1fe6-4b8a-ac83-c22ddfd296fd" providerId="ADAL" clId="{7CBF5AC9-99C8-495E-AE91-B06E2A25E57A}" dt="2024-07-04T09:21:50.102" v="6315" actId="47"/>
        <pc:sldMkLst>
          <pc:docMk/>
          <pc:sldMk cId="2916471959" sldId="486"/>
        </pc:sldMkLst>
        <pc:spChg chg="mod">
          <ac:chgData name="Roncevic, Matija" userId="f2c0c90f-1fe6-4b8a-ac83-c22ddfd296fd" providerId="ADAL" clId="{7CBF5AC9-99C8-495E-AE91-B06E2A25E57A}" dt="2024-07-03T15:05:50.545" v="4748"/>
          <ac:spMkLst>
            <pc:docMk/>
            <pc:sldMk cId="2916471959" sldId="486"/>
            <ac:spMk id="2" creationId="{696A4AFA-FF11-3474-1CE9-C1C0FDF1CD89}"/>
          </ac:spMkLst>
        </pc:spChg>
        <pc:spChg chg="mod">
          <ac:chgData name="Roncevic, Matija" userId="f2c0c90f-1fe6-4b8a-ac83-c22ddfd296fd" providerId="ADAL" clId="{7CBF5AC9-99C8-495E-AE91-B06E2A25E57A}" dt="2024-07-04T08:06:48.191" v="6292" actId="1076"/>
          <ac:spMkLst>
            <pc:docMk/>
            <pc:sldMk cId="2916471959" sldId="486"/>
            <ac:spMk id="7" creationId="{3E766A03-3EBF-BD33-EDE0-A528220A3F75}"/>
          </ac:spMkLst>
        </pc:spChg>
        <pc:spChg chg="add del mod">
          <ac:chgData name="Roncevic, Matija" userId="f2c0c90f-1fe6-4b8a-ac83-c22ddfd296fd" providerId="ADAL" clId="{7CBF5AC9-99C8-495E-AE91-B06E2A25E57A}" dt="2024-07-04T08:06:40.599" v="6288" actId="478"/>
          <ac:spMkLst>
            <pc:docMk/>
            <pc:sldMk cId="2916471959" sldId="486"/>
            <ac:spMk id="8" creationId="{11989151-FD7A-E48A-D221-FF90BB7F6F03}"/>
          </ac:spMkLst>
        </pc:spChg>
        <pc:spChg chg="add del mod">
          <ac:chgData name="Roncevic, Matija" userId="f2c0c90f-1fe6-4b8a-ac83-c22ddfd296fd" providerId="ADAL" clId="{7CBF5AC9-99C8-495E-AE91-B06E2A25E57A}" dt="2024-07-04T08:06:40.599" v="6288" actId="478"/>
          <ac:spMkLst>
            <pc:docMk/>
            <pc:sldMk cId="2916471959" sldId="486"/>
            <ac:spMk id="9" creationId="{44AF315C-4181-9091-CAAB-8AC739652094}"/>
          </ac:spMkLst>
        </pc:spChg>
        <pc:spChg chg="add del mod">
          <ac:chgData name="Roncevic, Matija" userId="f2c0c90f-1fe6-4b8a-ac83-c22ddfd296fd" providerId="ADAL" clId="{7CBF5AC9-99C8-495E-AE91-B06E2A25E57A}" dt="2024-07-04T08:06:40.599" v="6288" actId="478"/>
          <ac:spMkLst>
            <pc:docMk/>
            <pc:sldMk cId="2916471959" sldId="486"/>
            <ac:spMk id="10" creationId="{4BFDF8F9-035C-6D35-C055-576614124416}"/>
          </ac:spMkLst>
        </pc:spChg>
        <pc:spChg chg="add del mod">
          <ac:chgData name="Roncevic, Matija" userId="f2c0c90f-1fe6-4b8a-ac83-c22ddfd296fd" providerId="ADAL" clId="{7CBF5AC9-99C8-495E-AE91-B06E2A25E57A}" dt="2024-07-04T08:06:40.599" v="6288" actId="478"/>
          <ac:spMkLst>
            <pc:docMk/>
            <pc:sldMk cId="2916471959" sldId="486"/>
            <ac:spMk id="12" creationId="{B7C1CD2C-1F7F-F75B-1180-F2FFF0686BB6}"/>
          </ac:spMkLst>
        </pc:spChg>
        <pc:spChg chg="add mod">
          <ac:chgData name="Roncevic, Matija" userId="f2c0c90f-1fe6-4b8a-ac83-c22ddfd296fd" providerId="ADAL" clId="{7CBF5AC9-99C8-495E-AE91-B06E2A25E57A}" dt="2024-07-04T08:07:14.385" v="6298" actId="207"/>
          <ac:spMkLst>
            <pc:docMk/>
            <pc:sldMk cId="2916471959" sldId="486"/>
            <ac:spMk id="13" creationId="{C6B4A7ED-3F54-8F24-9C61-97A17391ED32}"/>
          </ac:spMkLst>
        </pc:spChg>
        <pc:spChg chg="add mod">
          <ac:chgData name="Roncevic, Matija" userId="f2c0c90f-1fe6-4b8a-ac83-c22ddfd296fd" providerId="ADAL" clId="{7CBF5AC9-99C8-495E-AE91-B06E2A25E57A}" dt="2024-07-04T08:07:12.631" v="6297" actId="207"/>
          <ac:spMkLst>
            <pc:docMk/>
            <pc:sldMk cId="2916471959" sldId="486"/>
            <ac:spMk id="14" creationId="{DD1CA849-E8FB-4731-1337-431BA5D7B8DF}"/>
          </ac:spMkLst>
        </pc:spChg>
        <pc:spChg chg="add mod">
          <ac:chgData name="Roncevic, Matija" userId="f2c0c90f-1fe6-4b8a-ac83-c22ddfd296fd" providerId="ADAL" clId="{7CBF5AC9-99C8-495E-AE91-B06E2A25E57A}" dt="2024-07-04T08:07:10.521" v="6296" actId="207"/>
          <ac:spMkLst>
            <pc:docMk/>
            <pc:sldMk cId="2916471959" sldId="486"/>
            <ac:spMk id="24" creationId="{87A02B92-C355-F3B6-9E59-B99BBE53A77D}"/>
          </ac:spMkLst>
        </pc:spChg>
        <pc:grpChg chg="mod">
          <ac:chgData name="Roncevic, Matija" userId="f2c0c90f-1fe6-4b8a-ac83-c22ddfd296fd" providerId="ADAL" clId="{7CBF5AC9-99C8-495E-AE91-B06E2A25E57A}" dt="2024-07-03T15:05:22.364" v="4736" actId="1076"/>
          <ac:grpSpMkLst>
            <pc:docMk/>
            <pc:sldMk cId="2916471959" sldId="486"/>
            <ac:grpSpMk id="15" creationId="{2EF0C937-9390-80BF-FD6A-05D5FED824D1}"/>
          </ac:grpSpMkLst>
        </pc:grpChg>
        <pc:grpChg chg="mod">
          <ac:chgData name="Roncevic, Matija" userId="f2c0c90f-1fe6-4b8a-ac83-c22ddfd296fd" providerId="ADAL" clId="{7CBF5AC9-99C8-495E-AE91-B06E2A25E57A}" dt="2024-07-03T15:05:22.364" v="4736" actId="1076"/>
          <ac:grpSpMkLst>
            <pc:docMk/>
            <pc:sldMk cId="2916471959" sldId="486"/>
            <ac:grpSpMk id="20" creationId="{B84E854F-C12B-9A4B-E680-CF7FFD3EF54E}"/>
          </ac:grpSpMkLst>
        </pc:grpChg>
        <pc:grpChg chg="mod">
          <ac:chgData name="Roncevic, Matija" userId="f2c0c90f-1fe6-4b8a-ac83-c22ddfd296fd" providerId="ADAL" clId="{7CBF5AC9-99C8-495E-AE91-B06E2A25E57A}" dt="2024-07-03T15:05:22.364" v="4736" actId="1076"/>
          <ac:grpSpMkLst>
            <pc:docMk/>
            <pc:sldMk cId="2916471959" sldId="486"/>
            <ac:grpSpMk id="38" creationId="{BF4AC22E-10A8-4896-BBD7-1FE1CF38DD50}"/>
          </ac:grpSpMkLst>
        </pc:grpChg>
        <pc:grpChg chg="mod">
          <ac:chgData name="Roncevic, Matija" userId="f2c0c90f-1fe6-4b8a-ac83-c22ddfd296fd" providerId="ADAL" clId="{7CBF5AC9-99C8-495E-AE91-B06E2A25E57A}" dt="2024-07-03T15:05:22.364" v="4736" actId="1076"/>
          <ac:grpSpMkLst>
            <pc:docMk/>
            <pc:sldMk cId="2916471959" sldId="486"/>
            <ac:grpSpMk id="45" creationId="{A8FAF848-70E2-E813-26CD-F7E839792BAD}"/>
          </ac:grpSpMkLst>
        </pc:grpChg>
        <pc:grpChg chg="mod">
          <ac:chgData name="Roncevic, Matija" userId="f2c0c90f-1fe6-4b8a-ac83-c22ddfd296fd" providerId="ADAL" clId="{7CBF5AC9-99C8-495E-AE91-B06E2A25E57A}" dt="2024-07-03T15:05:22.364" v="4736" actId="1076"/>
          <ac:grpSpMkLst>
            <pc:docMk/>
            <pc:sldMk cId="2916471959" sldId="486"/>
            <ac:grpSpMk id="50" creationId="{9983A9DE-EEE9-A049-5D68-B04C55AD69E6}"/>
          </ac:grpSpMkLst>
        </pc:grpChg>
        <pc:cxnChg chg="mod">
          <ac:chgData name="Roncevic, Matija" userId="f2c0c90f-1fe6-4b8a-ac83-c22ddfd296fd" providerId="ADAL" clId="{7CBF5AC9-99C8-495E-AE91-B06E2A25E57A}" dt="2024-07-03T15:05:22.364" v="4736" actId="1076"/>
          <ac:cxnSpMkLst>
            <pc:docMk/>
            <pc:sldMk cId="2916471959" sldId="486"/>
            <ac:cxnSpMk id="55" creationId="{EAD94DF6-EB11-41B7-7AF4-1B64D68F09D9}"/>
          </ac:cxnSpMkLst>
        </pc:cxnChg>
        <pc:cxnChg chg="mod">
          <ac:chgData name="Roncevic, Matija" userId="f2c0c90f-1fe6-4b8a-ac83-c22ddfd296fd" providerId="ADAL" clId="{7CBF5AC9-99C8-495E-AE91-B06E2A25E57A}" dt="2024-07-03T15:05:22.364" v="4736" actId="1076"/>
          <ac:cxnSpMkLst>
            <pc:docMk/>
            <pc:sldMk cId="2916471959" sldId="486"/>
            <ac:cxnSpMk id="56" creationId="{0977964E-6019-D99E-B479-E6F1D757F2FE}"/>
          </ac:cxnSpMkLst>
        </pc:cxnChg>
        <pc:cxnChg chg="mod">
          <ac:chgData name="Roncevic, Matija" userId="f2c0c90f-1fe6-4b8a-ac83-c22ddfd296fd" providerId="ADAL" clId="{7CBF5AC9-99C8-495E-AE91-B06E2A25E57A}" dt="2024-07-03T15:05:22.364" v="4736" actId="1076"/>
          <ac:cxnSpMkLst>
            <pc:docMk/>
            <pc:sldMk cId="2916471959" sldId="486"/>
            <ac:cxnSpMk id="57" creationId="{07E7A0D8-1282-2D2F-F407-24712C067EDF}"/>
          </ac:cxnSpMkLst>
        </pc:cxnChg>
      </pc:sldChg>
      <pc:sldChg chg="addSp delSp modSp add mod ord delAnim modAnim">
        <pc:chgData name="Roncevic, Matija" userId="f2c0c90f-1fe6-4b8a-ac83-c22ddfd296fd" providerId="ADAL" clId="{7CBF5AC9-99C8-495E-AE91-B06E2A25E57A}" dt="2024-07-04T12:40:44.321" v="6517"/>
        <pc:sldMkLst>
          <pc:docMk/>
          <pc:sldMk cId="318822335" sldId="487"/>
        </pc:sldMkLst>
        <pc:spChg chg="del">
          <ac:chgData name="Roncevic, Matija" userId="f2c0c90f-1fe6-4b8a-ac83-c22ddfd296fd" providerId="ADAL" clId="{7CBF5AC9-99C8-495E-AE91-B06E2A25E57A}" dt="2024-07-03T15:15:35.190" v="4960" actId="478"/>
          <ac:spMkLst>
            <pc:docMk/>
            <pc:sldMk cId="318822335" sldId="487"/>
            <ac:spMk id="7" creationId="{ADFCDB8B-6E08-584E-2856-E9B3897503E6}"/>
          </ac:spMkLst>
        </pc:spChg>
        <pc:spChg chg="mod">
          <ac:chgData name="Roncevic, Matija" userId="f2c0c90f-1fe6-4b8a-ac83-c22ddfd296fd" providerId="ADAL" clId="{7CBF5AC9-99C8-495E-AE91-B06E2A25E57A}" dt="2024-07-04T11:17:45.039" v="6434" actId="14100"/>
          <ac:spMkLst>
            <pc:docMk/>
            <pc:sldMk cId="318822335" sldId="487"/>
            <ac:spMk id="8" creationId="{DDEBFC69-CBA8-E12F-519C-3C6D9EBF823D}"/>
          </ac:spMkLst>
        </pc:spChg>
        <pc:spChg chg="mod">
          <ac:chgData name="Roncevic, Matija" userId="f2c0c90f-1fe6-4b8a-ac83-c22ddfd296fd" providerId="ADAL" clId="{7CBF5AC9-99C8-495E-AE91-B06E2A25E57A}" dt="2024-07-03T17:25:42.936" v="5774" actId="20577"/>
          <ac:spMkLst>
            <pc:docMk/>
            <pc:sldMk cId="318822335" sldId="487"/>
            <ac:spMk id="32" creationId="{DF21A99A-A4D6-8C3F-ED0D-5EC428F924E1}"/>
          </ac:spMkLst>
        </pc:spChg>
        <pc:spChg chg="mod">
          <ac:chgData name="Roncevic, Matija" userId="f2c0c90f-1fe6-4b8a-ac83-c22ddfd296fd" providerId="ADAL" clId="{7CBF5AC9-99C8-495E-AE91-B06E2A25E57A}" dt="2024-07-03T17:28:50.491" v="5806" actId="1076"/>
          <ac:spMkLst>
            <pc:docMk/>
            <pc:sldMk cId="318822335" sldId="487"/>
            <ac:spMk id="36" creationId="{F26B6547-B2B1-399A-CDF2-CA633DECF74C}"/>
          </ac:spMkLst>
        </pc:spChg>
        <pc:spChg chg="add mod">
          <ac:chgData name="Roncevic, Matija" userId="f2c0c90f-1fe6-4b8a-ac83-c22ddfd296fd" providerId="ADAL" clId="{7CBF5AC9-99C8-495E-AE91-B06E2A25E57A}" dt="2024-07-03T17:28:01.734" v="5800" actId="1076"/>
          <ac:spMkLst>
            <pc:docMk/>
            <pc:sldMk cId="318822335" sldId="487"/>
            <ac:spMk id="47" creationId="{E21AB77B-9042-6E28-8D55-5E4295A8D8F8}"/>
          </ac:spMkLst>
        </pc:spChg>
        <pc:spChg chg="mod">
          <ac:chgData name="Roncevic, Matija" userId="f2c0c90f-1fe6-4b8a-ac83-c22ddfd296fd" providerId="ADAL" clId="{7CBF5AC9-99C8-495E-AE91-B06E2A25E57A}" dt="2024-07-03T15:16:40.337" v="4975" actId="1076"/>
          <ac:spMkLst>
            <pc:docMk/>
            <pc:sldMk cId="318822335" sldId="487"/>
            <ac:spMk id="51" creationId="{15228A87-B54D-6ECF-B1ED-B7FDD973E12A}"/>
          </ac:spMkLst>
        </pc:spChg>
        <pc:spChg chg="del">
          <ac:chgData name="Roncevic, Matija" userId="f2c0c90f-1fe6-4b8a-ac83-c22ddfd296fd" providerId="ADAL" clId="{7CBF5AC9-99C8-495E-AE91-B06E2A25E57A}" dt="2024-07-03T15:15:35.190" v="4960" actId="478"/>
          <ac:spMkLst>
            <pc:docMk/>
            <pc:sldMk cId="318822335" sldId="487"/>
            <ac:spMk id="52" creationId="{3019588C-6E51-8243-9F1F-EF79A8DF98F6}"/>
          </ac:spMkLst>
        </pc:spChg>
        <pc:grpChg chg="del">
          <ac:chgData name="Roncevic, Matija" userId="f2c0c90f-1fe6-4b8a-ac83-c22ddfd296fd" providerId="ADAL" clId="{7CBF5AC9-99C8-495E-AE91-B06E2A25E57A}" dt="2024-07-03T15:15:35.190" v="4960" actId="478"/>
          <ac:grpSpMkLst>
            <pc:docMk/>
            <pc:sldMk cId="318822335" sldId="487"/>
            <ac:grpSpMk id="14" creationId="{221BD381-A8CF-0628-19F6-B24B08C73CE0}"/>
          </ac:grpSpMkLst>
        </pc:grpChg>
        <pc:grpChg chg="del">
          <ac:chgData name="Roncevic, Matija" userId="f2c0c90f-1fe6-4b8a-ac83-c22ddfd296fd" providerId="ADAL" clId="{7CBF5AC9-99C8-495E-AE91-B06E2A25E57A}" dt="2024-07-03T15:15:35.190" v="4960" actId="478"/>
          <ac:grpSpMkLst>
            <pc:docMk/>
            <pc:sldMk cId="318822335" sldId="487"/>
            <ac:grpSpMk id="28" creationId="{CE33CE62-94D0-A1B8-A59E-2DBB834C0BF6}"/>
          </ac:grpSpMkLst>
        </pc:grpChg>
        <pc:grpChg chg="mod">
          <ac:chgData name="Roncevic, Matija" userId="f2c0c90f-1fe6-4b8a-ac83-c22ddfd296fd" providerId="ADAL" clId="{7CBF5AC9-99C8-495E-AE91-B06E2A25E57A}" dt="2024-07-03T15:16:40.337" v="4975" actId="1076"/>
          <ac:grpSpMkLst>
            <pc:docMk/>
            <pc:sldMk cId="318822335" sldId="487"/>
            <ac:grpSpMk id="29" creationId="{6DC94473-5875-175F-C39D-73F0CC16E672}"/>
          </ac:grpSpMkLst>
        </pc:grpChg>
        <pc:grpChg chg="mod">
          <ac:chgData name="Roncevic, Matija" userId="f2c0c90f-1fe6-4b8a-ac83-c22ddfd296fd" providerId="ADAL" clId="{7CBF5AC9-99C8-495E-AE91-B06E2A25E57A}" dt="2024-07-03T15:16:40.337" v="4975" actId="1076"/>
          <ac:grpSpMkLst>
            <pc:docMk/>
            <pc:sldMk cId="318822335" sldId="487"/>
            <ac:grpSpMk id="33" creationId="{AE0AB7A5-8921-224C-5C33-39371D2D8B67}"/>
          </ac:grpSpMkLst>
        </pc:grpChg>
        <pc:grpChg chg="del">
          <ac:chgData name="Roncevic, Matija" userId="f2c0c90f-1fe6-4b8a-ac83-c22ddfd296fd" providerId="ADAL" clId="{7CBF5AC9-99C8-495E-AE91-B06E2A25E57A}" dt="2024-07-03T15:15:35.190" v="4960" actId="478"/>
          <ac:grpSpMkLst>
            <pc:docMk/>
            <pc:sldMk cId="318822335" sldId="487"/>
            <ac:grpSpMk id="34" creationId="{464E2976-E032-3A80-B9CC-C674998EF324}"/>
          </ac:grpSpMkLst>
        </pc:grpChg>
        <pc:grpChg chg="del mod">
          <ac:chgData name="Roncevic, Matija" userId="f2c0c90f-1fe6-4b8a-ac83-c22ddfd296fd" providerId="ADAL" clId="{7CBF5AC9-99C8-495E-AE91-B06E2A25E57A}" dt="2024-07-04T11:21:01.773" v="6443" actId="478"/>
          <ac:grpSpMkLst>
            <pc:docMk/>
            <pc:sldMk cId="318822335" sldId="487"/>
            <ac:grpSpMk id="44" creationId="{F5595BB4-852D-88C4-81EE-2781798EABEE}"/>
          </ac:grpSpMkLst>
        </pc:grpChg>
        <pc:picChg chg="del">
          <ac:chgData name="Roncevic, Matija" userId="f2c0c90f-1fe6-4b8a-ac83-c22ddfd296fd" providerId="ADAL" clId="{7CBF5AC9-99C8-495E-AE91-B06E2A25E57A}" dt="2024-07-03T15:16:01.420" v="4967" actId="478"/>
          <ac:picMkLst>
            <pc:docMk/>
            <pc:sldMk cId="318822335" sldId="487"/>
            <ac:picMk id="55" creationId="{A8918B5D-129E-AC4E-64E1-177E961052D3}"/>
          </ac:picMkLst>
        </pc:picChg>
        <pc:cxnChg chg="del">
          <ac:chgData name="Roncevic, Matija" userId="f2c0c90f-1fe6-4b8a-ac83-c22ddfd296fd" providerId="ADAL" clId="{7CBF5AC9-99C8-495E-AE91-B06E2A25E57A}" dt="2024-07-03T15:15:35.190" v="4960" actId="478"/>
          <ac:cxnSpMkLst>
            <pc:docMk/>
            <pc:sldMk cId="318822335" sldId="487"/>
            <ac:cxnSpMk id="9" creationId="{19C6D475-B6A7-F3C1-F1E3-E56F73F98C22}"/>
          </ac:cxnSpMkLst>
        </pc:cxnChg>
        <pc:cxnChg chg="mod">
          <ac:chgData name="Roncevic, Matija" userId="f2c0c90f-1fe6-4b8a-ac83-c22ddfd296fd" providerId="ADAL" clId="{7CBF5AC9-99C8-495E-AE91-B06E2A25E57A}" dt="2024-07-03T15:16:40.337" v="4975" actId="1076"/>
          <ac:cxnSpMkLst>
            <pc:docMk/>
            <pc:sldMk cId="318822335" sldId="487"/>
            <ac:cxnSpMk id="35" creationId="{4EE764DC-7DEF-A014-AD99-46416009BFB3}"/>
          </ac:cxnSpMkLst>
        </pc:cxnChg>
        <pc:cxnChg chg="mod">
          <ac:chgData name="Roncevic, Matija" userId="f2c0c90f-1fe6-4b8a-ac83-c22ddfd296fd" providerId="ADAL" clId="{7CBF5AC9-99C8-495E-AE91-B06E2A25E57A}" dt="2024-07-03T15:19:20.539" v="5032" actId="14100"/>
          <ac:cxnSpMkLst>
            <pc:docMk/>
            <pc:sldMk cId="318822335" sldId="487"/>
            <ac:cxnSpMk id="38" creationId="{290F8AFB-7815-5BDC-8B55-A4DDB2A1D9C9}"/>
          </ac:cxnSpMkLst>
        </pc:cxnChg>
        <pc:cxnChg chg="del">
          <ac:chgData name="Roncevic, Matija" userId="f2c0c90f-1fe6-4b8a-ac83-c22ddfd296fd" providerId="ADAL" clId="{7CBF5AC9-99C8-495E-AE91-B06E2A25E57A}" dt="2024-07-03T15:15:35.190" v="4960" actId="478"/>
          <ac:cxnSpMkLst>
            <pc:docMk/>
            <pc:sldMk cId="318822335" sldId="487"/>
            <ac:cxnSpMk id="41" creationId="{48513684-09CB-7564-F60E-76001C8E9E20}"/>
          </ac:cxnSpMkLst>
        </pc:cxnChg>
        <pc:cxnChg chg="del mod">
          <ac:chgData name="Roncevic, Matija" userId="f2c0c90f-1fe6-4b8a-ac83-c22ddfd296fd" providerId="ADAL" clId="{7CBF5AC9-99C8-495E-AE91-B06E2A25E57A}" dt="2024-07-04T11:21:00.700" v="6442" actId="478"/>
          <ac:cxnSpMkLst>
            <pc:docMk/>
            <pc:sldMk cId="318822335" sldId="487"/>
            <ac:cxnSpMk id="48" creationId="{D0B8470B-6DC2-8EC1-909B-B5BF903EF373}"/>
          </ac:cxnSpMkLst>
        </pc:cxnChg>
        <pc:cxnChg chg="del">
          <ac:chgData name="Roncevic, Matija" userId="f2c0c90f-1fe6-4b8a-ac83-c22ddfd296fd" providerId="ADAL" clId="{7CBF5AC9-99C8-495E-AE91-B06E2A25E57A}" dt="2024-07-03T15:15:35.190" v="4960" actId="478"/>
          <ac:cxnSpMkLst>
            <pc:docMk/>
            <pc:sldMk cId="318822335" sldId="487"/>
            <ac:cxnSpMk id="54" creationId="{8526501A-869E-8BEF-2C86-93DDDF7A414C}"/>
          </ac:cxnSpMkLst>
        </pc:cxnChg>
      </pc:sldChg>
      <pc:sldChg chg="del">
        <pc:chgData name="Roncevic, Matija" userId="f2c0c90f-1fe6-4b8a-ac83-c22ddfd296fd" providerId="ADAL" clId="{7CBF5AC9-99C8-495E-AE91-B06E2A25E57A}" dt="2024-06-29T06:29:16.531" v="7" actId="47"/>
        <pc:sldMkLst>
          <pc:docMk/>
          <pc:sldMk cId="3867032552" sldId="487"/>
        </pc:sldMkLst>
      </pc:sldChg>
      <pc:sldChg chg="addSp delSp modSp add mod modTransition">
        <pc:chgData name="Roncevic, Matija" userId="f2c0c90f-1fe6-4b8a-ac83-c22ddfd296fd" providerId="ADAL" clId="{7CBF5AC9-99C8-495E-AE91-B06E2A25E57A}" dt="2024-07-03T17:39:54.414" v="5850"/>
        <pc:sldMkLst>
          <pc:docMk/>
          <pc:sldMk cId="2443495169" sldId="488"/>
        </pc:sldMkLst>
        <pc:spChg chg="add mod">
          <ac:chgData name="Roncevic, Matija" userId="f2c0c90f-1fe6-4b8a-ac83-c22ddfd296fd" providerId="ADAL" clId="{7CBF5AC9-99C8-495E-AE91-B06E2A25E57A}" dt="2024-07-03T17:39:46.784" v="5849" actId="20577"/>
          <ac:spMkLst>
            <pc:docMk/>
            <pc:sldMk cId="2443495169" sldId="488"/>
            <ac:spMk id="7" creationId="{EBFFF044-6664-32E6-FB44-7D315C57DECD}"/>
          </ac:spMkLst>
        </pc:spChg>
        <pc:spChg chg="del">
          <ac:chgData name="Roncevic, Matija" userId="f2c0c90f-1fe6-4b8a-ac83-c22ddfd296fd" providerId="ADAL" clId="{7CBF5AC9-99C8-495E-AE91-B06E2A25E57A}" dt="2024-07-03T15:33:39.912" v="5059" actId="478"/>
          <ac:spMkLst>
            <pc:docMk/>
            <pc:sldMk cId="2443495169" sldId="488"/>
            <ac:spMk id="9" creationId="{EBFFF044-6664-32E6-FB44-7D315C57DECD}"/>
          </ac:spMkLst>
        </pc:spChg>
        <pc:spChg chg="mod">
          <ac:chgData name="Roncevic, Matija" userId="f2c0c90f-1fe6-4b8a-ac83-c22ddfd296fd" providerId="ADAL" clId="{7CBF5AC9-99C8-495E-AE91-B06E2A25E57A}" dt="2024-07-03T15:33:40.223" v="5060"/>
          <ac:spMkLst>
            <pc:docMk/>
            <pc:sldMk cId="2443495169" sldId="488"/>
            <ac:spMk id="13" creationId="{B4AD794F-38AD-ACAF-41CD-ACB533F4FA50}"/>
          </ac:spMkLst>
        </pc:spChg>
        <pc:spChg chg="mod">
          <ac:chgData name="Roncevic, Matija" userId="f2c0c90f-1fe6-4b8a-ac83-c22ddfd296fd" providerId="ADAL" clId="{7CBF5AC9-99C8-495E-AE91-B06E2A25E57A}" dt="2024-07-03T15:33:40.223" v="5060"/>
          <ac:spMkLst>
            <pc:docMk/>
            <pc:sldMk cId="2443495169" sldId="488"/>
            <ac:spMk id="18" creationId="{6E673BE6-DA63-79DB-AAAC-22B78497FB40}"/>
          </ac:spMkLst>
        </pc:spChg>
        <pc:spChg chg="mod">
          <ac:chgData name="Roncevic, Matija" userId="f2c0c90f-1fe6-4b8a-ac83-c22ddfd296fd" providerId="ADAL" clId="{7CBF5AC9-99C8-495E-AE91-B06E2A25E57A}" dt="2024-07-03T15:33:40.223" v="5060"/>
          <ac:spMkLst>
            <pc:docMk/>
            <pc:sldMk cId="2443495169" sldId="488"/>
            <ac:spMk id="19" creationId="{1F91233E-A959-FC90-A2F2-868A6BF22C90}"/>
          </ac:spMkLst>
        </pc:spChg>
        <pc:spChg chg="del">
          <ac:chgData name="Roncevic, Matija" userId="f2c0c90f-1fe6-4b8a-ac83-c22ddfd296fd" providerId="ADAL" clId="{7CBF5AC9-99C8-495E-AE91-B06E2A25E57A}" dt="2024-07-03T15:33:39.912" v="5059" actId="478"/>
          <ac:spMkLst>
            <pc:docMk/>
            <pc:sldMk cId="2443495169" sldId="488"/>
            <ac:spMk id="40" creationId="{1978CB4E-FD05-CCD9-0B84-AD2A13803B51}"/>
          </ac:spMkLst>
        </pc:spChg>
        <pc:spChg chg="del">
          <ac:chgData name="Roncevic, Matija" userId="f2c0c90f-1fe6-4b8a-ac83-c22ddfd296fd" providerId="ADAL" clId="{7CBF5AC9-99C8-495E-AE91-B06E2A25E57A}" dt="2024-07-03T15:33:39.912" v="5059" actId="478"/>
          <ac:spMkLst>
            <pc:docMk/>
            <pc:sldMk cId="2443495169" sldId="488"/>
            <ac:spMk id="41" creationId="{58F58418-DDFA-B71A-5E6A-43459F14E3B5}"/>
          </ac:spMkLst>
        </pc:spChg>
        <pc:spChg chg="mod">
          <ac:chgData name="Roncevic, Matija" userId="f2c0c90f-1fe6-4b8a-ac83-c22ddfd296fd" providerId="ADAL" clId="{7CBF5AC9-99C8-495E-AE91-B06E2A25E57A}" dt="2024-07-03T15:33:40.223" v="5060"/>
          <ac:spMkLst>
            <pc:docMk/>
            <pc:sldMk cId="2443495169" sldId="488"/>
            <ac:spMk id="42" creationId="{64C4CB0F-8F18-F366-3B75-FD155BC6B134}"/>
          </ac:spMkLst>
        </pc:spChg>
        <pc:spChg chg="mod">
          <ac:chgData name="Roncevic, Matija" userId="f2c0c90f-1fe6-4b8a-ac83-c22ddfd296fd" providerId="ADAL" clId="{7CBF5AC9-99C8-495E-AE91-B06E2A25E57A}" dt="2024-07-03T15:33:40.223" v="5060"/>
          <ac:spMkLst>
            <pc:docMk/>
            <pc:sldMk cId="2443495169" sldId="488"/>
            <ac:spMk id="43" creationId="{B9C14651-AB0B-E403-A1C9-6038A66ADE39}"/>
          </ac:spMkLst>
        </pc:spChg>
        <pc:spChg chg="mod">
          <ac:chgData name="Roncevic, Matija" userId="f2c0c90f-1fe6-4b8a-ac83-c22ddfd296fd" providerId="ADAL" clId="{7CBF5AC9-99C8-495E-AE91-B06E2A25E57A}" dt="2024-07-03T15:33:40.223" v="5060"/>
          <ac:spMkLst>
            <pc:docMk/>
            <pc:sldMk cId="2443495169" sldId="488"/>
            <ac:spMk id="44" creationId="{81C23283-4AC5-291B-48AF-235B9FD997D6}"/>
          </ac:spMkLst>
        </pc:spChg>
        <pc:spChg chg="add mod">
          <ac:chgData name="Roncevic, Matija" userId="f2c0c90f-1fe6-4b8a-ac83-c22ddfd296fd" providerId="ADAL" clId="{7CBF5AC9-99C8-495E-AE91-B06E2A25E57A}" dt="2024-07-03T15:33:40.223" v="5060"/>
          <ac:spMkLst>
            <pc:docMk/>
            <pc:sldMk cId="2443495169" sldId="488"/>
            <ac:spMk id="45" creationId="{1978CB4E-FD05-CCD9-0B84-AD2A13803B51}"/>
          </ac:spMkLst>
        </pc:spChg>
        <pc:spChg chg="add mod">
          <ac:chgData name="Roncevic, Matija" userId="f2c0c90f-1fe6-4b8a-ac83-c22ddfd296fd" providerId="ADAL" clId="{7CBF5AC9-99C8-495E-AE91-B06E2A25E57A}" dt="2024-07-03T15:33:40.223" v="5060"/>
          <ac:spMkLst>
            <pc:docMk/>
            <pc:sldMk cId="2443495169" sldId="488"/>
            <ac:spMk id="50" creationId="{58F58418-DDFA-B71A-5E6A-43459F14E3B5}"/>
          </ac:spMkLst>
        </pc:spChg>
        <pc:spChg chg="add mod">
          <ac:chgData name="Roncevic, Matija" userId="f2c0c90f-1fe6-4b8a-ac83-c22ddfd296fd" providerId="ADAL" clId="{7CBF5AC9-99C8-495E-AE91-B06E2A25E57A}" dt="2024-07-03T15:33:58.963" v="5064"/>
          <ac:spMkLst>
            <pc:docMk/>
            <pc:sldMk cId="2443495169" sldId="488"/>
            <ac:spMk id="51" creationId="{FEA1B777-467E-D4D5-6EF5-564A263469F3}"/>
          </ac:spMkLst>
        </pc:spChg>
        <pc:grpChg chg="add mod">
          <ac:chgData name="Roncevic, Matija" userId="f2c0c90f-1fe6-4b8a-ac83-c22ddfd296fd" providerId="ADAL" clId="{7CBF5AC9-99C8-495E-AE91-B06E2A25E57A}" dt="2024-07-03T15:33:40.223" v="5060"/>
          <ac:grpSpMkLst>
            <pc:docMk/>
            <pc:sldMk cId="2443495169" sldId="488"/>
            <ac:grpSpMk id="11" creationId="{20E21FD8-79EE-2407-D27D-2ACB68F8ACBC}"/>
          </ac:grpSpMkLst>
        </pc:grpChg>
        <pc:grpChg chg="mod">
          <ac:chgData name="Roncevic, Matija" userId="f2c0c90f-1fe6-4b8a-ac83-c22ddfd296fd" providerId="ADAL" clId="{7CBF5AC9-99C8-495E-AE91-B06E2A25E57A}" dt="2024-07-03T15:33:40.223" v="5060"/>
          <ac:grpSpMkLst>
            <pc:docMk/>
            <pc:sldMk cId="2443495169" sldId="488"/>
            <ac:grpSpMk id="12" creationId="{0F2562EE-A97A-DD14-F1AE-80285CD4F022}"/>
          </ac:grpSpMkLst>
        </pc:grpChg>
        <pc:grpChg chg="add mod">
          <ac:chgData name="Roncevic, Matija" userId="f2c0c90f-1fe6-4b8a-ac83-c22ddfd296fd" providerId="ADAL" clId="{7CBF5AC9-99C8-495E-AE91-B06E2A25E57A}" dt="2024-07-03T15:33:40.223" v="5060"/>
          <ac:grpSpMkLst>
            <pc:docMk/>
            <pc:sldMk cId="2443495169" sldId="488"/>
            <ac:grpSpMk id="20" creationId="{7D6384EF-F51F-7317-E144-F3CA58B80181}"/>
          </ac:grpSpMkLst>
        </pc:grpChg>
        <pc:grpChg chg="mod">
          <ac:chgData name="Roncevic, Matija" userId="f2c0c90f-1fe6-4b8a-ac83-c22ddfd296fd" providerId="ADAL" clId="{7CBF5AC9-99C8-495E-AE91-B06E2A25E57A}" dt="2024-07-03T15:33:40.223" v="5060"/>
          <ac:grpSpMkLst>
            <pc:docMk/>
            <pc:sldMk cId="2443495169" sldId="488"/>
            <ac:grpSpMk id="21" creationId="{434F6807-6B21-571B-D563-C4CC5EAEB9C1}"/>
          </ac:grpSpMkLst>
        </pc:grpChg>
        <pc:grpChg chg="del">
          <ac:chgData name="Roncevic, Matija" userId="f2c0c90f-1fe6-4b8a-ac83-c22ddfd296fd" providerId="ADAL" clId="{7CBF5AC9-99C8-495E-AE91-B06E2A25E57A}" dt="2024-07-03T15:33:39.912" v="5059" actId="478"/>
          <ac:grpSpMkLst>
            <pc:docMk/>
            <pc:sldMk cId="2443495169" sldId="488"/>
            <ac:grpSpMk id="30" creationId="{20E21FD8-79EE-2407-D27D-2ACB68F8ACBC}"/>
          </ac:grpSpMkLst>
        </pc:grpChg>
        <pc:grpChg chg="del">
          <ac:chgData name="Roncevic, Matija" userId="f2c0c90f-1fe6-4b8a-ac83-c22ddfd296fd" providerId="ADAL" clId="{7CBF5AC9-99C8-495E-AE91-B06E2A25E57A}" dt="2024-07-03T15:33:39.912" v="5059" actId="478"/>
          <ac:grpSpMkLst>
            <pc:docMk/>
            <pc:sldMk cId="2443495169" sldId="488"/>
            <ac:grpSpMk id="35" creationId="{7D6384EF-F51F-7317-E144-F3CA58B80181}"/>
          </ac:grpSpMkLst>
        </pc:grpChg>
      </pc:sldChg>
      <pc:sldChg chg="add del">
        <pc:chgData name="Roncevic, Matija" userId="f2c0c90f-1fe6-4b8a-ac83-c22ddfd296fd" providerId="ADAL" clId="{7CBF5AC9-99C8-495E-AE91-B06E2A25E57A}" dt="2024-07-03T15:18:02.994" v="4990"/>
        <pc:sldMkLst>
          <pc:docMk/>
          <pc:sldMk cId="2592834834" sldId="488"/>
        </pc:sldMkLst>
      </pc:sldChg>
      <pc:sldChg chg="addSp delSp modSp add mod modTransition modAnim">
        <pc:chgData name="Roncevic, Matija" userId="f2c0c90f-1fe6-4b8a-ac83-c22ddfd296fd" providerId="ADAL" clId="{7CBF5AC9-99C8-495E-AE91-B06E2A25E57A}" dt="2024-07-04T09:55:59.280" v="6342" actId="20577"/>
        <pc:sldMkLst>
          <pc:docMk/>
          <pc:sldMk cId="2273937917" sldId="489"/>
        </pc:sldMkLst>
        <pc:spChg chg="add mod">
          <ac:chgData name="Roncevic, Matija" userId="f2c0c90f-1fe6-4b8a-ac83-c22ddfd296fd" providerId="ADAL" clId="{7CBF5AC9-99C8-495E-AE91-B06E2A25E57A}" dt="2024-07-03T15:34:15.312" v="5065"/>
          <ac:spMkLst>
            <pc:docMk/>
            <pc:sldMk cId="2273937917" sldId="489"/>
            <ac:spMk id="7" creationId="{D8E72A58-246A-9548-8C24-C9DC4B18C1E6}"/>
          </ac:spMkLst>
        </pc:spChg>
        <pc:spChg chg="del">
          <ac:chgData name="Roncevic, Matija" userId="f2c0c90f-1fe6-4b8a-ac83-c22ddfd296fd" providerId="ADAL" clId="{7CBF5AC9-99C8-495E-AE91-B06E2A25E57A}" dt="2024-07-03T15:34:18.178" v="5066" actId="478"/>
          <ac:spMkLst>
            <pc:docMk/>
            <pc:sldMk cId="2273937917" sldId="489"/>
            <ac:spMk id="9" creationId="{EBFFF044-6664-32E6-FB44-7D315C57DECD}"/>
          </ac:spMkLst>
        </pc:spChg>
        <pc:spChg chg="mod">
          <ac:chgData name="Roncevic, Matija" userId="f2c0c90f-1fe6-4b8a-ac83-c22ddfd296fd" providerId="ADAL" clId="{7CBF5AC9-99C8-495E-AE91-B06E2A25E57A}" dt="2024-07-03T15:34:15.312" v="5065"/>
          <ac:spMkLst>
            <pc:docMk/>
            <pc:sldMk cId="2273937917" sldId="489"/>
            <ac:spMk id="12" creationId="{829D973D-9A00-75E9-81FA-9A17D6558F3F}"/>
          </ac:spMkLst>
        </pc:spChg>
        <pc:spChg chg="mod">
          <ac:chgData name="Roncevic, Matija" userId="f2c0c90f-1fe6-4b8a-ac83-c22ddfd296fd" providerId="ADAL" clId="{7CBF5AC9-99C8-495E-AE91-B06E2A25E57A}" dt="2024-07-03T15:34:15.312" v="5065"/>
          <ac:spMkLst>
            <pc:docMk/>
            <pc:sldMk cId="2273937917" sldId="489"/>
            <ac:spMk id="13" creationId="{5484E61D-58AC-8EB7-AA8C-416FE5EFB852}"/>
          </ac:spMkLst>
        </pc:spChg>
        <pc:spChg chg="add mod">
          <ac:chgData name="Roncevic, Matija" userId="f2c0c90f-1fe6-4b8a-ac83-c22ddfd296fd" providerId="ADAL" clId="{7CBF5AC9-99C8-495E-AE91-B06E2A25E57A}" dt="2024-07-04T09:55:59.280" v="6342" actId="20577"/>
          <ac:spMkLst>
            <pc:docMk/>
            <pc:sldMk cId="2273937917" sldId="489"/>
            <ac:spMk id="18" creationId="{47ACFF2D-993C-4ACA-9E27-75CBE561BB60}"/>
          </ac:spMkLst>
        </pc:spChg>
        <pc:spChg chg="mod">
          <ac:chgData name="Roncevic, Matija" userId="f2c0c90f-1fe6-4b8a-ac83-c22ddfd296fd" providerId="ADAL" clId="{7CBF5AC9-99C8-495E-AE91-B06E2A25E57A}" dt="2024-07-03T15:34:19.196" v="5067"/>
          <ac:spMkLst>
            <pc:docMk/>
            <pc:sldMk cId="2273937917" sldId="489"/>
            <ac:spMk id="20" creationId="{B1C48BE0-FEA1-D81E-C39D-BF52CBB623C0}"/>
          </ac:spMkLst>
        </pc:spChg>
        <pc:spChg chg="mod">
          <ac:chgData name="Roncevic, Matija" userId="f2c0c90f-1fe6-4b8a-ac83-c22ddfd296fd" providerId="ADAL" clId="{7CBF5AC9-99C8-495E-AE91-B06E2A25E57A}" dt="2024-07-03T15:34:19.196" v="5067"/>
          <ac:spMkLst>
            <pc:docMk/>
            <pc:sldMk cId="2273937917" sldId="489"/>
            <ac:spMk id="21" creationId="{B2BF6E5E-1739-261E-643F-0C48EEE7958C}"/>
          </ac:spMkLst>
        </pc:spChg>
        <pc:spChg chg="del">
          <ac:chgData name="Roncevic, Matija" userId="f2c0c90f-1fe6-4b8a-ac83-c22ddfd296fd" providerId="ADAL" clId="{7CBF5AC9-99C8-495E-AE91-B06E2A25E57A}" dt="2024-07-03T15:34:18.178" v="5066" actId="478"/>
          <ac:spMkLst>
            <pc:docMk/>
            <pc:sldMk cId="2273937917" sldId="489"/>
            <ac:spMk id="40" creationId="{1978CB4E-FD05-CCD9-0B84-AD2A13803B51}"/>
          </ac:spMkLst>
        </pc:spChg>
        <pc:spChg chg="del">
          <ac:chgData name="Roncevic, Matija" userId="f2c0c90f-1fe6-4b8a-ac83-c22ddfd296fd" providerId="ADAL" clId="{7CBF5AC9-99C8-495E-AE91-B06E2A25E57A}" dt="2024-07-03T15:34:18.178" v="5066" actId="478"/>
          <ac:spMkLst>
            <pc:docMk/>
            <pc:sldMk cId="2273937917" sldId="489"/>
            <ac:spMk id="41" creationId="{58F58418-DDFA-B71A-5E6A-43459F14E3B5}"/>
          </ac:spMkLst>
        </pc:spChg>
        <pc:spChg chg="add mod">
          <ac:chgData name="Roncevic, Matija" userId="f2c0c90f-1fe6-4b8a-ac83-c22ddfd296fd" providerId="ADAL" clId="{7CBF5AC9-99C8-495E-AE91-B06E2A25E57A}" dt="2024-07-03T15:34:42.853" v="5068"/>
          <ac:spMkLst>
            <pc:docMk/>
            <pc:sldMk cId="2273937917" sldId="489"/>
            <ac:spMk id="42" creationId="{CE4B4A8D-7EEB-615E-7B1B-858423E0B756}"/>
          </ac:spMkLst>
        </pc:spChg>
        <pc:grpChg chg="add mod">
          <ac:chgData name="Roncevic, Matija" userId="f2c0c90f-1fe6-4b8a-ac83-c22ddfd296fd" providerId="ADAL" clId="{7CBF5AC9-99C8-495E-AE91-B06E2A25E57A}" dt="2024-07-03T15:34:15.312" v="5065"/>
          <ac:grpSpMkLst>
            <pc:docMk/>
            <pc:sldMk cId="2273937917" sldId="489"/>
            <ac:grpSpMk id="11" creationId="{1315B78A-3498-9A11-55FF-C9317D253BE1}"/>
          </ac:grpSpMkLst>
        </pc:grpChg>
        <pc:grpChg chg="add mod">
          <ac:chgData name="Roncevic, Matija" userId="f2c0c90f-1fe6-4b8a-ac83-c22ddfd296fd" providerId="ADAL" clId="{7CBF5AC9-99C8-495E-AE91-B06E2A25E57A}" dt="2024-07-03T15:34:19.196" v="5067"/>
          <ac:grpSpMkLst>
            <pc:docMk/>
            <pc:sldMk cId="2273937917" sldId="489"/>
            <ac:grpSpMk id="19" creationId="{B0E5E7FA-8D34-0E0D-94CD-BEB1E9400F8C}"/>
          </ac:grpSpMkLst>
        </pc:grpChg>
        <pc:grpChg chg="del">
          <ac:chgData name="Roncevic, Matija" userId="f2c0c90f-1fe6-4b8a-ac83-c22ddfd296fd" providerId="ADAL" clId="{7CBF5AC9-99C8-495E-AE91-B06E2A25E57A}" dt="2024-07-03T15:34:18.178" v="5066" actId="478"/>
          <ac:grpSpMkLst>
            <pc:docMk/>
            <pc:sldMk cId="2273937917" sldId="489"/>
            <ac:grpSpMk id="30" creationId="{20E21FD8-79EE-2407-D27D-2ACB68F8ACBC}"/>
          </ac:grpSpMkLst>
        </pc:grpChg>
        <pc:grpChg chg="del">
          <ac:chgData name="Roncevic, Matija" userId="f2c0c90f-1fe6-4b8a-ac83-c22ddfd296fd" providerId="ADAL" clId="{7CBF5AC9-99C8-495E-AE91-B06E2A25E57A}" dt="2024-07-03T15:34:18.178" v="5066" actId="478"/>
          <ac:grpSpMkLst>
            <pc:docMk/>
            <pc:sldMk cId="2273937917" sldId="489"/>
            <ac:grpSpMk id="35" creationId="{7D6384EF-F51F-7317-E144-F3CA58B80181}"/>
          </ac:grpSpMkLst>
        </pc:grpChg>
      </pc:sldChg>
      <pc:sldChg chg="addSp modSp add mod modTransition modAnim">
        <pc:chgData name="Roncevic, Matija" userId="f2c0c90f-1fe6-4b8a-ac83-c22ddfd296fd" providerId="ADAL" clId="{7CBF5AC9-99C8-495E-AE91-B06E2A25E57A}" dt="2024-07-03T16:06:47.551" v="5318"/>
        <pc:sldMkLst>
          <pc:docMk/>
          <pc:sldMk cId="2534089138" sldId="490"/>
        </pc:sldMkLst>
        <pc:spChg chg="mod">
          <ac:chgData name="Roncevic, Matija" userId="f2c0c90f-1fe6-4b8a-ac83-c22ddfd296fd" providerId="ADAL" clId="{7CBF5AC9-99C8-495E-AE91-B06E2A25E57A}" dt="2024-07-03T16:02:40.786" v="5301" actId="207"/>
          <ac:spMkLst>
            <pc:docMk/>
            <pc:sldMk cId="2534089138" sldId="490"/>
            <ac:spMk id="119" creationId="{0DDC1713-4896-78F3-714E-549F623086F9}"/>
          </ac:spMkLst>
        </pc:spChg>
        <pc:spChg chg="mod">
          <ac:chgData name="Roncevic, Matija" userId="f2c0c90f-1fe6-4b8a-ac83-c22ddfd296fd" providerId="ADAL" clId="{7CBF5AC9-99C8-495E-AE91-B06E2A25E57A}" dt="2024-07-03T16:02:40.786" v="5301" actId="207"/>
          <ac:spMkLst>
            <pc:docMk/>
            <pc:sldMk cId="2534089138" sldId="490"/>
            <ac:spMk id="120" creationId="{09096BFD-9DE4-29A0-E366-F1892A01352B}"/>
          </ac:spMkLst>
        </pc:spChg>
        <pc:spChg chg="mod">
          <ac:chgData name="Roncevic, Matija" userId="f2c0c90f-1fe6-4b8a-ac83-c22ddfd296fd" providerId="ADAL" clId="{7CBF5AC9-99C8-495E-AE91-B06E2A25E57A}" dt="2024-07-03T16:02:40.786" v="5301" actId="207"/>
          <ac:spMkLst>
            <pc:docMk/>
            <pc:sldMk cId="2534089138" sldId="490"/>
            <ac:spMk id="121" creationId="{C94FF8D6-F824-AB56-44B7-4BEF51F149E4}"/>
          </ac:spMkLst>
        </pc:spChg>
        <pc:spChg chg="add mod">
          <ac:chgData name="Roncevic, Matija" userId="f2c0c90f-1fe6-4b8a-ac83-c22ddfd296fd" providerId="ADAL" clId="{7CBF5AC9-99C8-495E-AE91-B06E2A25E57A}" dt="2024-07-03T16:02:45.328" v="5303"/>
          <ac:spMkLst>
            <pc:docMk/>
            <pc:sldMk cId="2534089138" sldId="490"/>
            <ac:spMk id="123" creationId="{489F7DD5-4127-8BE8-C5C6-548F204C80B0}"/>
          </ac:spMkLst>
        </pc:spChg>
        <pc:spChg chg="add mod">
          <ac:chgData name="Roncevic, Matija" userId="f2c0c90f-1fe6-4b8a-ac83-c22ddfd296fd" providerId="ADAL" clId="{7CBF5AC9-99C8-495E-AE91-B06E2A25E57A}" dt="2024-07-03T16:02:45.328" v="5303"/>
          <ac:spMkLst>
            <pc:docMk/>
            <pc:sldMk cId="2534089138" sldId="490"/>
            <ac:spMk id="124" creationId="{B624FCF6-D9F5-ACB6-41DB-8932E19B7563}"/>
          </ac:spMkLst>
        </pc:spChg>
        <pc:spChg chg="add mod">
          <ac:chgData name="Roncevic, Matija" userId="f2c0c90f-1fe6-4b8a-ac83-c22ddfd296fd" providerId="ADAL" clId="{7CBF5AC9-99C8-495E-AE91-B06E2A25E57A}" dt="2024-07-03T16:02:45.328" v="5303"/>
          <ac:spMkLst>
            <pc:docMk/>
            <pc:sldMk cId="2534089138" sldId="490"/>
            <ac:spMk id="125" creationId="{0EEE4ACA-4E31-3F22-7CD9-77CB85D76282}"/>
          </ac:spMkLst>
        </pc:spChg>
        <pc:spChg chg="add mod">
          <ac:chgData name="Roncevic, Matija" userId="f2c0c90f-1fe6-4b8a-ac83-c22ddfd296fd" providerId="ADAL" clId="{7CBF5AC9-99C8-495E-AE91-B06E2A25E57A}" dt="2024-07-03T16:02:45.328" v="5303"/>
          <ac:spMkLst>
            <pc:docMk/>
            <pc:sldMk cId="2534089138" sldId="490"/>
            <ac:spMk id="126" creationId="{4987EB42-3614-4501-65EC-9DCFEFA3C9FC}"/>
          </ac:spMkLst>
        </pc:spChg>
        <pc:grpChg chg="mod">
          <ac:chgData name="Roncevic, Matija" userId="f2c0c90f-1fe6-4b8a-ac83-c22ddfd296fd" providerId="ADAL" clId="{7CBF5AC9-99C8-495E-AE91-B06E2A25E57A}" dt="2024-07-03T16:02:50.337" v="5304" actId="1076"/>
          <ac:grpSpMkLst>
            <pc:docMk/>
            <pc:sldMk cId="2534089138" sldId="490"/>
            <ac:grpSpMk id="127" creationId="{FCE8B547-FEF2-0C55-EE06-71756649B932}"/>
          </ac:grpSpMkLst>
        </pc:grpChg>
        <pc:picChg chg="add mod">
          <ac:chgData name="Roncevic, Matija" userId="f2c0c90f-1fe6-4b8a-ac83-c22ddfd296fd" providerId="ADAL" clId="{7CBF5AC9-99C8-495E-AE91-B06E2A25E57A}" dt="2024-07-03T16:02:45.328" v="5303"/>
          <ac:picMkLst>
            <pc:docMk/>
            <pc:sldMk cId="2534089138" sldId="490"/>
            <ac:picMk id="28" creationId="{6AF322D5-D92B-D38F-0F98-EC57E87B1E17}"/>
          </ac:picMkLst>
        </pc:picChg>
      </pc:sldChg>
      <pc:sldChg chg="delSp modSp add del mod">
        <pc:chgData name="Roncevic, Matija" userId="f2c0c90f-1fe6-4b8a-ac83-c22ddfd296fd" providerId="ADAL" clId="{7CBF5AC9-99C8-495E-AE91-B06E2A25E57A}" dt="2024-07-03T16:18:49.665" v="5476" actId="47"/>
        <pc:sldMkLst>
          <pc:docMk/>
          <pc:sldMk cId="944037180" sldId="491"/>
        </pc:sldMkLst>
        <pc:spChg chg="del">
          <ac:chgData name="Roncevic, Matija" userId="f2c0c90f-1fe6-4b8a-ac83-c22ddfd296fd" providerId="ADAL" clId="{7CBF5AC9-99C8-495E-AE91-B06E2A25E57A}" dt="2024-07-03T16:18:26.168" v="5471" actId="478"/>
          <ac:spMkLst>
            <pc:docMk/>
            <pc:sldMk cId="944037180" sldId="491"/>
            <ac:spMk id="7" creationId="{CCDE000D-CFC0-9CDE-108F-49DA6E2156FA}"/>
          </ac:spMkLst>
        </pc:spChg>
        <pc:grpChg chg="mod">
          <ac:chgData name="Roncevic, Matija" userId="f2c0c90f-1fe6-4b8a-ac83-c22ddfd296fd" providerId="ADAL" clId="{7CBF5AC9-99C8-495E-AE91-B06E2A25E57A}" dt="2024-07-03T16:18:33.747" v="5473" actId="1076"/>
          <ac:grpSpMkLst>
            <pc:docMk/>
            <pc:sldMk cId="944037180" sldId="491"/>
            <ac:grpSpMk id="14" creationId="{01283361-DAF7-4262-A22B-6C8C22CB8418}"/>
          </ac:grpSpMkLst>
        </pc:grpChg>
        <pc:grpChg chg="del">
          <ac:chgData name="Roncevic, Matija" userId="f2c0c90f-1fe6-4b8a-ac83-c22ddfd296fd" providerId="ADAL" clId="{7CBF5AC9-99C8-495E-AE91-B06E2A25E57A}" dt="2024-07-03T16:18:19.203" v="5464" actId="478"/>
          <ac:grpSpMkLst>
            <pc:docMk/>
            <pc:sldMk cId="944037180" sldId="491"/>
            <ac:grpSpMk id="24" creationId="{49700198-27D5-F832-CE90-CB57185828B4}"/>
          </ac:grpSpMkLst>
        </pc:grpChg>
        <pc:grpChg chg="del">
          <ac:chgData name="Roncevic, Matija" userId="f2c0c90f-1fe6-4b8a-ac83-c22ddfd296fd" providerId="ADAL" clId="{7CBF5AC9-99C8-495E-AE91-B06E2A25E57A}" dt="2024-07-03T16:18:20.645" v="5466" actId="478"/>
          <ac:grpSpMkLst>
            <pc:docMk/>
            <pc:sldMk cId="944037180" sldId="491"/>
            <ac:grpSpMk id="29" creationId="{C94436D2-A89D-F2ED-86A8-CA07C1C635CB}"/>
          </ac:grpSpMkLst>
        </pc:grpChg>
        <pc:picChg chg="del">
          <ac:chgData name="Roncevic, Matija" userId="f2c0c90f-1fe6-4b8a-ac83-c22ddfd296fd" providerId="ADAL" clId="{7CBF5AC9-99C8-495E-AE91-B06E2A25E57A}" dt="2024-07-03T16:18:24.302" v="5470" actId="478"/>
          <ac:picMkLst>
            <pc:docMk/>
            <pc:sldMk cId="944037180" sldId="491"/>
            <ac:picMk id="20" creationId="{0E0C1A8A-6BD6-2D66-1F3F-F3F280876370}"/>
          </ac:picMkLst>
        </pc:picChg>
        <pc:picChg chg="del">
          <ac:chgData name="Roncevic, Matija" userId="f2c0c90f-1fe6-4b8a-ac83-c22ddfd296fd" providerId="ADAL" clId="{7CBF5AC9-99C8-495E-AE91-B06E2A25E57A}" dt="2024-07-03T16:18:23.590" v="5469" actId="478"/>
          <ac:picMkLst>
            <pc:docMk/>
            <pc:sldMk cId="944037180" sldId="491"/>
            <ac:picMk id="22" creationId="{97080B6A-BEEA-9042-964A-26365DD83318}"/>
          </ac:picMkLst>
        </pc:picChg>
        <pc:picChg chg="del">
          <ac:chgData name="Roncevic, Matija" userId="f2c0c90f-1fe6-4b8a-ac83-c22ddfd296fd" providerId="ADAL" clId="{7CBF5AC9-99C8-495E-AE91-B06E2A25E57A}" dt="2024-07-03T16:18:22.614" v="5468" actId="478"/>
          <ac:picMkLst>
            <pc:docMk/>
            <pc:sldMk cId="944037180" sldId="491"/>
            <ac:picMk id="23" creationId="{DD7A1A11-8766-57BE-65CF-93EDBB2ED8B7}"/>
          </ac:picMkLst>
        </pc:picChg>
        <pc:cxnChg chg="del">
          <ac:chgData name="Roncevic, Matija" userId="f2c0c90f-1fe6-4b8a-ac83-c22ddfd296fd" providerId="ADAL" clId="{7CBF5AC9-99C8-495E-AE91-B06E2A25E57A}" dt="2024-07-03T16:18:18.388" v="5463" actId="478"/>
          <ac:cxnSpMkLst>
            <pc:docMk/>
            <pc:sldMk cId="944037180" sldId="491"/>
            <ac:cxnSpMk id="35" creationId="{CCEF4C80-B9A3-72E2-BEC4-248CA607F877}"/>
          </ac:cxnSpMkLst>
        </pc:cxnChg>
        <pc:cxnChg chg="del">
          <ac:chgData name="Roncevic, Matija" userId="f2c0c90f-1fe6-4b8a-ac83-c22ddfd296fd" providerId="ADAL" clId="{7CBF5AC9-99C8-495E-AE91-B06E2A25E57A}" dt="2024-07-03T16:18:19.860" v="5465" actId="478"/>
          <ac:cxnSpMkLst>
            <pc:docMk/>
            <pc:sldMk cId="944037180" sldId="491"/>
            <ac:cxnSpMk id="36" creationId="{B6DEADBA-E999-8091-5A7B-02340C15D8A4}"/>
          </ac:cxnSpMkLst>
        </pc:cxnChg>
        <pc:cxnChg chg="del">
          <ac:chgData name="Roncevic, Matija" userId="f2c0c90f-1fe6-4b8a-ac83-c22ddfd296fd" providerId="ADAL" clId="{7CBF5AC9-99C8-495E-AE91-B06E2A25E57A}" dt="2024-07-03T16:18:21.577" v="5467" actId="478"/>
          <ac:cxnSpMkLst>
            <pc:docMk/>
            <pc:sldMk cId="944037180" sldId="491"/>
            <ac:cxnSpMk id="39" creationId="{9FD38D3B-8AC4-11EF-B611-EA609053AAD4}"/>
          </ac:cxnSpMkLst>
        </pc:cxnChg>
      </pc:sldChg>
      <pc:sldChg chg="addSp delSp modSp add mod ord modTransition modAnim">
        <pc:chgData name="Roncevic, Matija" userId="f2c0c90f-1fe6-4b8a-ac83-c22ddfd296fd" providerId="ADAL" clId="{7CBF5AC9-99C8-495E-AE91-B06E2A25E57A}" dt="2024-07-04T12:28:08.553" v="6470" actId="962"/>
        <pc:sldMkLst>
          <pc:docMk/>
          <pc:sldMk cId="3697072108" sldId="491"/>
        </pc:sldMkLst>
        <pc:spChg chg="del">
          <ac:chgData name="Roncevic, Matija" userId="f2c0c90f-1fe6-4b8a-ac83-c22ddfd296fd" providerId="ADAL" clId="{7CBF5AC9-99C8-495E-AE91-B06E2A25E57A}" dt="2024-07-03T16:18:56.807" v="5478" actId="478"/>
          <ac:spMkLst>
            <pc:docMk/>
            <pc:sldMk cId="3697072108" sldId="491"/>
            <ac:spMk id="7" creationId="{CCDE000D-CFC0-9CDE-108F-49DA6E2156FA}"/>
          </ac:spMkLst>
        </pc:spChg>
        <pc:spChg chg="add mod">
          <ac:chgData name="Roncevic, Matija" userId="f2c0c90f-1fe6-4b8a-ac83-c22ddfd296fd" providerId="ADAL" clId="{7CBF5AC9-99C8-495E-AE91-B06E2A25E57A}" dt="2024-07-03T16:19:20.262" v="5482"/>
          <ac:spMkLst>
            <pc:docMk/>
            <pc:sldMk cId="3697072108" sldId="491"/>
            <ac:spMk id="19" creationId="{0BDC9B96-53B5-C7E7-C4A6-33698E4D3026}"/>
          </ac:spMkLst>
        </pc:spChg>
        <pc:spChg chg="add mod">
          <ac:chgData name="Roncevic, Matija" userId="f2c0c90f-1fe6-4b8a-ac83-c22ddfd296fd" providerId="ADAL" clId="{7CBF5AC9-99C8-495E-AE91-B06E2A25E57A}" dt="2024-07-03T16:20:46.447" v="5490" actId="20577"/>
          <ac:spMkLst>
            <pc:docMk/>
            <pc:sldMk cId="3697072108" sldId="491"/>
            <ac:spMk id="21" creationId="{AC2D4788-5692-3C5C-5F70-6B7D1B53F323}"/>
          </ac:spMkLst>
        </pc:spChg>
        <pc:spChg chg="add mod">
          <ac:chgData name="Roncevic, Matija" userId="f2c0c90f-1fe6-4b8a-ac83-c22ddfd296fd" providerId="ADAL" clId="{7CBF5AC9-99C8-495E-AE91-B06E2A25E57A}" dt="2024-07-03T16:19:20.262" v="5482"/>
          <ac:spMkLst>
            <pc:docMk/>
            <pc:sldMk cId="3697072108" sldId="491"/>
            <ac:spMk id="34" creationId="{503806E2-0705-8F14-30DD-EEBFC3355EC0}"/>
          </ac:spMkLst>
        </pc:spChg>
        <pc:spChg chg="add mod">
          <ac:chgData name="Roncevic, Matija" userId="f2c0c90f-1fe6-4b8a-ac83-c22ddfd296fd" providerId="ADAL" clId="{7CBF5AC9-99C8-495E-AE91-B06E2A25E57A}" dt="2024-07-03T16:19:20.262" v="5482"/>
          <ac:spMkLst>
            <pc:docMk/>
            <pc:sldMk cId="3697072108" sldId="491"/>
            <ac:spMk id="40" creationId="{48E14BE5-5A03-97AF-889E-BC6F55E89F0E}"/>
          </ac:spMkLst>
        </pc:spChg>
        <pc:spChg chg="mod">
          <ac:chgData name="Roncevic, Matija" userId="f2c0c90f-1fe6-4b8a-ac83-c22ddfd296fd" providerId="ADAL" clId="{7CBF5AC9-99C8-495E-AE91-B06E2A25E57A}" dt="2024-07-03T16:19:20.262" v="5482"/>
          <ac:spMkLst>
            <pc:docMk/>
            <pc:sldMk cId="3697072108" sldId="491"/>
            <ac:spMk id="47" creationId="{2F76C3DC-C453-CE9E-88B7-D95EBB2C17CA}"/>
          </ac:spMkLst>
        </pc:spChg>
        <pc:spChg chg="mod">
          <ac:chgData name="Roncevic, Matija" userId="f2c0c90f-1fe6-4b8a-ac83-c22ddfd296fd" providerId="ADAL" clId="{7CBF5AC9-99C8-495E-AE91-B06E2A25E57A}" dt="2024-07-03T16:19:20.262" v="5482"/>
          <ac:spMkLst>
            <pc:docMk/>
            <pc:sldMk cId="3697072108" sldId="491"/>
            <ac:spMk id="49" creationId="{0E3B9A7D-EF64-DCDF-F5CD-0FC73801B492}"/>
          </ac:spMkLst>
        </pc:spChg>
        <pc:spChg chg="add mod">
          <ac:chgData name="Roncevic, Matija" userId="f2c0c90f-1fe6-4b8a-ac83-c22ddfd296fd" providerId="ADAL" clId="{7CBF5AC9-99C8-495E-AE91-B06E2A25E57A}" dt="2024-07-04T09:23:35.679" v="6322" actId="1076"/>
          <ac:spMkLst>
            <pc:docMk/>
            <pc:sldMk cId="3697072108" sldId="491"/>
            <ac:spMk id="50" creationId="{CCDE000D-CFC0-9CDE-108F-49DA6E2156FA}"/>
          </ac:spMkLst>
        </pc:spChg>
        <pc:grpChg chg="del">
          <ac:chgData name="Roncevic, Matija" userId="f2c0c90f-1fe6-4b8a-ac83-c22ddfd296fd" providerId="ADAL" clId="{7CBF5AC9-99C8-495E-AE91-B06E2A25E57A}" dt="2024-07-03T16:19:07.828" v="5480" actId="478"/>
          <ac:grpSpMkLst>
            <pc:docMk/>
            <pc:sldMk cId="3697072108" sldId="491"/>
            <ac:grpSpMk id="24" creationId="{49700198-27D5-F832-CE90-CB57185828B4}"/>
          </ac:grpSpMkLst>
        </pc:grpChg>
        <pc:grpChg chg="del">
          <ac:chgData name="Roncevic, Matija" userId="f2c0c90f-1fe6-4b8a-ac83-c22ddfd296fd" providerId="ADAL" clId="{7CBF5AC9-99C8-495E-AE91-B06E2A25E57A}" dt="2024-07-03T16:19:07.828" v="5480" actId="478"/>
          <ac:grpSpMkLst>
            <pc:docMk/>
            <pc:sldMk cId="3697072108" sldId="491"/>
            <ac:grpSpMk id="29" creationId="{C94436D2-A89D-F2ED-86A8-CA07C1C635CB}"/>
          </ac:grpSpMkLst>
        </pc:grpChg>
        <pc:grpChg chg="add mod">
          <ac:chgData name="Roncevic, Matija" userId="f2c0c90f-1fe6-4b8a-ac83-c22ddfd296fd" providerId="ADAL" clId="{7CBF5AC9-99C8-495E-AE91-B06E2A25E57A}" dt="2024-07-03T16:19:20.262" v="5482"/>
          <ac:grpSpMkLst>
            <pc:docMk/>
            <pc:sldMk cId="3697072108" sldId="491"/>
            <ac:grpSpMk id="41" creationId="{11F44372-C6A0-537C-91B9-9DB6A16B5078}"/>
          </ac:grpSpMkLst>
        </pc:grpChg>
        <pc:grpChg chg="mod">
          <ac:chgData name="Roncevic, Matija" userId="f2c0c90f-1fe6-4b8a-ac83-c22ddfd296fd" providerId="ADAL" clId="{7CBF5AC9-99C8-495E-AE91-B06E2A25E57A}" dt="2024-07-03T16:19:20.262" v="5482"/>
          <ac:grpSpMkLst>
            <pc:docMk/>
            <pc:sldMk cId="3697072108" sldId="491"/>
            <ac:grpSpMk id="44" creationId="{2E04DB88-D966-B132-8CF2-35E3AD841416}"/>
          </ac:grpSpMkLst>
        </pc:grpChg>
        <pc:grpChg chg="mod">
          <ac:chgData name="Roncevic, Matija" userId="f2c0c90f-1fe6-4b8a-ac83-c22ddfd296fd" providerId="ADAL" clId="{7CBF5AC9-99C8-495E-AE91-B06E2A25E57A}" dt="2024-07-03T16:19:28.547" v="5483" actId="1076"/>
          <ac:grpSpMkLst>
            <pc:docMk/>
            <pc:sldMk cId="3697072108" sldId="491"/>
            <ac:grpSpMk id="45" creationId="{B7C0E167-B60D-4E0A-ECFB-EE54C7CD04CA}"/>
          </ac:grpSpMkLst>
        </pc:grpChg>
        <pc:grpChg chg="mod">
          <ac:chgData name="Roncevic, Matija" userId="f2c0c90f-1fe6-4b8a-ac83-c22ddfd296fd" providerId="ADAL" clId="{7CBF5AC9-99C8-495E-AE91-B06E2A25E57A}" dt="2024-07-04T12:28:08.553" v="6470" actId="962"/>
          <ac:grpSpMkLst>
            <pc:docMk/>
            <pc:sldMk cId="3697072108" sldId="491"/>
            <ac:grpSpMk id="46" creationId="{5B06BC65-D484-315B-C255-61270B556EAD}"/>
          </ac:grpSpMkLst>
        </pc:grpChg>
        <pc:picChg chg="del">
          <ac:chgData name="Roncevic, Matija" userId="f2c0c90f-1fe6-4b8a-ac83-c22ddfd296fd" providerId="ADAL" clId="{7CBF5AC9-99C8-495E-AE91-B06E2A25E57A}" dt="2024-07-03T16:19:07.828" v="5480" actId="478"/>
          <ac:picMkLst>
            <pc:docMk/>
            <pc:sldMk cId="3697072108" sldId="491"/>
            <ac:picMk id="20" creationId="{0E0C1A8A-6BD6-2D66-1F3F-F3F280876370}"/>
          </ac:picMkLst>
        </pc:picChg>
        <pc:picChg chg="del">
          <ac:chgData name="Roncevic, Matija" userId="f2c0c90f-1fe6-4b8a-ac83-c22ddfd296fd" providerId="ADAL" clId="{7CBF5AC9-99C8-495E-AE91-B06E2A25E57A}" dt="2024-07-03T16:19:07.828" v="5480" actId="478"/>
          <ac:picMkLst>
            <pc:docMk/>
            <pc:sldMk cId="3697072108" sldId="491"/>
            <ac:picMk id="22" creationId="{97080B6A-BEEA-9042-964A-26365DD83318}"/>
          </ac:picMkLst>
        </pc:picChg>
        <pc:picChg chg="del">
          <ac:chgData name="Roncevic, Matija" userId="f2c0c90f-1fe6-4b8a-ac83-c22ddfd296fd" providerId="ADAL" clId="{7CBF5AC9-99C8-495E-AE91-B06E2A25E57A}" dt="2024-07-03T16:19:07.828" v="5480" actId="478"/>
          <ac:picMkLst>
            <pc:docMk/>
            <pc:sldMk cId="3697072108" sldId="491"/>
            <ac:picMk id="23" creationId="{DD7A1A11-8766-57BE-65CF-93EDBB2ED8B7}"/>
          </ac:picMkLst>
        </pc:picChg>
        <pc:picChg chg="mod">
          <ac:chgData name="Roncevic, Matija" userId="f2c0c90f-1fe6-4b8a-ac83-c22ddfd296fd" providerId="ADAL" clId="{7CBF5AC9-99C8-495E-AE91-B06E2A25E57A}" dt="2024-07-03T16:19:20.262" v="5482"/>
          <ac:picMkLst>
            <pc:docMk/>
            <pc:sldMk cId="3697072108" sldId="491"/>
            <ac:picMk id="48" creationId="{246EE61F-2333-30A2-D149-BFA466DE3C68}"/>
          </ac:picMkLst>
        </pc:picChg>
        <pc:cxnChg chg="del">
          <ac:chgData name="Roncevic, Matija" userId="f2c0c90f-1fe6-4b8a-ac83-c22ddfd296fd" providerId="ADAL" clId="{7CBF5AC9-99C8-495E-AE91-B06E2A25E57A}" dt="2024-07-03T16:19:07.828" v="5480" actId="478"/>
          <ac:cxnSpMkLst>
            <pc:docMk/>
            <pc:sldMk cId="3697072108" sldId="491"/>
            <ac:cxnSpMk id="35" creationId="{CCEF4C80-B9A3-72E2-BEC4-248CA607F877}"/>
          </ac:cxnSpMkLst>
        </pc:cxnChg>
        <pc:cxnChg chg="del">
          <ac:chgData name="Roncevic, Matija" userId="f2c0c90f-1fe6-4b8a-ac83-c22ddfd296fd" providerId="ADAL" clId="{7CBF5AC9-99C8-495E-AE91-B06E2A25E57A}" dt="2024-07-03T16:19:07.828" v="5480" actId="478"/>
          <ac:cxnSpMkLst>
            <pc:docMk/>
            <pc:sldMk cId="3697072108" sldId="491"/>
            <ac:cxnSpMk id="36" creationId="{B6DEADBA-E999-8091-5A7B-02340C15D8A4}"/>
          </ac:cxnSpMkLst>
        </pc:cxnChg>
        <pc:cxnChg chg="add mod">
          <ac:chgData name="Roncevic, Matija" userId="f2c0c90f-1fe6-4b8a-ac83-c22ddfd296fd" providerId="ADAL" clId="{7CBF5AC9-99C8-495E-AE91-B06E2A25E57A}" dt="2024-07-03T16:19:20.262" v="5482"/>
          <ac:cxnSpMkLst>
            <pc:docMk/>
            <pc:sldMk cId="3697072108" sldId="491"/>
            <ac:cxnSpMk id="37" creationId="{B679A9BB-E07B-626D-5F29-FEAF75FCEF61}"/>
          </ac:cxnSpMkLst>
        </pc:cxnChg>
        <pc:cxnChg chg="add mod">
          <ac:chgData name="Roncevic, Matija" userId="f2c0c90f-1fe6-4b8a-ac83-c22ddfd296fd" providerId="ADAL" clId="{7CBF5AC9-99C8-495E-AE91-B06E2A25E57A}" dt="2024-07-03T16:19:20.262" v="5482"/>
          <ac:cxnSpMkLst>
            <pc:docMk/>
            <pc:sldMk cId="3697072108" sldId="491"/>
            <ac:cxnSpMk id="38" creationId="{5D59115C-0548-A325-AD07-6B554357B55A}"/>
          </ac:cxnSpMkLst>
        </pc:cxnChg>
        <pc:cxnChg chg="del">
          <ac:chgData name="Roncevic, Matija" userId="f2c0c90f-1fe6-4b8a-ac83-c22ddfd296fd" providerId="ADAL" clId="{7CBF5AC9-99C8-495E-AE91-B06E2A25E57A}" dt="2024-07-03T16:19:07.828" v="5480" actId="478"/>
          <ac:cxnSpMkLst>
            <pc:docMk/>
            <pc:sldMk cId="3697072108" sldId="491"/>
            <ac:cxnSpMk id="39" creationId="{9FD38D3B-8AC4-11EF-B611-EA609053AAD4}"/>
          </ac:cxnSpMkLst>
        </pc:cxnChg>
      </pc:sldChg>
      <pc:sldChg chg="delSp modSp add mod modAnim">
        <pc:chgData name="Roncevic, Matija" userId="f2c0c90f-1fe6-4b8a-ac83-c22ddfd296fd" providerId="ADAL" clId="{7CBF5AC9-99C8-495E-AE91-B06E2A25E57A}" dt="2024-07-03T17:03:07.861" v="5664" actId="165"/>
        <pc:sldMkLst>
          <pc:docMk/>
          <pc:sldMk cId="3328492612" sldId="492"/>
        </pc:sldMkLst>
        <pc:spChg chg="mod">
          <ac:chgData name="Roncevic, Matija" userId="f2c0c90f-1fe6-4b8a-ac83-c22ddfd296fd" providerId="ADAL" clId="{7CBF5AC9-99C8-495E-AE91-B06E2A25E57A}" dt="2024-07-03T16:45:36.512" v="5583" actId="207"/>
          <ac:spMkLst>
            <pc:docMk/>
            <pc:sldMk cId="3328492612" sldId="492"/>
            <ac:spMk id="19" creationId="{7E6A2E62-4A02-AC1B-3AD8-D07BEBC7A584}"/>
          </ac:spMkLst>
        </pc:spChg>
        <pc:spChg chg="mod topLvl">
          <ac:chgData name="Roncevic, Matija" userId="f2c0c90f-1fe6-4b8a-ac83-c22ddfd296fd" providerId="ADAL" clId="{7CBF5AC9-99C8-495E-AE91-B06E2A25E57A}" dt="2024-07-03T17:03:07.861" v="5664" actId="165"/>
          <ac:spMkLst>
            <pc:docMk/>
            <pc:sldMk cId="3328492612" sldId="492"/>
            <ac:spMk id="26" creationId="{4515A9FA-144C-8E2E-4FC2-0AD523E37A49}"/>
          </ac:spMkLst>
        </pc:spChg>
        <pc:spChg chg="mod">
          <ac:chgData name="Roncevic, Matija" userId="f2c0c90f-1fe6-4b8a-ac83-c22ddfd296fd" providerId="ADAL" clId="{7CBF5AC9-99C8-495E-AE91-B06E2A25E57A}" dt="2024-07-03T17:03:07.861" v="5664" actId="165"/>
          <ac:spMkLst>
            <pc:docMk/>
            <pc:sldMk cId="3328492612" sldId="492"/>
            <ac:spMk id="28" creationId="{6187C37F-E50F-41FA-4BC1-3111B1B2F668}"/>
          </ac:spMkLst>
        </pc:spChg>
        <pc:grpChg chg="del">
          <ac:chgData name="Roncevic, Matija" userId="f2c0c90f-1fe6-4b8a-ac83-c22ddfd296fd" providerId="ADAL" clId="{7CBF5AC9-99C8-495E-AE91-B06E2A25E57A}" dt="2024-07-03T17:03:07.861" v="5664" actId="165"/>
          <ac:grpSpMkLst>
            <pc:docMk/>
            <pc:sldMk cId="3328492612" sldId="492"/>
            <ac:grpSpMk id="24" creationId="{49700198-27D5-F832-CE90-CB57185828B4}"/>
          </ac:grpSpMkLst>
        </pc:grpChg>
        <pc:grpChg chg="mod topLvl">
          <ac:chgData name="Roncevic, Matija" userId="f2c0c90f-1fe6-4b8a-ac83-c22ddfd296fd" providerId="ADAL" clId="{7CBF5AC9-99C8-495E-AE91-B06E2A25E57A}" dt="2024-07-03T17:03:07.861" v="5664" actId="165"/>
          <ac:grpSpMkLst>
            <pc:docMk/>
            <pc:sldMk cId="3328492612" sldId="492"/>
            <ac:grpSpMk id="25" creationId="{A25256D3-EEBF-F17C-EF21-A496222551A6}"/>
          </ac:grpSpMkLst>
        </pc:grpChg>
        <pc:picChg chg="mod">
          <ac:chgData name="Roncevic, Matija" userId="f2c0c90f-1fe6-4b8a-ac83-c22ddfd296fd" providerId="ADAL" clId="{7CBF5AC9-99C8-495E-AE91-B06E2A25E57A}" dt="2024-07-03T17:03:07.861" v="5664" actId="165"/>
          <ac:picMkLst>
            <pc:docMk/>
            <pc:sldMk cId="3328492612" sldId="492"/>
            <ac:picMk id="27" creationId="{EABFA5AA-4800-7F69-4A27-5AD1F18009A4}"/>
          </ac:picMkLst>
        </pc:picChg>
      </pc:sldChg>
      <pc:sldChg chg="modSp add del mod modAnim">
        <pc:chgData name="Roncevic, Matija" userId="f2c0c90f-1fe6-4b8a-ac83-c22ddfd296fd" providerId="ADAL" clId="{7CBF5AC9-99C8-495E-AE91-B06E2A25E57A}" dt="2024-07-04T11:12:14.916" v="6420"/>
        <pc:sldMkLst>
          <pc:docMk/>
          <pc:sldMk cId="2045140528" sldId="493"/>
        </pc:sldMkLst>
        <pc:spChg chg="mod">
          <ac:chgData name="Roncevic, Matija" userId="f2c0c90f-1fe6-4b8a-ac83-c22ddfd296fd" providerId="ADAL" clId="{7CBF5AC9-99C8-495E-AE91-B06E2A25E57A}" dt="2024-07-04T11:11:59.380" v="6418" actId="20577"/>
          <ac:spMkLst>
            <pc:docMk/>
            <pc:sldMk cId="2045140528" sldId="493"/>
            <ac:spMk id="19" creationId="{7E6A2E62-4A02-AC1B-3AD8-D07BEBC7A584}"/>
          </ac:spMkLst>
        </pc:spChg>
        <pc:spChg chg="mod">
          <ac:chgData name="Roncevic, Matija" userId="f2c0c90f-1fe6-4b8a-ac83-c22ddfd296fd" providerId="ADAL" clId="{7CBF5AC9-99C8-495E-AE91-B06E2A25E57A}" dt="2024-07-04T11:11:48.611" v="6408" actId="20577"/>
          <ac:spMkLst>
            <pc:docMk/>
            <pc:sldMk cId="2045140528" sldId="493"/>
            <ac:spMk id="22" creationId="{45CF4D32-4A0A-1911-56BB-1963EFA26192}"/>
          </ac:spMkLst>
        </pc:spChg>
        <pc:grpChg chg="mod">
          <ac:chgData name="Roncevic, Matija" userId="f2c0c90f-1fe6-4b8a-ac83-c22ddfd296fd" providerId="ADAL" clId="{7CBF5AC9-99C8-495E-AE91-B06E2A25E57A}" dt="2024-07-04T11:10:29.104" v="6363" actId="1076"/>
          <ac:grpSpMkLst>
            <pc:docMk/>
            <pc:sldMk cId="2045140528" sldId="493"/>
            <ac:grpSpMk id="8" creationId="{01544F92-F987-9474-0F66-6675194F37C4}"/>
          </ac:grpSpMkLst>
        </pc:grpChg>
      </pc:sldChg>
      <pc:sldChg chg="addSp delSp modSp add del mod modTransition delAnim modAnim">
        <pc:chgData name="Roncevic, Matija" userId="f2c0c90f-1fe6-4b8a-ac83-c22ddfd296fd" providerId="ADAL" clId="{7CBF5AC9-99C8-495E-AE91-B06E2A25E57A}" dt="2024-07-03T16:53:03.591" v="5662" actId="47"/>
        <pc:sldMkLst>
          <pc:docMk/>
          <pc:sldMk cId="385795163" sldId="494"/>
        </pc:sldMkLst>
        <pc:spChg chg="add mod">
          <ac:chgData name="Roncevic, Matija" userId="f2c0c90f-1fe6-4b8a-ac83-c22ddfd296fd" providerId="ADAL" clId="{7CBF5AC9-99C8-495E-AE91-B06E2A25E57A}" dt="2024-07-03T16:51:14.653" v="5636"/>
          <ac:spMkLst>
            <pc:docMk/>
            <pc:sldMk cId="385795163" sldId="494"/>
            <ac:spMk id="14" creationId="{10305DB4-CAE2-DE34-DD86-C6C73C5E79A8}"/>
          </ac:spMkLst>
        </pc:spChg>
        <pc:spChg chg="mod">
          <ac:chgData name="Roncevic, Matija" userId="f2c0c90f-1fe6-4b8a-ac83-c22ddfd296fd" providerId="ADAL" clId="{7CBF5AC9-99C8-495E-AE91-B06E2A25E57A}" dt="2024-07-03T16:51:14.653" v="5636"/>
          <ac:spMkLst>
            <pc:docMk/>
            <pc:sldMk cId="385795163" sldId="494"/>
            <ac:spMk id="17" creationId="{EA06B302-33C5-DE01-2AF1-8290886943EC}"/>
          </ac:spMkLst>
        </pc:spChg>
        <pc:spChg chg="del">
          <ac:chgData name="Roncevic, Matija" userId="f2c0c90f-1fe6-4b8a-ac83-c22ddfd296fd" providerId="ADAL" clId="{7CBF5AC9-99C8-495E-AE91-B06E2A25E57A}" dt="2024-07-03T16:50:52.057" v="5629" actId="478"/>
          <ac:spMkLst>
            <pc:docMk/>
            <pc:sldMk cId="385795163" sldId="494"/>
            <ac:spMk id="19" creationId="{7E6A2E62-4A02-AC1B-3AD8-D07BEBC7A584}"/>
          </ac:spMkLst>
        </pc:spChg>
        <pc:spChg chg="add mod">
          <ac:chgData name="Roncevic, Matija" userId="f2c0c90f-1fe6-4b8a-ac83-c22ddfd296fd" providerId="ADAL" clId="{7CBF5AC9-99C8-495E-AE91-B06E2A25E57A}" dt="2024-07-03T16:51:14.653" v="5636"/>
          <ac:spMkLst>
            <pc:docMk/>
            <pc:sldMk cId="385795163" sldId="494"/>
            <ac:spMk id="20" creationId="{5BD91F60-CB66-AE58-5D15-AB632FBC84D1}"/>
          </ac:spMkLst>
        </pc:spChg>
        <pc:spChg chg="del">
          <ac:chgData name="Roncevic, Matija" userId="f2c0c90f-1fe6-4b8a-ac83-c22ddfd296fd" providerId="ADAL" clId="{7CBF5AC9-99C8-495E-AE91-B06E2A25E57A}" dt="2024-07-03T16:50:54.298" v="5630" actId="478"/>
          <ac:spMkLst>
            <pc:docMk/>
            <pc:sldMk cId="385795163" sldId="494"/>
            <ac:spMk id="34" creationId="{0267BC5A-04B4-964C-2BAA-2B02B1FF255A}"/>
          </ac:spMkLst>
        </pc:spChg>
        <pc:spChg chg="del mod topLvl">
          <ac:chgData name="Roncevic, Matija" userId="f2c0c90f-1fe6-4b8a-ac83-c22ddfd296fd" providerId="ADAL" clId="{7CBF5AC9-99C8-495E-AE91-B06E2A25E57A}" dt="2024-07-03T16:51:25.722" v="5638" actId="478"/>
          <ac:spMkLst>
            <pc:docMk/>
            <pc:sldMk cId="385795163" sldId="494"/>
            <ac:spMk id="43" creationId="{125834A6-B623-BDFD-011F-6A51170B2C19}"/>
          </ac:spMkLst>
        </pc:spChg>
        <pc:grpChg chg="add del mod">
          <ac:chgData name="Roncevic, Matija" userId="f2c0c90f-1fe6-4b8a-ac83-c22ddfd296fd" providerId="ADAL" clId="{7CBF5AC9-99C8-495E-AE91-B06E2A25E57A}" dt="2024-07-03T16:51:25.722" v="5638" actId="478"/>
          <ac:grpSpMkLst>
            <pc:docMk/>
            <pc:sldMk cId="385795163" sldId="494"/>
            <ac:grpSpMk id="7" creationId="{667ACF64-DA15-4A7D-7EC3-3D4CF16A6D7E}"/>
          </ac:grpSpMkLst>
        </pc:grpChg>
        <pc:grpChg chg="mod topLvl">
          <ac:chgData name="Roncevic, Matija" userId="f2c0c90f-1fe6-4b8a-ac83-c22ddfd296fd" providerId="ADAL" clId="{7CBF5AC9-99C8-495E-AE91-B06E2A25E57A}" dt="2024-07-03T16:51:29.143" v="5639" actId="1076"/>
          <ac:grpSpMkLst>
            <pc:docMk/>
            <pc:sldMk cId="385795163" sldId="494"/>
            <ac:grpSpMk id="8" creationId="{01544F92-F987-9474-0F66-6675194F37C4}"/>
          </ac:grpSpMkLst>
        </pc:grpChg>
        <pc:grpChg chg="add mod">
          <ac:chgData name="Roncevic, Matija" userId="f2c0c90f-1fe6-4b8a-ac83-c22ddfd296fd" providerId="ADAL" clId="{7CBF5AC9-99C8-495E-AE91-B06E2A25E57A}" dt="2024-07-03T16:51:14.653" v="5636"/>
          <ac:grpSpMkLst>
            <pc:docMk/>
            <pc:sldMk cId="385795163" sldId="494"/>
            <ac:grpSpMk id="15" creationId="{AF8E6A5A-4919-1931-98A8-7DE2605BC643}"/>
          </ac:grpSpMkLst>
        </pc:grpChg>
        <pc:grpChg chg="del">
          <ac:chgData name="Roncevic, Matija" userId="f2c0c90f-1fe6-4b8a-ac83-c22ddfd296fd" providerId="ADAL" clId="{7CBF5AC9-99C8-495E-AE91-B06E2A25E57A}" dt="2024-07-03T16:50:54.298" v="5630" actId="478"/>
          <ac:grpSpMkLst>
            <pc:docMk/>
            <pc:sldMk cId="385795163" sldId="494"/>
            <ac:grpSpMk id="24" creationId="{49700198-27D5-F832-CE90-CB57185828B4}"/>
          </ac:grpSpMkLst>
        </pc:grpChg>
        <pc:grpChg chg="del">
          <ac:chgData name="Roncevic, Matija" userId="f2c0c90f-1fe6-4b8a-ac83-c22ddfd296fd" providerId="ADAL" clId="{7CBF5AC9-99C8-495E-AE91-B06E2A25E57A}" dt="2024-07-03T16:50:54.298" v="5630" actId="478"/>
          <ac:grpSpMkLst>
            <pc:docMk/>
            <pc:sldMk cId="385795163" sldId="494"/>
            <ac:grpSpMk id="29" creationId="{C94436D2-A89D-F2ED-86A8-CA07C1C635CB}"/>
          </ac:grpSpMkLst>
        </pc:grpChg>
        <pc:picChg chg="mod">
          <ac:chgData name="Roncevic, Matija" userId="f2c0c90f-1fe6-4b8a-ac83-c22ddfd296fd" providerId="ADAL" clId="{7CBF5AC9-99C8-495E-AE91-B06E2A25E57A}" dt="2024-07-03T16:51:14.653" v="5636"/>
          <ac:picMkLst>
            <pc:docMk/>
            <pc:sldMk cId="385795163" sldId="494"/>
            <ac:picMk id="16" creationId="{3C61BF4F-BA88-FE52-3003-615203948BEB}"/>
          </ac:picMkLst>
        </pc:picChg>
        <pc:cxnChg chg="add mod">
          <ac:chgData name="Roncevic, Matija" userId="f2c0c90f-1fe6-4b8a-ac83-c22ddfd296fd" providerId="ADAL" clId="{7CBF5AC9-99C8-495E-AE91-B06E2A25E57A}" dt="2024-07-03T16:51:14.653" v="5636"/>
          <ac:cxnSpMkLst>
            <pc:docMk/>
            <pc:sldMk cId="385795163" sldId="494"/>
            <ac:cxnSpMk id="18" creationId="{7F08402D-961E-D513-F263-2C8E148F7CAD}"/>
          </ac:cxnSpMkLst>
        </pc:cxnChg>
        <pc:cxnChg chg="del">
          <ac:chgData name="Roncevic, Matija" userId="f2c0c90f-1fe6-4b8a-ac83-c22ddfd296fd" providerId="ADAL" clId="{7CBF5AC9-99C8-495E-AE91-B06E2A25E57A}" dt="2024-07-03T16:50:46.316" v="5625" actId="478"/>
          <ac:cxnSpMkLst>
            <pc:docMk/>
            <pc:sldMk cId="385795163" sldId="494"/>
            <ac:cxnSpMk id="35" creationId="{CCEF4C80-B9A3-72E2-BEC4-248CA607F877}"/>
          </ac:cxnSpMkLst>
        </pc:cxnChg>
        <pc:cxnChg chg="del">
          <ac:chgData name="Roncevic, Matija" userId="f2c0c90f-1fe6-4b8a-ac83-c22ddfd296fd" providerId="ADAL" clId="{7CBF5AC9-99C8-495E-AE91-B06E2A25E57A}" dt="2024-07-03T16:50:48.890" v="5628" actId="478"/>
          <ac:cxnSpMkLst>
            <pc:docMk/>
            <pc:sldMk cId="385795163" sldId="494"/>
            <ac:cxnSpMk id="36" creationId="{B6DEADBA-E999-8091-5A7B-02340C15D8A4}"/>
          </ac:cxnSpMkLst>
        </pc:cxnChg>
        <pc:cxnChg chg="del">
          <ac:chgData name="Roncevic, Matija" userId="f2c0c90f-1fe6-4b8a-ac83-c22ddfd296fd" providerId="ADAL" clId="{7CBF5AC9-99C8-495E-AE91-B06E2A25E57A}" dt="2024-07-03T16:50:48.166" v="5627" actId="478"/>
          <ac:cxnSpMkLst>
            <pc:docMk/>
            <pc:sldMk cId="385795163" sldId="494"/>
            <ac:cxnSpMk id="39" creationId="{9FD38D3B-8AC4-11EF-B611-EA609053AAD4}"/>
          </ac:cxnSpMkLst>
        </pc:cxnChg>
      </pc:sldChg>
      <pc:sldChg chg="addSp delSp modSp add mod modTransition delAnim modAnim">
        <pc:chgData name="Roncevic, Matija" userId="f2c0c90f-1fe6-4b8a-ac83-c22ddfd296fd" providerId="ADAL" clId="{7CBF5AC9-99C8-495E-AE91-B06E2A25E57A}" dt="2024-07-04T11:11:32.183" v="6387" actId="20577"/>
        <pc:sldMkLst>
          <pc:docMk/>
          <pc:sldMk cId="150297892" sldId="495"/>
        </pc:sldMkLst>
        <pc:spChg chg="add mod">
          <ac:chgData name="Roncevic, Matija" userId="f2c0c90f-1fe6-4b8a-ac83-c22ddfd296fd" providerId="ADAL" clId="{7CBF5AC9-99C8-495E-AE91-B06E2A25E57A}" dt="2024-07-04T11:11:27.143" v="6383" actId="20577"/>
          <ac:spMkLst>
            <pc:docMk/>
            <pc:sldMk cId="150297892" sldId="495"/>
            <ac:spMk id="7" creationId="{8D62A7E6-3197-B25A-9D03-F2517F20C159}"/>
          </ac:spMkLst>
        </pc:spChg>
        <pc:spChg chg="mod">
          <ac:chgData name="Roncevic, Matija" userId="f2c0c90f-1fe6-4b8a-ac83-c22ddfd296fd" providerId="ADAL" clId="{7CBF5AC9-99C8-495E-AE91-B06E2A25E57A}" dt="2024-07-03T16:52:53.929" v="5660"/>
          <ac:spMkLst>
            <pc:docMk/>
            <pc:sldMk cId="150297892" sldId="495"/>
            <ac:spMk id="16" creationId="{29DDAAC9-2D50-8097-3BAB-650FB14E28A1}"/>
          </ac:spMkLst>
        </pc:spChg>
        <pc:spChg chg="add mod">
          <ac:chgData name="Roncevic, Matija" userId="f2c0c90f-1fe6-4b8a-ac83-c22ddfd296fd" providerId="ADAL" clId="{7CBF5AC9-99C8-495E-AE91-B06E2A25E57A}" dt="2024-07-04T11:11:32.183" v="6387" actId="20577"/>
          <ac:spMkLst>
            <pc:docMk/>
            <pc:sldMk cId="150297892" sldId="495"/>
            <ac:spMk id="18" creationId="{089A4393-FA2B-2086-1635-F99A1118E4D4}"/>
          </ac:spMkLst>
        </pc:spChg>
        <pc:spChg chg="del">
          <ac:chgData name="Roncevic, Matija" userId="f2c0c90f-1fe6-4b8a-ac83-c22ddfd296fd" providerId="ADAL" clId="{7CBF5AC9-99C8-495E-AE91-B06E2A25E57A}" dt="2024-07-03T16:52:43.656" v="5659" actId="478"/>
          <ac:spMkLst>
            <pc:docMk/>
            <pc:sldMk cId="150297892" sldId="495"/>
            <ac:spMk id="19" creationId="{7E6A2E62-4A02-AC1B-3AD8-D07BEBC7A584}"/>
          </ac:spMkLst>
        </pc:spChg>
        <pc:spChg chg="del">
          <ac:chgData name="Roncevic, Matija" userId="f2c0c90f-1fe6-4b8a-ac83-c22ddfd296fd" providerId="ADAL" clId="{7CBF5AC9-99C8-495E-AE91-B06E2A25E57A}" dt="2024-07-03T16:52:34.783" v="5656" actId="478"/>
          <ac:spMkLst>
            <pc:docMk/>
            <pc:sldMk cId="150297892" sldId="495"/>
            <ac:spMk id="34" creationId="{0267BC5A-04B4-964C-2BAA-2B02B1FF255A}"/>
          </ac:spMkLst>
        </pc:spChg>
        <pc:spChg chg="del">
          <ac:chgData name="Roncevic, Matija" userId="f2c0c90f-1fe6-4b8a-ac83-c22ddfd296fd" providerId="ADAL" clId="{7CBF5AC9-99C8-495E-AE91-B06E2A25E57A}" dt="2024-07-03T16:52:37.243" v="5657" actId="478"/>
          <ac:spMkLst>
            <pc:docMk/>
            <pc:sldMk cId="150297892" sldId="495"/>
            <ac:spMk id="43" creationId="{125834A6-B623-BDFD-011F-6A51170B2C19}"/>
          </ac:spMkLst>
        </pc:spChg>
        <pc:grpChg chg="mod">
          <ac:chgData name="Roncevic, Matija" userId="f2c0c90f-1fe6-4b8a-ac83-c22ddfd296fd" providerId="ADAL" clId="{7CBF5AC9-99C8-495E-AE91-B06E2A25E57A}" dt="2024-07-04T11:10:49.533" v="6370" actId="1036"/>
          <ac:grpSpMkLst>
            <pc:docMk/>
            <pc:sldMk cId="150297892" sldId="495"/>
            <ac:grpSpMk id="8" creationId="{01544F92-F987-9474-0F66-6675194F37C4}"/>
          </ac:grpSpMkLst>
        </pc:grpChg>
        <pc:grpChg chg="add mod">
          <ac:chgData name="Roncevic, Matija" userId="f2c0c90f-1fe6-4b8a-ac83-c22ddfd296fd" providerId="ADAL" clId="{7CBF5AC9-99C8-495E-AE91-B06E2A25E57A}" dt="2024-07-03T16:52:53.929" v="5660"/>
          <ac:grpSpMkLst>
            <pc:docMk/>
            <pc:sldMk cId="150297892" sldId="495"/>
            <ac:grpSpMk id="14" creationId="{521461B2-2E44-15DB-5563-466A64D4F8D5}"/>
          </ac:grpSpMkLst>
        </pc:grpChg>
        <pc:grpChg chg="del">
          <ac:chgData name="Roncevic, Matija" userId="f2c0c90f-1fe6-4b8a-ac83-c22ddfd296fd" providerId="ADAL" clId="{7CBF5AC9-99C8-495E-AE91-B06E2A25E57A}" dt="2024-07-03T16:52:31.240" v="5654" actId="478"/>
          <ac:grpSpMkLst>
            <pc:docMk/>
            <pc:sldMk cId="150297892" sldId="495"/>
            <ac:grpSpMk id="24" creationId="{49700198-27D5-F832-CE90-CB57185828B4}"/>
          </ac:grpSpMkLst>
        </pc:grpChg>
        <pc:grpChg chg="del">
          <ac:chgData name="Roncevic, Matija" userId="f2c0c90f-1fe6-4b8a-ac83-c22ddfd296fd" providerId="ADAL" clId="{7CBF5AC9-99C8-495E-AE91-B06E2A25E57A}" dt="2024-07-03T16:52:32.202" v="5655" actId="478"/>
          <ac:grpSpMkLst>
            <pc:docMk/>
            <pc:sldMk cId="150297892" sldId="495"/>
            <ac:grpSpMk id="29" creationId="{C94436D2-A89D-F2ED-86A8-CA07C1C635CB}"/>
          </ac:grpSpMkLst>
        </pc:grpChg>
        <pc:picChg chg="mod">
          <ac:chgData name="Roncevic, Matija" userId="f2c0c90f-1fe6-4b8a-ac83-c22ddfd296fd" providerId="ADAL" clId="{7CBF5AC9-99C8-495E-AE91-B06E2A25E57A}" dt="2024-07-03T16:52:53.929" v="5660"/>
          <ac:picMkLst>
            <pc:docMk/>
            <pc:sldMk cId="150297892" sldId="495"/>
            <ac:picMk id="15" creationId="{3FC8DE58-E8F5-F4DA-01C4-7147D4179298}"/>
          </ac:picMkLst>
        </pc:picChg>
        <pc:cxnChg chg="add mod">
          <ac:chgData name="Roncevic, Matija" userId="f2c0c90f-1fe6-4b8a-ac83-c22ddfd296fd" providerId="ADAL" clId="{7CBF5AC9-99C8-495E-AE91-B06E2A25E57A}" dt="2024-07-03T16:52:53.929" v="5660"/>
          <ac:cxnSpMkLst>
            <pc:docMk/>
            <pc:sldMk cId="150297892" sldId="495"/>
            <ac:cxnSpMk id="17" creationId="{16A62547-6363-9878-A7DD-A3C8877845C6}"/>
          </ac:cxnSpMkLst>
        </pc:cxnChg>
        <pc:cxnChg chg="del">
          <ac:chgData name="Roncevic, Matija" userId="f2c0c90f-1fe6-4b8a-ac83-c22ddfd296fd" providerId="ADAL" clId="{7CBF5AC9-99C8-495E-AE91-B06E2A25E57A}" dt="2024-07-03T16:52:34.783" v="5656" actId="478"/>
          <ac:cxnSpMkLst>
            <pc:docMk/>
            <pc:sldMk cId="150297892" sldId="495"/>
            <ac:cxnSpMk id="35" creationId="{CCEF4C80-B9A3-72E2-BEC4-248CA607F877}"/>
          </ac:cxnSpMkLst>
        </pc:cxnChg>
        <pc:cxnChg chg="del">
          <ac:chgData name="Roncevic, Matija" userId="f2c0c90f-1fe6-4b8a-ac83-c22ddfd296fd" providerId="ADAL" clId="{7CBF5AC9-99C8-495E-AE91-B06E2A25E57A}" dt="2024-07-03T16:52:34.783" v="5656" actId="478"/>
          <ac:cxnSpMkLst>
            <pc:docMk/>
            <pc:sldMk cId="150297892" sldId="495"/>
            <ac:cxnSpMk id="36" creationId="{B6DEADBA-E999-8091-5A7B-02340C15D8A4}"/>
          </ac:cxnSpMkLst>
        </pc:cxnChg>
        <pc:cxnChg chg="del">
          <ac:chgData name="Roncevic, Matija" userId="f2c0c90f-1fe6-4b8a-ac83-c22ddfd296fd" providerId="ADAL" clId="{7CBF5AC9-99C8-495E-AE91-B06E2A25E57A}" dt="2024-07-03T16:52:34.783" v="5656" actId="478"/>
          <ac:cxnSpMkLst>
            <pc:docMk/>
            <pc:sldMk cId="150297892" sldId="495"/>
            <ac:cxnSpMk id="39" creationId="{9FD38D3B-8AC4-11EF-B611-EA609053AAD4}"/>
          </ac:cxnSpMkLst>
        </pc:cxnChg>
      </pc:sldChg>
      <pc:sldChg chg="delSp modSp add del mod modTransition delAnim">
        <pc:chgData name="Roncevic, Matija" userId="f2c0c90f-1fe6-4b8a-ac83-c22ddfd296fd" providerId="ADAL" clId="{7CBF5AC9-99C8-495E-AE91-B06E2A25E57A}" dt="2024-07-03T16:52:22.666" v="5651" actId="47"/>
        <pc:sldMkLst>
          <pc:docMk/>
          <pc:sldMk cId="535093952" sldId="495"/>
        </pc:sldMkLst>
        <pc:spChg chg="del">
          <ac:chgData name="Roncevic, Matija" userId="f2c0c90f-1fe6-4b8a-ac83-c22ddfd296fd" providerId="ADAL" clId="{7CBF5AC9-99C8-495E-AE91-B06E2A25E57A}" dt="2024-07-03T16:52:00.847" v="5644" actId="478"/>
          <ac:spMkLst>
            <pc:docMk/>
            <pc:sldMk cId="535093952" sldId="495"/>
            <ac:spMk id="34" creationId="{0267BC5A-04B4-964C-2BAA-2B02B1FF255A}"/>
          </ac:spMkLst>
        </pc:spChg>
        <pc:spChg chg="mod">
          <ac:chgData name="Roncevic, Matija" userId="f2c0c90f-1fe6-4b8a-ac83-c22ddfd296fd" providerId="ADAL" clId="{7CBF5AC9-99C8-495E-AE91-B06E2A25E57A}" dt="2024-07-03T16:52:08.754" v="5649" actId="1076"/>
          <ac:spMkLst>
            <pc:docMk/>
            <pc:sldMk cId="535093952" sldId="495"/>
            <ac:spMk id="43" creationId="{125834A6-B623-BDFD-011F-6A51170B2C19}"/>
          </ac:spMkLst>
        </pc:spChg>
        <pc:grpChg chg="mod">
          <ac:chgData name="Roncevic, Matija" userId="f2c0c90f-1fe6-4b8a-ac83-c22ddfd296fd" providerId="ADAL" clId="{7CBF5AC9-99C8-495E-AE91-B06E2A25E57A}" dt="2024-07-03T16:52:05.684" v="5648" actId="1076"/>
          <ac:grpSpMkLst>
            <pc:docMk/>
            <pc:sldMk cId="535093952" sldId="495"/>
            <ac:grpSpMk id="8" creationId="{01544F92-F987-9474-0F66-6675194F37C4}"/>
          </ac:grpSpMkLst>
        </pc:grpChg>
        <pc:grpChg chg="del">
          <ac:chgData name="Roncevic, Matija" userId="f2c0c90f-1fe6-4b8a-ac83-c22ddfd296fd" providerId="ADAL" clId="{7CBF5AC9-99C8-495E-AE91-B06E2A25E57A}" dt="2024-07-03T16:51:57.518" v="5642" actId="478"/>
          <ac:grpSpMkLst>
            <pc:docMk/>
            <pc:sldMk cId="535093952" sldId="495"/>
            <ac:grpSpMk id="24" creationId="{49700198-27D5-F832-CE90-CB57185828B4}"/>
          </ac:grpSpMkLst>
        </pc:grpChg>
        <pc:grpChg chg="del">
          <ac:chgData name="Roncevic, Matija" userId="f2c0c90f-1fe6-4b8a-ac83-c22ddfd296fd" providerId="ADAL" clId="{7CBF5AC9-99C8-495E-AE91-B06E2A25E57A}" dt="2024-07-03T16:51:58.787" v="5643" actId="478"/>
          <ac:grpSpMkLst>
            <pc:docMk/>
            <pc:sldMk cId="535093952" sldId="495"/>
            <ac:grpSpMk id="29" creationId="{C94436D2-A89D-F2ED-86A8-CA07C1C635CB}"/>
          </ac:grpSpMkLst>
        </pc:grpChg>
        <pc:cxnChg chg="del">
          <ac:chgData name="Roncevic, Matija" userId="f2c0c90f-1fe6-4b8a-ac83-c22ddfd296fd" providerId="ADAL" clId="{7CBF5AC9-99C8-495E-AE91-B06E2A25E57A}" dt="2024-07-03T16:52:02.041" v="5645" actId="478"/>
          <ac:cxnSpMkLst>
            <pc:docMk/>
            <pc:sldMk cId="535093952" sldId="495"/>
            <ac:cxnSpMk id="35" creationId="{CCEF4C80-B9A3-72E2-BEC4-248CA607F877}"/>
          </ac:cxnSpMkLst>
        </pc:cxnChg>
        <pc:cxnChg chg="del">
          <ac:chgData name="Roncevic, Matija" userId="f2c0c90f-1fe6-4b8a-ac83-c22ddfd296fd" providerId="ADAL" clId="{7CBF5AC9-99C8-495E-AE91-B06E2A25E57A}" dt="2024-07-03T16:52:03.003" v="5646" actId="478"/>
          <ac:cxnSpMkLst>
            <pc:docMk/>
            <pc:sldMk cId="535093952" sldId="495"/>
            <ac:cxnSpMk id="36" creationId="{B6DEADBA-E999-8091-5A7B-02340C15D8A4}"/>
          </ac:cxnSpMkLst>
        </pc:cxnChg>
        <pc:cxnChg chg="del">
          <ac:chgData name="Roncevic, Matija" userId="f2c0c90f-1fe6-4b8a-ac83-c22ddfd296fd" providerId="ADAL" clId="{7CBF5AC9-99C8-495E-AE91-B06E2A25E57A}" dt="2024-07-03T16:52:03.981" v="5647" actId="478"/>
          <ac:cxnSpMkLst>
            <pc:docMk/>
            <pc:sldMk cId="535093952" sldId="495"/>
            <ac:cxnSpMk id="39" creationId="{9FD38D3B-8AC4-11EF-B611-EA609053AAD4}"/>
          </ac:cxnSpMkLst>
        </pc:cxnChg>
      </pc:sldChg>
      <pc:sldChg chg="addSp delSp modSp add mod modTransition modAnim">
        <pc:chgData name="Roncevic, Matija" userId="f2c0c90f-1fe6-4b8a-ac83-c22ddfd296fd" providerId="ADAL" clId="{7CBF5AC9-99C8-495E-AE91-B06E2A25E57A}" dt="2024-07-04T08:04:43.102" v="6244" actId="478"/>
        <pc:sldMkLst>
          <pc:docMk/>
          <pc:sldMk cId="75482323" sldId="496"/>
        </pc:sldMkLst>
        <pc:spChg chg="add del">
          <ac:chgData name="Roncevic, Matija" userId="f2c0c90f-1fe6-4b8a-ac83-c22ddfd296fd" providerId="ADAL" clId="{7CBF5AC9-99C8-495E-AE91-B06E2A25E57A}" dt="2024-07-04T08:04:43.102" v="6244" actId="478"/>
          <ac:spMkLst>
            <pc:docMk/>
            <pc:sldMk cId="75482323" sldId="496"/>
            <ac:spMk id="7" creationId="{93176DDA-8068-76C7-F755-07A580D8147C}"/>
          </ac:spMkLst>
        </pc:spChg>
        <pc:spChg chg="add mod">
          <ac:chgData name="Roncevic, Matija" userId="f2c0c90f-1fe6-4b8a-ac83-c22ddfd296fd" providerId="ADAL" clId="{7CBF5AC9-99C8-495E-AE91-B06E2A25E57A}" dt="2024-07-03T17:08:24.761" v="5688"/>
          <ac:spMkLst>
            <pc:docMk/>
            <pc:sldMk cId="75482323" sldId="496"/>
            <ac:spMk id="15" creationId="{1C95BF19-BE39-60DA-63F1-E4A2503383FC}"/>
          </ac:spMkLst>
        </pc:spChg>
        <pc:spChg chg="add mod">
          <ac:chgData name="Roncevic, Matija" userId="f2c0c90f-1fe6-4b8a-ac83-c22ddfd296fd" providerId="ADAL" clId="{7CBF5AC9-99C8-495E-AE91-B06E2A25E57A}" dt="2024-07-03T17:08:24.761" v="5688"/>
          <ac:spMkLst>
            <pc:docMk/>
            <pc:sldMk cId="75482323" sldId="496"/>
            <ac:spMk id="16" creationId="{CB5D0777-3463-FBA7-39E7-480A23E06D95}"/>
          </ac:spMkLst>
        </pc:spChg>
        <pc:spChg chg="add mod">
          <ac:chgData name="Roncevic, Matija" userId="f2c0c90f-1fe6-4b8a-ac83-c22ddfd296fd" providerId="ADAL" clId="{7CBF5AC9-99C8-495E-AE91-B06E2A25E57A}" dt="2024-07-03T17:08:31.742" v="5689"/>
          <ac:spMkLst>
            <pc:docMk/>
            <pc:sldMk cId="75482323" sldId="496"/>
            <ac:spMk id="17" creationId="{3C110F57-FD2A-EE4E-A3C1-A6001756FB86}"/>
          </ac:spMkLst>
        </pc:spChg>
        <pc:spChg chg="add mod">
          <ac:chgData name="Roncevic, Matija" userId="f2c0c90f-1fe6-4b8a-ac83-c22ddfd296fd" providerId="ADAL" clId="{7CBF5AC9-99C8-495E-AE91-B06E2A25E57A}" dt="2024-07-04T08:04:25.266" v="6236"/>
          <ac:spMkLst>
            <pc:docMk/>
            <pc:sldMk cId="75482323" sldId="496"/>
            <ac:spMk id="18" creationId="{1727D33D-E1C4-ED57-EE2D-3D872581F69F}"/>
          </ac:spMkLst>
        </pc:spChg>
        <pc:spChg chg="del">
          <ac:chgData name="Roncevic, Matija" userId="f2c0c90f-1fe6-4b8a-ac83-c22ddfd296fd" providerId="ADAL" clId="{7CBF5AC9-99C8-495E-AE91-B06E2A25E57A}" dt="2024-07-03T17:08:13.188" v="5687" actId="478"/>
          <ac:spMkLst>
            <pc:docMk/>
            <pc:sldMk cId="75482323" sldId="496"/>
            <ac:spMk id="23" creationId="{828492A2-F5F5-8AA4-C056-B6789DD2D2DE}"/>
          </ac:spMkLst>
        </pc:spChg>
        <pc:spChg chg="del">
          <ac:chgData name="Roncevic, Matija" userId="f2c0c90f-1fe6-4b8a-ac83-c22ddfd296fd" providerId="ADAL" clId="{7CBF5AC9-99C8-495E-AE91-B06E2A25E57A}" dt="2024-07-03T17:08:13.188" v="5687" actId="478"/>
          <ac:spMkLst>
            <pc:docMk/>
            <pc:sldMk cId="75482323" sldId="496"/>
            <ac:spMk id="40" creationId="{DF9F9C08-1399-1C51-187D-0E799CEA62F8}"/>
          </ac:spMkLst>
        </pc:spChg>
        <pc:spChg chg="mod">
          <ac:chgData name="Roncevic, Matija" userId="f2c0c90f-1fe6-4b8a-ac83-c22ddfd296fd" providerId="ADAL" clId="{7CBF5AC9-99C8-495E-AE91-B06E2A25E57A}" dt="2024-07-03T17:07:47.915" v="5684" actId="20577"/>
          <ac:spMkLst>
            <pc:docMk/>
            <pc:sldMk cId="75482323" sldId="496"/>
            <ac:spMk id="41" creationId="{0A8A4E9F-34B2-61D7-0801-89D95616081C}"/>
          </ac:spMkLst>
        </pc:spChg>
        <pc:spChg chg="mod">
          <ac:chgData name="Roncevic, Matija" userId="f2c0c90f-1fe6-4b8a-ac83-c22ddfd296fd" providerId="ADAL" clId="{7CBF5AC9-99C8-495E-AE91-B06E2A25E57A}" dt="2024-07-03T17:07:50.368" v="5686" actId="20577"/>
          <ac:spMkLst>
            <pc:docMk/>
            <pc:sldMk cId="75482323" sldId="496"/>
            <ac:spMk id="60" creationId="{371B43D5-0C29-D0E1-2997-CBFC5B72693D}"/>
          </ac:spMkLst>
        </pc:spChg>
        <pc:spChg chg="mod">
          <ac:chgData name="Roncevic, Matija" userId="f2c0c90f-1fe6-4b8a-ac83-c22ddfd296fd" providerId="ADAL" clId="{7CBF5AC9-99C8-495E-AE91-B06E2A25E57A}" dt="2024-07-03T17:08:42.396" v="5691" actId="207"/>
          <ac:spMkLst>
            <pc:docMk/>
            <pc:sldMk cId="75482323" sldId="496"/>
            <ac:spMk id="73" creationId="{6EEC217C-1752-FCAB-081A-11EE8F1751F7}"/>
          </ac:spMkLst>
        </pc:spChg>
        <pc:grpChg chg="del">
          <ac:chgData name="Roncevic, Matija" userId="f2c0c90f-1fe6-4b8a-ac83-c22ddfd296fd" providerId="ADAL" clId="{7CBF5AC9-99C8-495E-AE91-B06E2A25E57A}" dt="2024-07-03T17:08:13.188" v="5687" actId="478"/>
          <ac:grpSpMkLst>
            <pc:docMk/>
            <pc:sldMk cId="75482323" sldId="496"/>
            <ac:grpSpMk id="79" creationId="{30C00C1D-90D9-30EE-9082-AC177D2352AE}"/>
          </ac:grpSpMkLst>
        </pc:grpChg>
        <pc:grpChg chg="del">
          <ac:chgData name="Roncevic, Matija" userId="f2c0c90f-1fe6-4b8a-ac83-c22ddfd296fd" providerId="ADAL" clId="{7CBF5AC9-99C8-495E-AE91-B06E2A25E57A}" dt="2024-07-03T17:08:13.188" v="5687" actId="478"/>
          <ac:grpSpMkLst>
            <pc:docMk/>
            <pc:sldMk cId="75482323" sldId="496"/>
            <ac:grpSpMk id="81" creationId="{0D063734-124A-FA25-5306-316ABCFB2208}"/>
          </ac:grpSpMkLst>
        </pc:grpChg>
        <pc:cxnChg chg="add mod">
          <ac:chgData name="Roncevic, Matija" userId="f2c0c90f-1fe6-4b8a-ac83-c22ddfd296fd" providerId="ADAL" clId="{7CBF5AC9-99C8-495E-AE91-B06E2A25E57A}" dt="2024-07-03T17:08:24.761" v="5688"/>
          <ac:cxnSpMkLst>
            <pc:docMk/>
            <pc:sldMk cId="75482323" sldId="496"/>
            <ac:cxnSpMk id="2" creationId="{3A4DD3CE-1D7C-5366-3A8B-482B91DFC6EF}"/>
          </ac:cxnSpMkLst>
        </pc:cxnChg>
        <pc:cxnChg chg="add mod">
          <ac:chgData name="Roncevic, Matija" userId="f2c0c90f-1fe6-4b8a-ac83-c22ddfd296fd" providerId="ADAL" clId="{7CBF5AC9-99C8-495E-AE91-B06E2A25E57A}" dt="2024-07-03T17:08:24.761" v="5688"/>
          <ac:cxnSpMkLst>
            <pc:docMk/>
            <pc:sldMk cId="75482323" sldId="496"/>
            <ac:cxnSpMk id="14" creationId="{B72AD293-3DFC-CEE2-9CB8-7028BCF99D31}"/>
          </ac:cxnSpMkLst>
        </pc:cxnChg>
        <pc:cxnChg chg="del">
          <ac:chgData name="Roncevic, Matija" userId="f2c0c90f-1fe6-4b8a-ac83-c22ddfd296fd" providerId="ADAL" clId="{7CBF5AC9-99C8-495E-AE91-B06E2A25E57A}" dt="2024-07-03T17:08:13.188" v="5687" actId="478"/>
          <ac:cxnSpMkLst>
            <pc:docMk/>
            <pc:sldMk cId="75482323" sldId="496"/>
            <ac:cxnSpMk id="19" creationId="{78A56405-80B5-D3CB-4F09-AB65B82A61A9}"/>
          </ac:cxnSpMkLst>
        </pc:cxnChg>
        <pc:cxnChg chg="del">
          <ac:chgData name="Roncevic, Matija" userId="f2c0c90f-1fe6-4b8a-ac83-c22ddfd296fd" providerId="ADAL" clId="{7CBF5AC9-99C8-495E-AE91-B06E2A25E57A}" dt="2024-07-03T17:08:13.188" v="5687" actId="478"/>
          <ac:cxnSpMkLst>
            <pc:docMk/>
            <pc:sldMk cId="75482323" sldId="496"/>
            <ac:cxnSpMk id="22" creationId="{8699E91F-A2CB-9717-6F7E-8D8E249FB399}"/>
          </ac:cxnSpMkLst>
        </pc:cxnChg>
        <pc:cxnChg chg="del">
          <ac:chgData name="Roncevic, Matija" userId="f2c0c90f-1fe6-4b8a-ac83-c22ddfd296fd" providerId="ADAL" clId="{7CBF5AC9-99C8-495E-AE91-B06E2A25E57A}" dt="2024-07-03T17:08:13.188" v="5687" actId="478"/>
          <ac:cxnSpMkLst>
            <pc:docMk/>
            <pc:sldMk cId="75482323" sldId="496"/>
            <ac:cxnSpMk id="68" creationId="{8B360707-306C-6C1A-ED90-00EBF93D7616}"/>
          </ac:cxnSpMkLst>
        </pc:cxnChg>
        <pc:cxnChg chg="del">
          <ac:chgData name="Roncevic, Matija" userId="f2c0c90f-1fe6-4b8a-ac83-c22ddfd296fd" providerId="ADAL" clId="{7CBF5AC9-99C8-495E-AE91-B06E2A25E57A}" dt="2024-07-03T17:08:13.188" v="5687" actId="478"/>
          <ac:cxnSpMkLst>
            <pc:docMk/>
            <pc:sldMk cId="75482323" sldId="496"/>
            <ac:cxnSpMk id="71" creationId="{1D285C8E-345C-FAB4-77B8-77DB07457D70}"/>
          </ac:cxnSpMkLst>
        </pc:cxnChg>
        <pc:cxnChg chg="mod">
          <ac:chgData name="Roncevic, Matija" userId="f2c0c90f-1fe6-4b8a-ac83-c22ddfd296fd" providerId="ADAL" clId="{7CBF5AC9-99C8-495E-AE91-B06E2A25E57A}" dt="2024-07-03T17:08:38.476" v="5690" actId="208"/>
          <ac:cxnSpMkLst>
            <pc:docMk/>
            <pc:sldMk cId="75482323" sldId="496"/>
            <ac:cxnSpMk id="74" creationId="{9FF9DC46-9F68-52BE-4500-F99A28E0CC5D}"/>
          </ac:cxnSpMkLst>
        </pc:cxnChg>
        <pc:cxnChg chg="del">
          <ac:chgData name="Roncevic, Matija" userId="f2c0c90f-1fe6-4b8a-ac83-c22ddfd296fd" providerId="ADAL" clId="{7CBF5AC9-99C8-495E-AE91-B06E2A25E57A}" dt="2024-07-03T17:11:50.873" v="5702" actId="478"/>
          <ac:cxnSpMkLst>
            <pc:docMk/>
            <pc:sldMk cId="75482323" sldId="496"/>
            <ac:cxnSpMk id="77" creationId="{7A25CD2F-6966-5C9A-D5E3-BFDFD3A29320}"/>
          </ac:cxnSpMkLst>
        </pc:cxnChg>
      </pc:sldChg>
      <pc:sldChg chg="modSp add del mod">
        <pc:chgData name="Roncevic, Matija" userId="f2c0c90f-1fe6-4b8a-ac83-c22ddfd296fd" providerId="ADAL" clId="{7CBF5AC9-99C8-495E-AE91-B06E2A25E57A}" dt="2024-07-03T17:07:36.993" v="5681" actId="47"/>
        <pc:sldMkLst>
          <pc:docMk/>
          <pc:sldMk cId="290895821" sldId="496"/>
        </pc:sldMkLst>
        <pc:spChg chg="mod">
          <ac:chgData name="Roncevic, Matija" userId="f2c0c90f-1fe6-4b8a-ac83-c22ddfd296fd" providerId="ADAL" clId="{7CBF5AC9-99C8-495E-AE91-B06E2A25E57A}" dt="2024-07-03T17:07:00.460" v="5674" actId="20577"/>
          <ac:spMkLst>
            <pc:docMk/>
            <pc:sldMk cId="290895821" sldId="496"/>
            <ac:spMk id="41" creationId="{0A8A4E9F-34B2-61D7-0801-89D95616081C}"/>
          </ac:spMkLst>
        </pc:spChg>
        <pc:spChg chg="mod">
          <ac:chgData name="Roncevic, Matija" userId="f2c0c90f-1fe6-4b8a-ac83-c22ddfd296fd" providerId="ADAL" clId="{7CBF5AC9-99C8-495E-AE91-B06E2A25E57A}" dt="2024-07-03T17:07:03.558" v="5676" actId="20577"/>
          <ac:spMkLst>
            <pc:docMk/>
            <pc:sldMk cId="290895821" sldId="496"/>
            <ac:spMk id="60" creationId="{371B43D5-0C29-D0E1-2997-CBFC5B72693D}"/>
          </ac:spMkLst>
        </pc:spChg>
      </pc:sldChg>
      <pc:sldChg chg="addSp delSp modSp add mod modTransition">
        <pc:chgData name="Roncevic, Matija" userId="f2c0c90f-1fe6-4b8a-ac83-c22ddfd296fd" providerId="ADAL" clId="{7CBF5AC9-99C8-495E-AE91-B06E2A25E57A}" dt="2024-07-04T08:05:14.357" v="6252"/>
        <pc:sldMkLst>
          <pc:docMk/>
          <pc:sldMk cId="30556470" sldId="497"/>
        </pc:sldMkLst>
        <pc:spChg chg="add mod">
          <ac:chgData name="Roncevic, Matija" userId="f2c0c90f-1fe6-4b8a-ac83-c22ddfd296fd" providerId="ADAL" clId="{7CBF5AC9-99C8-495E-AE91-B06E2A25E57A}" dt="2024-07-04T08:05:14.357" v="6252"/>
          <ac:spMkLst>
            <pc:docMk/>
            <pc:sldMk cId="30556470" sldId="497"/>
            <ac:spMk id="31" creationId="{6E4F6950-51EA-B95E-C713-6901DD3513A9}"/>
          </ac:spMkLst>
        </pc:spChg>
        <pc:spChg chg="mod">
          <ac:chgData name="Roncevic, Matija" userId="f2c0c90f-1fe6-4b8a-ac83-c22ddfd296fd" providerId="ADAL" clId="{7CBF5AC9-99C8-495E-AE91-B06E2A25E57A}" dt="2024-07-03T17:14:25.494" v="5712" actId="207"/>
          <ac:spMkLst>
            <pc:docMk/>
            <pc:sldMk cId="30556470" sldId="497"/>
            <ac:spMk id="36" creationId="{AA294154-4A09-F1A7-0398-E9D37DAD9FC4}"/>
          </ac:spMkLst>
        </pc:spChg>
        <pc:spChg chg="del">
          <ac:chgData name="Roncevic, Matija" userId="f2c0c90f-1fe6-4b8a-ac83-c22ddfd296fd" providerId="ADAL" clId="{7CBF5AC9-99C8-495E-AE91-B06E2A25E57A}" dt="2024-07-04T08:05:14.011" v="6251" actId="478"/>
          <ac:spMkLst>
            <pc:docMk/>
            <pc:sldMk cId="30556470" sldId="497"/>
            <ac:spMk id="45" creationId="{7DD1E106-1E97-4EE0-E6A5-219A91300CEA}"/>
          </ac:spMkLst>
        </pc:spChg>
      </pc:sldChg>
      <pc:sldChg chg="add del">
        <pc:chgData name="Roncevic, Matija" userId="f2c0c90f-1fe6-4b8a-ac83-c22ddfd296fd" providerId="ADAL" clId="{7CBF5AC9-99C8-495E-AE91-B06E2A25E57A}" dt="2024-07-03T17:14:01.074" v="5709" actId="47"/>
        <pc:sldMkLst>
          <pc:docMk/>
          <pc:sldMk cId="859715367" sldId="497"/>
        </pc:sldMkLst>
      </pc:sldChg>
      <pc:sldChg chg="addSp delSp modSp add del mod delAnim">
        <pc:chgData name="Roncevic, Matija" userId="f2c0c90f-1fe6-4b8a-ac83-c22ddfd296fd" providerId="ADAL" clId="{7CBF5AC9-99C8-495E-AE91-B06E2A25E57A}" dt="2024-07-04T07:39:45.687" v="5930" actId="47"/>
        <pc:sldMkLst>
          <pc:docMk/>
          <pc:sldMk cId="1520174831" sldId="498"/>
        </pc:sldMkLst>
        <pc:spChg chg="mod">
          <ac:chgData name="Roncevic, Matija" userId="f2c0c90f-1fe6-4b8a-ac83-c22ddfd296fd" providerId="ADAL" clId="{7CBF5AC9-99C8-495E-AE91-B06E2A25E57A}" dt="2024-07-04T07:37:46.451" v="5919" actId="20577"/>
          <ac:spMkLst>
            <pc:docMk/>
            <pc:sldMk cId="1520174831" sldId="498"/>
            <ac:spMk id="8" creationId="{DDEBFC69-CBA8-E12F-519C-3C6D9EBF823D}"/>
          </ac:spMkLst>
        </pc:spChg>
        <pc:spChg chg="del mod">
          <ac:chgData name="Roncevic, Matija" userId="f2c0c90f-1fe6-4b8a-ac83-c22ddfd296fd" providerId="ADAL" clId="{7CBF5AC9-99C8-495E-AE91-B06E2A25E57A}" dt="2024-07-04T07:39:16.170" v="5923" actId="478"/>
          <ac:spMkLst>
            <pc:docMk/>
            <pc:sldMk cId="1520174831" sldId="498"/>
            <ac:spMk id="18" creationId="{47ACFF2D-993C-4ACA-9E27-75CBE561BB60}"/>
          </ac:spMkLst>
        </pc:spChg>
        <pc:spChg chg="del">
          <ac:chgData name="Roncevic, Matija" userId="f2c0c90f-1fe6-4b8a-ac83-c22ddfd296fd" providerId="ADAL" clId="{7CBF5AC9-99C8-495E-AE91-B06E2A25E57A}" dt="2024-07-04T07:39:28.156" v="5925" actId="478"/>
          <ac:spMkLst>
            <pc:docMk/>
            <pc:sldMk cId="1520174831" sldId="498"/>
            <ac:spMk id="29" creationId="{A24631D9-0E4A-B8C5-EF2E-4006FBA62EFA}"/>
          </ac:spMkLst>
        </pc:spChg>
        <pc:spChg chg="del">
          <ac:chgData name="Roncevic, Matija" userId="f2c0c90f-1fe6-4b8a-ac83-c22ddfd296fd" providerId="ADAL" clId="{7CBF5AC9-99C8-495E-AE91-B06E2A25E57A}" dt="2024-07-04T07:39:28.156" v="5925" actId="478"/>
          <ac:spMkLst>
            <pc:docMk/>
            <pc:sldMk cId="1520174831" sldId="498"/>
            <ac:spMk id="42" creationId="{CE4B4A8D-7EEB-615E-7B1B-858423E0B756}"/>
          </ac:spMkLst>
        </pc:spChg>
        <pc:spChg chg="del">
          <ac:chgData name="Roncevic, Matija" userId="f2c0c90f-1fe6-4b8a-ac83-c22ddfd296fd" providerId="ADAL" clId="{7CBF5AC9-99C8-495E-AE91-B06E2A25E57A}" dt="2024-07-04T07:39:28.156" v="5925" actId="478"/>
          <ac:spMkLst>
            <pc:docMk/>
            <pc:sldMk cId="1520174831" sldId="498"/>
            <ac:spMk id="46" creationId="{364A57B5-4027-0D2A-7A87-CE8C8D0D0F45}"/>
          </ac:spMkLst>
        </pc:spChg>
        <pc:spChg chg="del">
          <ac:chgData name="Roncevic, Matija" userId="f2c0c90f-1fe6-4b8a-ac83-c22ddfd296fd" providerId="ADAL" clId="{7CBF5AC9-99C8-495E-AE91-B06E2A25E57A}" dt="2024-07-04T07:39:28.156" v="5925" actId="478"/>
          <ac:spMkLst>
            <pc:docMk/>
            <pc:sldMk cId="1520174831" sldId="498"/>
            <ac:spMk id="47" creationId="{081C6F3B-959C-76A1-671A-CA663298FCD1}"/>
          </ac:spMkLst>
        </pc:spChg>
        <pc:spChg chg="del">
          <ac:chgData name="Roncevic, Matija" userId="f2c0c90f-1fe6-4b8a-ac83-c22ddfd296fd" providerId="ADAL" clId="{7CBF5AC9-99C8-495E-AE91-B06E2A25E57A}" dt="2024-07-04T07:39:28.156" v="5925" actId="478"/>
          <ac:spMkLst>
            <pc:docMk/>
            <pc:sldMk cId="1520174831" sldId="498"/>
            <ac:spMk id="48" creationId="{A9F27729-F5DF-9D49-E4F2-8D2B1B8AD2D5}"/>
          </ac:spMkLst>
        </pc:spChg>
        <pc:spChg chg="del">
          <ac:chgData name="Roncevic, Matija" userId="f2c0c90f-1fe6-4b8a-ac83-c22ddfd296fd" providerId="ADAL" clId="{7CBF5AC9-99C8-495E-AE91-B06E2A25E57A}" dt="2024-07-04T07:39:28.156" v="5925" actId="478"/>
          <ac:spMkLst>
            <pc:docMk/>
            <pc:sldMk cId="1520174831" sldId="498"/>
            <ac:spMk id="49" creationId="{6CD9504E-ECE9-D8CD-E708-2B086F726717}"/>
          </ac:spMkLst>
        </pc:spChg>
        <pc:grpChg chg="del">
          <ac:chgData name="Roncevic, Matija" userId="f2c0c90f-1fe6-4b8a-ac83-c22ddfd296fd" providerId="ADAL" clId="{7CBF5AC9-99C8-495E-AE91-B06E2A25E57A}" dt="2024-07-04T07:39:18.441" v="5924" actId="478"/>
          <ac:grpSpMkLst>
            <pc:docMk/>
            <pc:sldMk cId="1520174831" sldId="498"/>
            <ac:grpSpMk id="19" creationId="{B0E5E7FA-8D34-0E0D-94CD-BEB1E9400F8C}"/>
          </ac:grpSpMkLst>
        </pc:grpChg>
        <pc:grpChg chg="del">
          <ac:chgData name="Roncevic, Matija" userId="f2c0c90f-1fe6-4b8a-ac83-c22ddfd296fd" providerId="ADAL" clId="{7CBF5AC9-99C8-495E-AE91-B06E2A25E57A}" dt="2024-07-04T07:39:28.156" v="5925" actId="478"/>
          <ac:grpSpMkLst>
            <pc:docMk/>
            <pc:sldMk cId="1520174831" sldId="498"/>
            <ac:grpSpMk id="22" creationId="{0C0273D9-A456-047C-9A87-17F7FF9A463E}"/>
          </ac:grpSpMkLst>
        </pc:grpChg>
        <pc:grpChg chg="del">
          <ac:chgData name="Roncevic, Matija" userId="f2c0c90f-1fe6-4b8a-ac83-c22ddfd296fd" providerId="ADAL" clId="{7CBF5AC9-99C8-495E-AE91-B06E2A25E57A}" dt="2024-07-04T07:39:28.156" v="5925" actId="478"/>
          <ac:grpSpMkLst>
            <pc:docMk/>
            <pc:sldMk cId="1520174831" sldId="498"/>
            <ac:grpSpMk id="23" creationId="{F30EB966-2E10-FA8A-63B9-95A9D54921E8}"/>
          </ac:grpSpMkLst>
        </pc:grpChg>
        <pc:picChg chg="add del mod">
          <ac:chgData name="Roncevic, Matija" userId="f2c0c90f-1fe6-4b8a-ac83-c22ddfd296fd" providerId="ADAL" clId="{7CBF5AC9-99C8-495E-AE91-B06E2A25E57A}" dt="2024-07-04T07:39:42.628" v="5929" actId="478"/>
          <ac:picMkLst>
            <pc:docMk/>
            <pc:sldMk cId="1520174831" sldId="498"/>
            <ac:picMk id="9" creationId="{A3E4E23B-7873-9BF2-672C-6A0D8E3B2B57}"/>
          </ac:picMkLst>
        </pc:picChg>
        <pc:cxnChg chg="mod">
          <ac:chgData name="Roncevic, Matija" userId="f2c0c90f-1fe6-4b8a-ac83-c22ddfd296fd" providerId="ADAL" clId="{7CBF5AC9-99C8-495E-AE91-B06E2A25E57A}" dt="2024-07-04T07:39:28.156" v="5925" actId="478"/>
          <ac:cxnSpMkLst>
            <pc:docMk/>
            <pc:sldMk cId="1520174831" sldId="498"/>
            <ac:cxnSpMk id="14" creationId="{CA3A855B-E5ED-A76F-652A-149F23A7281F}"/>
          </ac:cxnSpMkLst>
        </pc:cxnChg>
        <pc:cxnChg chg="mod">
          <ac:chgData name="Roncevic, Matija" userId="f2c0c90f-1fe6-4b8a-ac83-c22ddfd296fd" providerId="ADAL" clId="{7CBF5AC9-99C8-495E-AE91-B06E2A25E57A}" dt="2024-07-04T07:39:28.156" v="5925" actId="478"/>
          <ac:cxnSpMkLst>
            <pc:docMk/>
            <pc:sldMk cId="1520174831" sldId="498"/>
            <ac:cxnSpMk id="24" creationId="{36549C6A-DFFE-466A-F1C6-492B7F44C067}"/>
          </ac:cxnSpMkLst>
        </pc:cxnChg>
      </pc:sldChg>
      <pc:sldChg chg="addSp delSp modSp add del mod">
        <pc:chgData name="Roncevic, Matija" userId="f2c0c90f-1fe6-4b8a-ac83-c22ddfd296fd" providerId="ADAL" clId="{7CBF5AC9-99C8-495E-AE91-B06E2A25E57A}" dt="2024-07-04T08:08:16.389" v="6299" actId="47"/>
        <pc:sldMkLst>
          <pc:docMk/>
          <pc:sldMk cId="3820364245" sldId="498"/>
        </pc:sldMkLst>
        <pc:spChg chg="del">
          <ac:chgData name="Roncevic, Matija" userId="f2c0c90f-1fe6-4b8a-ac83-c22ddfd296fd" providerId="ADAL" clId="{7CBF5AC9-99C8-495E-AE91-B06E2A25E57A}" dt="2024-07-04T07:55:55.692" v="6184" actId="478"/>
          <ac:spMkLst>
            <pc:docMk/>
            <pc:sldMk cId="3820364245" sldId="498"/>
            <ac:spMk id="18" creationId="{E3024994-AEC9-227E-2EF3-B9724A0A12B9}"/>
          </ac:spMkLst>
        </pc:spChg>
        <pc:spChg chg="del">
          <ac:chgData name="Roncevic, Matija" userId="f2c0c90f-1fe6-4b8a-ac83-c22ddfd296fd" providerId="ADAL" clId="{7CBF5AC9-99C8-495E-AE91-B06E2A25E57A}" dt="2024-07-04T07:55:55.692" v="6184" actId="478"/>
          <ac:spMkLst>
            <pc:docMk/>
            <pc:sldMk cId="3820364245" sldId="498"/>
            <ac:spMk id="19" creationId="{DC3DB47E-AA82-E87B-35A4-0CB07CD348DB}"/>
          </ac:spMkLst>
        </pc:spChg>
        <pc:spChg chg="del">
          <ac:chgData name="Roncevic, Matija" userId="f2c0c90f-1fe6-4b8a-ac83-c22ddfd296fd" providerId="ADAL" clId="{7CBF5AC9-99C8-495E-AE91-B06E2A25E57A}" dt="2024-07-04T07:55:55.692" v="6184" actId="478"/>
          <ac:spMkLst>
            <pc:docMk/>
            <pc:sldMk cId="3820364245" sldId="498"/>
            <ac:spMk id="20" creationId="{614A2703-F222-0CF9-809D-807EF6CFB9FA}"/>
          </ac:spMkLst>
        </pc:spChg>
        <pc:spChg chg="del">
          <ac:chgData name="Roncevic, Matija" userId="f2c0c90f-1fe6-4b8a-ac83-c22ddfd296fd" providerId="ADAL" clId="{7CBF5AC9-99C8-495E-AE91-B06E2A25E57A}" dt="2024-07-04T07:55:55.692" v="6184" actId="478"/>
          <ac:spMkLst>
            <pc:docMk/>
            <pc:sldMk cId="3820364245" sldId="498"/>
            <ac:spMk id="21" creationId="{3469C876-7321-1CC3-DB2D-616677FA6D74}"/>
          </ac:spMkLst>
        </pc:spChg>
        <pc:spChg chg="del">
          <ac:chgData name="Roncevic, Matija" userId="f2c0c90f-1fe6-4b8a-ac83-c22ddfd296fd" providerId="ADAL" clId="{7CBF5AC9-99C8-495E-AE91-B06E2A25E57A}" dt="2024-07-04T07:55:55.692" v="6184" actId="478"/>
          <ac:spMkLst>
            <pc:docMk/>
            <pc:sldMk cId="3820364245" sldId="498"/>
            <ac:spMk id="22" creationId="{ECB2996B-C63B-86D7-9370-ABA80C80FE05}"/>
          </ac:spMkLst>
        </pc:spChg>
        <pc:spChg chg="del">
          <ac:chgData name="Roncevic, Matija" userId="f2c0c90f-1fe6-4b8a-ac83-c22ddfd296fd" providerId="ADAL" clId="{7CBF5AC9-99C8-495E-AE91-B06E2A25E57A}" dt="2024-07-04T07:55:55.692" v="6184" actId="478"/>
          <ac:spMkLst>
            <pc:docMk/>
            <pc:sldMk cId="3820364245" sldId="498"/>
            <ac:spMk id="33" creationId="{65D1DB01-9656-721D-5799-CB857EF9832B}"/>
          </ac:spMkLst>
        </pc:spChg>
        <pc:spChg chg="del">
          <ac:chgData name="Roncevic, Matija" userId="f2c0c90f-1fe6-4b8a-ac83-c22ddfd296fd" providerId="ADAL" clId="{7CBF5AC9-99C8-495E-AE91-B06E2A25E57A}" dt="2024-07-04T07:55:55.692" v="6184" actId="478"/>
          <ac:spMkLst>
            <pc:docMk/>
            <pc:sldMk cId="3820364245" sldId="498"/>
            <ac:spMk id="34" creationId="{1C7B9641-ADED-D19E-9D0F-C0EA3B2C1A59}"/>
          </ac:spMkLst>
        </pc:spChg>
        <pc:spChg chg="del">
          <ac:chgData name="Roncevic, Matija" userId="f2c0c90f-1fe6-4b8a-ac83-c22ddfd296fd" providerId="ADAL" clId="{7CBF5AC9-99C8-495E-AE91-B06E2A25E57A}" dt="2024-07-04T07:55:55.692" v="6184" actId="478"/>
          <ac:spMkLst>
            <pc:docMk/>
            <pc:sldMk cId="3820364245" sldId="498"/>
            <ac:spMk id="35" creationId="{604CEA2D-434D-0BCA-3ECD-0E768D516487}"/>
          </ac:spMkLst>
        </pc:spChg>
        <pc:spChg chg="mod">
          <ac:chgData name="Roncevic, Matija" userId="f2c0c90f-1fe6-4b8a-ac83-c22ddfd296fd" providerId="ADAL" clId="{7CBF5AC9-99C8-495E-AE91-B06E2A25E57A}" dt="2024-07-04T07:56:29.575" v="6192" actId="404"/>
          <ac:spMkLst>
            <pc:docMk/>
            <pc:sldMk cId="3820364245" sldId="498"/>
            <ac:spMk id="39" creationId="{9414ED29-DF4A-5D3E-E108-F23A45848962}"/>
          </ac:spMkLst>
        </pc:spChg>
        <pc:spChg chg="mod">
          <ac:chgData name="Roncevic, Matija" userId="f2c0c90f-1fe6-4b8a-ac83-c22ddfd296fd" providerId="ADAL" clId="{7CBF5AC9-99C8-495E-AE91-B06E2A25E57A}" dt="2024-07-04T07:56:05.394" v="6186" actId="165"/>
          <ac:spMkLst>
            <pc:docMk/>
            <pc:sldMk cId="3820364245" sldId="498"/>
            <ac:spMk id="41" creationId="{31642E71-2567-7850-575F-D414D7153F8B}"/>
          </ac:spMkLst>
        </pc:spChg>
        <pc:spChg chg="mod">
          <ac:chgData name="Roncevic, Matija" userId="f2c0c90f-1fe6-4b8a-ac83-c22ddfd296fd" providerId="ADAL" clId="{7CBF5AC9-99C8-495E-AE91-B06E2A25E57A}" dt="2024-07-04T07:57:20.981" v="6200" actId="1076"/>
          <ac:spMkLst>
            <pc:docMk/>
            <pc:sldMk cId="3820364245" sldId="498"/>
            <ac:spMk id="44" creationId="{268572C1-D9C6-2465-95C3-2C791AA9E55F}"/>
          </ac:spMkLst>
        </pc:spChg>
        <pc:spChg chg="del mod">
          <ac:chgData name="Roncevic, Matija" userId="f2c0c90f-1fe6-4b8a-ac83-c22ddfd296fd" providerId="ADAL" clId="{7CBF5AC9-99C8-495E-AE91-B06E2A25E57A}" dt="2024-07-04T07:57:22.122" v="6201" actId="478"/>
          <ac:spMkLst>
            <pc:docMk/>
            <pc:sldMk cId="3820364245" sldId="498"/>
            <ac:spMk id="46" creationId="{9D072367-E593-B62E-B2FE-9CF86E1AECA4}"/>
          </ac:spMkLst>
        </pc:spChg>
        <pc:spChg chg="mod">
          <ac:chgData name="Roncevic, Matija" userId="f2c0c90f-1fe6-4b8a-ac83-c22ddfd296fd" providerId="ADAL" clId="{7CBF5AC9-99C8-495E-AE91-B06E2A25E57A}" dt="2024-07-04T07:56:29.575" v="6192" actId="404"/>
          <ac:spMkLst>
            <pc:docMk/>
            <pc:sldMk cId="3820364245" sldId="498"/>
            <ac:spMk id="52" creationId="{5D4E93B8-D155-21B0-4449-48606D86E40F}"/>
          </ac:spMkLst>
        </pc:spChg>
        <pc:spChg chg="mod">
          <ac:chgData name="Roncevic, Matija" userId="f2c0c90f-1fe6-4b8a-ac83-c22ddfd296fd" providerId="ADAL" clId="{7CBF5AC9-99C8-495E-AE91-B06E2A25E57A}" dt="2024-07-04T07:56:05.394" v="6186" actId="165"/>
          <ac:spMkLst>
            <pc:docMk/>
            <pc:sldMk cId="3820364245" sldId="498"/>
            <ac:spMk id="54" creationId="{A2619E44-903D-3F81-3F18-4D71D924773A}"/>
          </ac:spMkLst>
        </pc:spChg>
        <pc:spChg chg="mod">
          <ac:chgData name="Roncevic, Matija" userId="f2c0c90f-1fe6-4b8a-ac83-c22ddfd296fd" providerId="ADAL" clId="{7CBF5AC9-99C8-495E-AE91-B06E2A25E57A}" dt="2024-07-04T07:56:29.575" v="6192" actId="404"/>
          <ac:spMkLst>
            <pc:docMk/>
            <pc:sldMk cId="3820364245" sldId="498"/>
            <ac:spMk id="57" creationId="{FB0EBDDA-95BA-7F42-BD76-5A61026995C3}"/>
          </ac:spMkLst>
        </pc:spChg>
        <pc:spChg chg="mod">
          <ac:chgData name="Roncevic, Matija" userId="f2c0c90f-1fe6-4b8a-ac83-c22ddfd296fd" providerId="ADAL" clId="{7CBF5AC9-99C8-495E-AE91-B06E2A25E57A}" dt="2024-07-04T07:56:05.394" v="6186" actId="165"/>
          <ac:spMkLst>
            <pc:docMk/>
            <pc:sldMk cId="3820364245" sldId="498"/>
            <ac:spMk id="59" creationId="{FAFBB354-1B68-5CDD-8FC9-62AC6E40BBC9}"/>
          </ac:spMkLst>
        </pc:spChg>
        <pc:spChg chg="mod topLvl">
          <ac:chgData name="Roncevic, Matija" userId="f2c0c90f-1fe6-4b8a-ac83-c22ddfd296fd" providerId="ADAL" clId="{7CBF5AC9-99C8-495E-AE91-B06E2A25E57A}" dt="2024-07-04T07:56:55.905" v="6195" actId="164"/>
          <ac:spMkLst>
            <pc:docMk/>
            <pc:sldMk cId="3820364245" sldId="498"/>
            <ac:spMk id="63" creationId="{CD56DF0B-6FAC-D7A3-936C-7BB46A3135F0}"/>
          </ac:spMkLst>
        </pc:spChg>
        <pc:spChg chg="mod topLvl">
          <ac:chgData name="Roncevic, Matija" userId="f2c0c90f-1fe6-4b8a-ac83-c22ddfd296fd" providerId="ADAL" clId="{7CBF5AC9-99C8-495E-AE91-B06E2A25E57A}" dt="2024-07-04T07:56:55.905" v="6195" actId="164"/>
          <ac:spMkLst>
            <pc:docMk/>
            <pc:sldMk cId="3820364245" sldId="498"/>
            <ac:spMk id="64" creationId="{2EA29216-5152-FC6B-9D7F-C7B45881F713}"/>
          </ac:spMkLst>
        </pc:spChg>
        <pc:grpChg chg="del">
          <ac:chgData name="Roncevic, Matija" userId="f2c0c90f-1fe6-4b8a-ac83-c22ddfd296fd" providerId="ADAL" clId="{7CBF5AC9-99C8-495E-AE91-B06E2A25E57A}" dt="2024-07-04T07:55:55.692" v="6184" actId="478"/>
          <ac:grpSpMkLst>
            <pc:docMk/>
            <pc:sldMk cId="3820364245" sldId="498"/>
            <ac:grpSpMk id="2" creationId="{B5DF24E3-7F31-15CE-E7C6-FC5A82898683}"/>
          </ac:grpSpMkLst>
        </pc:grpChg>
        <pc:grpChg chg="del">
          <ac:chgData name="Roncevic, Matija" userId="f2c0c90f-1fe6-4b8a-ac83-c22ddfd296fd" providerId="ADAL" clId="{7CBF5AC9-99C8-495E-AE91-B06E2A25E57A}" dt="2024-07-04T07:55:55.692" v="6184" actId="478"/>
          <ac:grpSpMkLst>
            <pc:docMk/>
            <pc:sldMk cId="3820364245" sldId="498"/>
            <ac:grpSpMk id="12" creationId="{9B087E78-F018-8C08-EF99-6D19AEBBF60C}"/>
          </ac:grpSpMkLst>
        </pc:grpChg>
        <pc:grpChg chg="del">
          <ac:chgData name="Roncevic, Matija" userId="f2c0c90f-1fe6-4b8a-ac83-c22ddfd296fd" providerId="ADAL" clId="{7CBF5AC9-99C8-495E-AE91-B06E2A25E57A}" dt="2024-07-04T07:55:55.692" v="6184" actId="478"/>
          <ac:grpSpMkLst>
            <pc:docMk/>
            <pc:sldMk cId="3820364245" sldId="498"/>
            <ac:grpSpMk id="23" creationId="{1A2C43A7-A331-ADA9-0EF0-450FB36B1674}"/>
          </ac:grpSpMkLst>
        </pc:grpChg>
        <pc:grpChg chg="del">
          <ac:chgData name="Roncevic, Matija" userId="f2c0c90f-1fe6-4b8a-ac83-c22ddfd296fd" providerId="ADAL" clId="{7CBF5AC9-99C8-495E-AE91-B06E2A25E57A}" dt="2024-07-04T07:55:55.692" v="6184" actId="478"/>
          <ac:grpSpMkLst>
            <pc:docMk/>
            <pc:sldMk cId="3820364245" sldId="498"/>
            <ac:grpSpMk id="28" creationId="{03EACAD4-B6AE-E28B-846D-C9E5EBF5E43B}"/>
          </ac:grpSpMkLst>
        </pc:grpChg>
        <pc:grpChg chg="mod topLvl">
          <ac:chgData name="Roncevic, Matija" userId="f2c0c90f-1fe6-4b8a-ac83-c22ddfd296fd" providerId="ADAL" clId="{7CBF5AC9-99C8-495E-AE91-B06E2A25E57A}" dt="2024-07-04T07:56:55.905" v="6195" actId="164"/>
          <ac:grpSpMkLst>
            <pc:docMk/>
            <pc:sldMk cId="3820364245" sldId="498"/>
            <ac:grpSpMk id="37" creationId="{D8A8C29E-1FF1-C908-C6F3-4416227F1E93}"/>
          </ac:grpSpMkLst>
        </pc:grpChg>
        <pc:grpChg chg="mod">
          <ac:chgData name="Roncevic, Matija" userId="f2c0c90f-1fe6-4b8a-ac83-c22ddfd296fd" providerId="ADAL" clId="{7CBF5AC9-99C8-495E-AE91-B06E2A25E57A}" dt="2024-07-04T07:56:05.394" v="6186" actId="165"/>
          <ac:grpSpMkLst>
            <pc:docMk/>
            <pc:sldMk cId="3820364245" sldId="498"/>
            <ac:grpSpMk id="38" creationId="{3C20234A-D907-1577-E5FE-40257095A74B}"/>
          </ac:grpSpMkLst>
        </pc:grpChg>
        <pc:grpChg chg="mod topLvl">
          <ac:chgData name="Roncevic, Matija" userId="f2c0c90f-1fe6-4b8a-ac83-c22ddfd296fd" providerId="ADAL" clId="{7CBF5AC9-99C8-495E-AE91-B06E2A25E57A}" dt="2024-07-04T07:56:55.905" v="6195" actId="164"/>
          <ac:grpSpMkLst>
            <pc:docMk/>
            <pc:sldMk cId="3820364245" sldId="498"/>
            <ac:grpSpMk id="42" creationId="{83A2ED74-6E18-D34D-FF88-7584BDEFC695}"/>
          </ac:grpSpMkLst>
        </pc:grpChg>
        <pc:grpChg chg="del mod">
          <ac:chgData name="Roncevic, Matija" userId="f2c0c90f-1fe6-4b8a-ac83-c22ddfd296fd" providerId="ADAL" clId="{7CBF5AC9-99C8-495E-AE91-B06E2A25E57A}" dt="2024-07-04T07:57:22.122" v="6201" actId="478"/>
          <ac:grpSpMkLst>
            <pc:docMk/>
            <pc:sldMk cId="3820364245" sldId="498"/>
            <ac:grpSpMk id="43" creationId="{124306BC-C5FB-E4ED-B304-D65D2C0EFB18}"/>
          </ac:grpSpMkLst>
        </pc:grpChg>
        <pc:grpChg chg="mod topLvl">
          <ac:chgData name="Roncevic, Matija" userId="f2c0c90f-1fe6-4b8a-ac83-c22ddfd296fd" providerId="ADAL" clId="{7CBF5AC9-99C8-495E-AE91-B06E2A25E57A}" dt="2024-07-04T07:56:55.905" v="6195" actId="164"/>
          <ac:grpSpMkLst>
            <pc:docMk/>
            <pc:sldMk cId="3820364245" sldId="498"/>
            <ac:grpSpMk id="50" creationId="{04AD85D2-2952-4BF0-EC16-3C9D48E5A8C6}"/>
          </ac:grpSpMkLst>
        </pc:grpChg>
        <pc:grpChg chg="mod">
          <ac:chgData name="Roncevic, Matija" userId="f2c0c90f-1fe6-4b8a-ac83-c22ddfd296fd" providerId="ADAL" clId="{7CBF5AC9-99C8-495E-AE91-B06E2A25E57A}" dt="2024-07-04T07:56:05.394" v="6186" actId="165"/>
          <ac:grpSpMkLst>
            <pc:docMk/>
            <pc:sldMk cId="3820364245" sldId="498"/>
            <ac:grpSpMk id="51" creationId="{CA2B73FF-FFE5-DD50-27A2-765C679748AC}"/>
          </ac:grpSpMkLst>
        </pc:grpChg>
        <pc:grpChg chg="mod topLvl">
          <ac:chgData name="Roncevic, Matija" userId="f2c0c90f-1fe6-4b8a-ac83-c22ddfd296fd" providerId="ADAL" clId="{7CBF5AC9-99C8-495E-AE91-B06E2A25E57A}" dt="2024-07-04T07:56:55.905" v="6195" actId="164"/>
          <ac:grpSpMkLst>
            <pc:docMk/>
            <pc:sldMk cId="3820364245" sldId="498"/>
            <ac:grpSpMk id="55" creationId="{2AE5C7E0-6A24-A480-1798-29FB43803B6A}"/>
          </ac:grpSpMkLst>
        </pc:grpChg>
        <pc:grpChg chg="mod">
          <ac:chgData name="Roncevic, Matija" userId="f2c0c90f-1fe6-4b8a-ac83-c22ddfd296fd" providerId="ADAL" clId="{7CBF5AC9-99C8-495E-AE91-B06E2A25E57A}" dt="2024-07-04T07:56:05.394" v="6186" actId="165"/>
          <ac:grpSpMkLst>
            <pc:docMk/>
            <pc:sldMk cId="3820364245" sldId="498"/>
            <ac:grpSpMk id="56" creationId="{6E42D3D1-F66C-A538-8C10-D4842049B878}"/>
          </ac:grpSpMkLst>
        </pc:grpChg>
        <pc:grpChg chg="add del mod">
          <ac:chgData name="Roncevic, Matija" userId="f2c0c90f-1fe6-4b8a-ac83-c22ddfd296fd" providerId="ADAL" clId="{7CBF5AC9-99C8-495E-AE91-B06E2A25E57A}" dt="2024-07-04T07:56:05.394" v="6186" actId="165"/>
          <ac:grpSpMkLst>
            <pc:docMk/>
            <pc:sldMk cId="3820364245" sldId="498"/>
            <ac:grpSpMk id="65" creationId="{37CA8B07-E72B-849C-0F6A-95323EB118E9}"/>
          </ac:grpSpMkLst>
        </pc:grpChg>
        <pc:grpChg chg="add del mod">
          <ac:chgData name="Roncevic, Matija" userId="f2c0c90f-1fe6-4b8a-ac83-c22ddfd296fd" providerId="ADAL" clId="{7CBF5AC9-99C8-495E-AE91-B06E2A25E57A}" dt="2024-07-04T07:57:48.843" v="6204" actId="21"/>
          <ac:grpSpMkLst>
            <pc:docMk/>
            <pc:sldMk cId="3820364245" sldId="498"/>
            <ac:grpSpMk id="68" creationId="{3F065159-56D8-C396-EE48-3BBCB142BD5A}"/>
          </ac:grpSpMkLst>
        </pc:grpChg>
        <pc:picChg chg="mod">
          <ac:chgData name="Roncevic, Matija" userId="f2c0c90f-1fe6-4b8a-ac83-c22ddfd296fd" providerId="ADAL" clId="{7CBF5AC9-99C8-495E-AE91-B06E2A25E57A}" dt="2024-07-04T07:56:05.394" v="6186" actId="165"/>
          <ac:picMkLst>
            <pc:docMk/>
            <pc:sldMk cId="3820364245" sldId="498"/>
            <ac:picMk id="40" creationId="{8A8D0B23-3A8A-A660-943C-F190B86F4CCA}"/>
          </ac:picMkLst>
        </pc:picChg>
        <pc:picChg chg="mod">
          <ac:chgData name="Roncevic, Matija" userId="f2c0c90f-1fe6-4b8a-ac83-c22ddfd296fd" providerId="ADAL" clId="{7CBF5AC9-99C8-495E-AE91-B06E2A25E57A}" dt="2024-07-04T07:56:05.394" v="6186" actId="165"/>
          <ac:picMkLst>
            <pc:docMk/>
            <pc:sldMk cId="3820364245" sldId="498"/>
            <ac:picMk id="45" creationId="{46E7AE4D-6556-7702-3978-86EDC63194D5}"/>
          </ac:picMkLst>
        </pc:picChg>
        <pc:picChg chg="del mod topLvl">
          <ac:chgData name="Roncevic, Matija" userId="f2c0c90f-1fe6-4b8a-ac83-c22ddfd296fd" providerId="ADAL" clId="{7CBF5AC9-99C8-495E-AE91-B06E2A25E57A}" dt="2024-07-04T07:57:42.197" v="6203" actId="478"/>
          <ac:picMkLst>
            <pc:docMk/>
            <pc:sldMk cId="3820364245" sldId="498"/>
            <ac:picMk id="47" creationId="{84A4367C-5953-CA76-33B4-C8DB794C282F}"/>
          </ac:picMkLst>
        </pc:picChg>
        <pc:picChg chg="del mod topLvl">
          <ac:chgData name="Roncevic, Matija" userId="f2c0c90f-1fe6-4b8a-ac83-c22ddfd296fd" providerId="ADAL" clId="{7CBF5AC9-99C8-495E-AE91-B06E2A25E57A}" dt="2024-07-04T07:57:42.197" v="6203" actId="478"/>
          <ac:picMkLst>
            <pc:docMk/>
            <pc:sldMk cId="3820364245" sldId="498"/>
            <ac:picMk id="48" creationId="{57586240-FD09-8E2F-8803-195A0DD4DBBF}"/>
          </ac:picMkLst>
        </pc:picChg>
        <pc:picChg chg="mod topLvl">
          <ac:chgData name="Roncevic, Matija" userId="f2c0c90f-1fe6-4b8a-ac83-c22ddfd296fd" providerId="ADAL" clId="{7CBF5AC9-99C8-495E-AE91-B06E2A25E57A}" dt="2024-07-04T07:56:55.905" v="6195" actId="164"/>
          <ac:picMkLst>
            <pc:docMk/>
            <pc:sldMk cId="3820364245" sldId="498"/>
            <ac:picMk id="49" creationId="{BA96DE55-2A93-2BA4-D53F-C2016CDF4326}"/>
          </ac:picMkLst>
        </pc:picChg>
        <pc:picChg chg="mod">
          <ac:chgData name="Roncevic, Matija" userId="f2c0c90f-1fe6-4b8a-ac83-c22ddfd296fd" providerId="ADAL" clId="{7CBF5AC9-99C8-495E-AE91-B06E2A25E57A}" dt="2024-07-04T07:56:05.394" v="6186" actId="165"/>
          <ac:picMkLst>
            <pc:docMk/>
            <pc:sldMk cId="3820364245" sldId="498"/>
            <ac:picMk id="53" creationId="{35287FC6-B87B-6DBB-3263-E6C52C435C14}"/>
          </ac:picMkLst>
        </pc:picChg>
        <pc:picChg chg="mod">
          <ac:chgData name="Roncevic, Matija" userId="f2c0c90f-1fe6-4b8a-ac83-c22ddfd296fd" providerId="ADAL" clId="{7CBF5AC9-99C8-495E-AE91-B06E2A25E57A}" dt="2024-07-04T07:56:05.394" v="6186" actId="165"/>
          <ac:picMkLst>
            <pc:docMk/>
            <pc:sldMk cId="3820364245" sldId="498"/>
            <ac:picMk id="58" creationId="{85FF3066-B91C-0CD1-1CCC-1324CCAAD6FB}"/>
          </ac:picMkLst>
        </pc:picChg>
        <pc:cxnChg chg="mod">
          <ac:chgData name="Roncevic, Matija" userId="f2c0c90f-1fe6-4b8a-ac83-c22ddfd296fd" providerId="ADAL" clId="{7CBF5AC9-99C8-495E-AE91-B06E2A25E57A}" dt="2024-07-04T07:55:55.692" v="6184" actId="478"/>
          <ac:cxnSpMkLst>
            <pc:docMk/>
            <pc:sldMk cId="3820364245" sldId="498"/>
            <ac:cxnSpMk id="7" creationId="{9EDD18B8-770E-B3CD-120B-24F5ACA7CFD1}"/>
          </ac:cxnSpMkLst>
        </pc:cxnChg>
        <pc:cxnChg chg="mod">
          <ac:chgData name="Roncevic, Matija" userId="f2c0c90f-1fe6-4b8a-ac83-c22ddfd296fd" providerId="ADAL" clId="{7CBF5AC9-99C8-495E-AE91-B06E2A25E57A}" dt="2024-07-04T07:55:55.692" v="6184" actId="478"/>
          <ac:cxnSpMkLst>
            <pc:docMk/>
            <pc:sldMk cId="3820364245" sldId="498"/>
            <ac:cxnSpMk id="13" creationId="{4704F563-FE73-4521-94BB-AE4039C988D6}"/>
          </ac:cxnSpMkLst>
        </pc:cxnChg>
        <pc:cxnChg chg="mod topLvl">
          <ac:chgData name="Roncevic, Matija" userId="f2c0c90f-1fe6-4b8a-ac83-c22ddfd296fd" providerId="ADAL" clId="{7CBF5AC9-99C8-495E-AE91-B06E2A25E57A}" dt="2024-07-04T07:56:55.905" v="6195" actId="164"/>
          <ac:cxnSpMkLst>
            <pc:docMk/>
            <pc:sldMk cId="3820364245" sldId="498"/>
            <ac:cxnSpMk id="60" creationId="{9195F7C9-505A-4ED0-FC49-F24D6E68638A}"/>
          </ac:cxnSpMkLst>
        </pc:cxnChg>
        <pc:cxnChg chg="mod topLvl">
          <ac:chgData name="Roncevic, Matija" userId="f2c0c90f-1fe6-4b8a-ac83-c22ddfd296fd" providerId="ADAL" clId="{7CBF5AC9-99C8-495E-AE91-B06E2A25E57A}" dt="2024-07-04T07:56:55.905" v="6195" actId="164"/>
          <ac:cxnSpMkLst>
            <pc:docMk/>
            <pc:sldMk cId="3820364245" sldId="498"/>
            <ac:cxnSpMk id="61" creationId="{F154EBAA-95ED-7E33-D058-E70BCEE1151F}"/>
          </ac:cxnSpMkLst>
        </pc:cxnChg>
        <pc:cxnChg chg="mod topLvl">
          <ac:chgData name="Roncevic, Matija" userId="f2c0c90f-1fe6-4b8a-ac83-c22ddfd296fd" providerId="ADAL" clId="{7CBF5AC9-99C8-495E-AE91-B06E2A25E57A}" dt="2024-07-04T07:56:55.905" v="6195" actId="164"/>
          <ac:cxnSpMkLst>
            <pc:docMk/>
            <pc:sldMk cId="3820364245" sldId="498"/>
            <ac:cxnSpMk id="62" creationId="{5FCEF708-E8DE-57BD-4D4D-750D99910DD3}"/>
          </ac:cxnSpMkLst>
        </pc:cxnChg>
      </pc:sldChg>
    </pc:docChg>
  </pc:docChgLst>
  <pc:docChgLst>
    <pc:chgData name="Jonathan Adshead" userId="3fd9fcf95909496d" providerId="LiveId" clId="{11B215CE-67A7-4107-85FB-1A583AC434E4}"/>
    <pc:docChg chg="undo redo custSel addSld delSld modSld sldOrd">
      <pc:chgData name="Jonathan Adshead" userId="3fd9fcf95909496d" providerId="LiveId" clId="{11B215CE-67A7-4107-85FB-1A583AC434E4}" dt="2024-06-16T14:09:26.257" v="1208"/>
      <pc:docMkLst>
        <pc:docMk/>
      </pc:docMkLst>
      <pc:sldChg chg="modSp mod">
        <pc:chgData name="Jonathan Adshead" userId="3fd9fcf95909496d" providerId="LiveId" clId="{11B215CE-67A7-4107-85FB-1A583AC434E4}" dt="2024-06-16T13:49:29.900" v="1207" actId="20577"/>
        <pc:sldMkLst>
          <pc:docMk/>
          <pc:sldMk cId="2348351376" sldId="387"/>
        </pc:sldMkLst>
        <pc:spChg chg="mod">
          <ac:chgData name="Jonathan Adshead" userId="3fd9fcf95909496d" providerId="LiveId" clId="{11B215CE-67A7-4107-85FB-1A583AC434E4}" dt="2024-06-16T13:07:13.530" v="1005" actId="1076"/>
          <ac:spMkLst>
            <pc:docMk/>
            <pc:sldMk cId="2348351376" sldId="387"/>
            <ac:spMk id="3" creationId="{F9E9C251-4D38-4938-9B6E-D345ABA5DCA3}"/>
          </ac:spMkLst>
        </pc:spChg>
        <pc:spChg chg="mod">
          <ac:chgData name="Jonathan Adshead" userId="3fd9fcf95909496d" providerId="LiveId" clId="{11B215CE-67A7-4107-85FB-1A583AC434E4}" dt="2024-06-14T09:19:43.530" v="4" actId="20577"/>
          <ac:spMkLst>
            <pc:docMk/>
            <pc:sldMk cId="2348351376" sldId="387"/>
            <ac:spMk id="7" creationId="{E6F8A924-8EC3-4236-98F6-ED159202E75C}"/>
          </ac:spMkLst>
        </pc:spChg>
        <pc:spChg chg="mod">
          <ac:chgData name="Jonathan Adshead" userId="3fd9fcf95909496d" providerId="LiveId" clId="{11B215CE-67A7-4107-85FB-1A583AC434E4}" dt="2024-06-16T13:49:29.900" v="1207" actId="20577"/>
          <ac:spMkLst>
            <pc:docMk/>
            <pc:sldMk cId="2348351376" sldId="387"/>
            <ac:spMk id="19" creationId="{21D68933-4D91-4017-8092-91E8C3DE9667}"/>
          </ac:spMkLst>
        </pc:spChg>
        <pc:spChg chg="mod">
          <ac:chgData name="Jonathan Adshead" userId="3fd9fcf95909496d" providerId="LiveId" clId="{11B215CE-67A7-4107-85FB-1A583AC434E4}" dt="2024-06-16T13:49:25.084" v="1195"/>
          <ac:spMkLst>
            <pc:docMk/>
            <pc:sldMk cId="2348351376" sldId="387"/>
            <ac:spMk id="25" creationId="{59687893-49C6-4037-869B-503B054BE12B}"/>
          </ac:spMkLst>
        </pc:spChg>
        <pc:spChg chg="mod">
          <ac:chgData name="Jonathan Adshead" userId="3fd9fcf95909496d" providerId="LiveId" clId="{11B215CE-67A7-4107-85FB-1A583AC434E4}" dt="2024-06-16T13:07:09.258" v="1004" actId="20577"/>
          <ac:spMkLst>
            <pc:docMk/>
            <pc:sldMk cId="2348351376" sldId="387"/>
            <ac:spMk id="35" creationId="{1CDB98CD-CE17-7F3F-E501-22377C761BD2}"/>
          </ac:spMkLst>
        </pc:spChg>
      </pc:sldChg>
      <pc:sldChg chg="del">
        <pc:chgData name="Jonathan Adshead" userId="3fd9fcf95909496d" providerId="LiveId" clId="{11B215CE-67A7-4107-85FB-1A583AC434E4}" dt="2024-06-16T13:01:15.550" v="896" actId="47"/>
        <pc:sldMkLst>
          <pc:docMk/>
          <pc:sldMk cId="906110859" sldId="439"/>
        </pc:sldMkLst>
      </pc:sldChg>
      <pc:sldChg chg="addSp delSp modSp mod modAnim">
        <pc:chgData name="Jonathan Adshead" userId="3fd9fcf95909496d" providerId="LiveId" clId="{11B215CE-67A7-4107-85FB-1A583AC434E4}" dt="2024-06-16T13:45:20.778" v="1194"/>
        <pc:sldMkLst>
          <pc:docMk/>
          <pc:sldMk cId="3643772225" sldId="440"/>
        </pc:sldMkLst>
        <pc:spChg chg="add mod">
          <ac:chgData name="Jonathan Adshead" userId="3fd9fcf95909496d" providerId="LiveId" clId="{11B215CE-67A7-4107-85FB-1A583AC434E4}" dt="2024-06-16T13:42:16.384" v="1126" actId="1076"/>
          <ac:spMkLst>
            <pc:docMk/>
            <pc:sldMk cId="3643772225" sldId="440"/>
            <ac:spMk id="10" creationId="{EEDFB0B4-4002-D742-3631-14ABC25CF406}"/>
          </ac:spMkLst>
        </pc:spChg>
        <pc:spChg chg="add mod">
          <ac:chgData name="Jonathan Adshead" userId="3fd9fcf95909496d" providerId="LiveId" clId="{11B215CE-67A7-4107-85FB-1A583AC434E4}" dt="2024-06-16T13:06:25.088" v="994" actId="20577"/>
          <ac:spMkLst>
            <pc:docMk/>
            <pc:sldMk cId="3643772225" sldId="440"/>
            <ac:spMk id="11" creationId="{B1FC8CBF-61CF-BC34-8D50-3AB3019A8CEB}"/>
          </ac:spMkLst>
        </pc:spChg>
        <pc:spChg chg="mod">
          <ac:chgData name="Jonathan Adshead" userId="3fd9fcf95909496d" providerId="LiveId" clId="{11B215CE-67A7-4107-85FB-1A583AC434E4}" dt="2024-06-16T13:43:13.753" v="1142" actId="1076"/>
          <ac:spMkLst>
            <pc:docMk/>
            <pc:sldMk cId="3643772225" sldId="440"/>
            <ac:spMk id="24" creationId="{40967D49-217D-9B74-A334-DA2B46371825}"/>
          </ac:spMkLst>
        </pc:spChg>
        <pc:spChg chg="mod">
          <ac:chgData name="Jonathan Adshead" userId="3fd9fcf95909496d" providerId="LiveId" clId="{11B215CE-67A7-4107-85FB-1A583AC434E4}" dt="2024-06-16T13:43:21.706" v="1143" actId="1076"/>
          <ac:spMkLst>
            <pc:docMk/>
            <pc:sldMk cId="3643772225" sldId="440"/>
            <ac:spMk id="25" creationId="{2D6BF34A-87D0-4E83-7878-E031CC3A5093}"/>
          </ac:spMkLst>
        </pc:spChg>
        <pc:picChg chg="mod">
          <ac:chgData name="Jonathan Adshead" userId="3fd9fcf95909496d" providerId="LiveId" clId="{11B215CE-67A7-4107-85FB-1A583AC434E4}" dt="2024-06-16T13:42:23.638" v="1128" actId="1076"/>
          <ac:picMkLst>
            <pc:docMk/>
            <pc:sldMk cId="3643772225" sldId="440"/>
            <ac:picMk id="2" creationId="{9638A56C-AA5F-4B5E-6839-C2E3FA102218}"/>
          </ac:picMkLst>
        </pc:picChg>
        <pc:picChg chg="mod">
          <ac:chgData name="Jonathan Adshead" userId="3fd9fcf95909496d" providerId="LiveId" clId="{11B215CE-67A7-4107-85FB-1A583AC434E4}" dt="2024-06-16T13:43:05.777" v="1139" actId="1076"/>
          <ac:picMkLst>
            <pc:docMk/>
            <pc:sldMk cId="3643772225" sldId="440"/>
            <ac:picMk id="12" creationId="{51DF69F4-A515-2D94-1B3C-5D8A5724153D}"/>
          </ac:picMkLst>
        </pc:picChg>
        <pc:picChg chg="mod">
          <ac:chgData name="Jonathan Adshead" userId="3fd9fcf95909496d" providerId="LiveId" clId="{11B215CE-67A7-4107-85FB-1A583AC434E4}" dt="2024-06-16T13:43:27.113" v="1144" actId="1076"/>
          <ac:picMkLst>
            <pc:docMk/>
            <pc:sldMk cId="3643772225" sldId="440"/>
            <ac:picMk id="14" creationId="{DC5CF93D-33CD-E6B1-3E14-0138E6215573}"/>
          </ac:picMkLst>
        </pc:picChg>
        <pc:picChg chg="mod">
          <ac:chgData name="Jonathan Adshead" userId="3fd9fcf95909496d" providerId="LiveId" clId="{11B215CE-67A7-4107-85FB-1A583AC434E4}" dt="2024-06-16T13:43:43.593" v="1145" actId="1076"/>
          <ac:picMkLst>
            <pc:docMk/>
            <pc:sldMk cId="3643772225" sldId="440"/>
            <ac:picMk id="16" creationId="{00B5E3B6-09EE-D178-1F1A-1E2452AB543A}"/>
          </ac:picMkLst>
        </pc:picChg>
        <pc:picChg chg="mod">
          <ac:chgData name="Jonathan Adshead" userId="3fd9fcf95909496d" providerId="LiveId" clId="{11B215CE-67A7-4107-85FB-1A583AC434E4}" dt="2024-06-16T13:43:55.882" v="1146" actId="1076"/>
          <ac:picMkLst>
            <pc:docMk/>
            <pc:sldMk cId="3643772225" sldId="440"/>
            <ac:picMk id="17" creationId="{DC06A210-9CDB-E8A7-D53A-EA385B2C8D97}"/>
          </ac:picMkLst>
        </pc:picChg>
        <pc:picChg chg="mod">
          <ac:chgData name="Jonathan Adshead" userId="3fd9fcf95909496d" providerId="LiveId" clId="{11B215CE-67A7-4107-85FB-1A583AC434E4}" dt="2024-06-16T13:44:56.188" v="1191" actId="1076"/>
          <ac:picMkLst>
            <pc:docMk/>
            <pc:sldMk cId="3643772225" sldId="440"/>
            <ac:picMk id="18" creationId="{14F198BA-A25F-E3C3-42C2-BA4246754C78}"/>
          </ac:picMkLst>
        </pc:picChg>
        <pc:picChg chg="mod">
          <ac:chgData name="Jonathan Adshead" userId="3fd9fcf95909496d" providerId="LiveId" clId="{11B215CE-67A7-4107-85FB-1A583AC434E4}" dt="2024-06-16T13:43:21.706" v="1143" actId="1076"/>
          <ac:picMkLst>
            <pc:docMk/>
            <pc:sldMk cId="3643772225" sldId="440"/>
            <ac:picMk id="26" creationId="{C24B7D71-D0AD-274A-42C6-EF35B26D82AB}"/>
          </ac:picMkLst>
        </pc:picChg>
        <pc:cxnChg chg="add mod">
          <ac:chgData name="Jonathan Adshead" userId="3fd9fcf95909496d" providerId="LiveId" clId="{11B215CE-67A7-4107-85FB-1A583AC434E4}" dt="2024-06-16T13:44:27.344" v="1152" actId="14100"/>
          <ac:cxnSpMkLst>
            <pc:docMk/>
            <pc:sldMk cId="3643772225" sldId="440"/>
            <ac:cxnSpMk id="13" creationId="{C9BB6904-8AF6-6124-BD22-D8F2055D537C}"/>
          </ac:cxnSpMkLst>
        </pc:cxnChg>
        <pc:cxnChg chg="del mod">
          <ac:chgData name="Jonathan Adshead" userId="3fd9fcf95909496d" providerId="LiveId" clId="{11B215CE-67A7-4107-85FB-1A583AC434E4}" dt="2024-06-16T13:42:56.503" v="1138" actId="478"/>
          <ac:cxnSpMkLst>
            <pc:docMk/>
            <pc:sldMk cId="3643772225" sldId="440"/>
            <ac:cxnSpMk id="20" creationId="{A888B337-001A-9FDF-7F46-839FCE6D31F8}"/>
          </ac:cxnSpMkLst>
        </pc:cxnChg>
        <pc:cxnChg chg="mod">
          <ac:chgData name="Jonathan Adshead" userId="3fd9fcf95909496d" providerId="LiveId" clId="{11B215CE-67A7-4107-85FB-1A583AC434E4}" dt="2024-06-16T13:44:54.261" v="1190" actId="1076"/>
          <ac:cxnSpMkLst>
            <pc:docMk/>
            <pc:sldMk cId="3643772225" sldId="440"/>
            <ac:cxnSpMk id="21" creationId="{5179BA31-1944-5E42-845F-4F27AEF3CF64}"/>
          </ac:cxnSpMkLst>
        </pc:cxnChg>
      </pc:sldChg>
      <pc:sldChg chg="del">
        <pc:chgData name="Jonathan Adshead" userId="3fd9fcf95909496d" providerId="LiveId" clId="{11B215CE-67A7-4107-85FB-1A583AC434E4}" dt="2024-06-16T13:01:13.959" v="895" actId="47"/>
        <pc:sldMkLst>
          <pc:docMk/>
          <pc:sldMk cId="4196045387" sldId="441"/>
        </pc:sldMkLst>
      </pc:sldChg>
      <pc:sldChg chg="modSp mod">
        <pc:chgData name="Jonathan Adshead" userId="3fd9fcf95909496d" providerId="LiveId" clId="{11B215CE-67A7-4107-85FB-1A583AC434E4}" dt="2024-06-16T13:08:36.037" v="1018" actId="20577"/>
        <pc:sldMkLst>
          <pc:docMk/>
          <pc:sldMk cId="1933634794" sldId="442"/>
        </pc:sldMkLst>
        <pc:spChg chg="mod">
          <ac:chgData name="Jonathan Adshead" userId="3fd9fcf95909496d" providerId="LiveId" clId="{11B215CE-67A7-4107-85FB-1A583AC434E4}" dt="2024-06-16T13:08:36.037" v="1018" actId="20577"/>
          <ac:spMkLst>
            <pc:docMk/>
            <pc:sldMk cId="1933634794" sldId="442"/>
            <ac:spMk id="7" creationId="{1B28E489-36E7-42B6-94D2-8D55BD2E19AE}"/>
          </ac:spMkLst>
        </pc:spChg>
      </pc:sldChg>
      <pc:sldChg chg="del">
        <pc:chgData name="Jonathan Adshead" userId="3fd9fcf95909496d" providerId="LiveId" clId="{11B215CE-67A7-4107-85FB-1A583AC434E4}" dt="2024-06-14T09:48:42.408" v="215" actId="47"/>
        <pc:sldMkLst>
          <pc:docMk/>
          <pc:sldMk cId="2865434276" sldId="449"/>
        </pc:sldMkLst>
      </pc:sldChg>
      <pc:sldChg chg="modAnim">
        <pc:chgData name="Jonathan Adshead" userId="3fd9fcf95909496d" providerId="LiveId" clId="{11B215CE-67A7-4107-85FB-1A583AC434E4}" dt="2024-06-14T09:48:39.767" v="214"/>
        <pc:sldMkLst>
          <pc:docMk/>
          <pc:sldMk cId="3230482312" sldId="450"/>
        </pc:sldMkLst>
      </pc:sldChg>
      <pc:sldChg chg="addSp modSp mod">
        <pc:chgData name="Jonathan Adshead" userId="3fd9fcf95909496d" providerId="LiveId" clId="{11B215CE-67A7-4107-85FB-1A583AC434E4}" dt="2024-06-16T13:24:33.191" v="1067" actId="14100"/>
        <pc:sldMkLst>
          <pc:docMk/>
          <pc:sldMk cId="1863576957" sldId="451"/>
        </pc:sldMkLst>
        <pc:spChg chg="mod">
          <ac:chgData name="Jonathan Adshead" userId="3fd9fcf95909496d" providerId="LiveId" clId="{11B215CE-67A7-4107-85FB-1A583AC434E4}" dt="2024-06-16T13:24:33.191" v="1067" actId="14100"/>
          <ac:spMkLst>
            <pc:docMk/>
            <pc:sldMk cId="1863576957" sldId="451"/>
            <ac:spMk id="7" creationId="{1B28E489-36E7-42B6-94D2-8D55BD2E19AE}"/>
          </ac:spMkLst>
        </pc:spChg>
        <pc:spChg chg="add mod">
          <ac:chgData name="Jonathan Adshead" userId="3fd9fcf95909496d" providerId="LiveId" clId="{11B215CE-67A7-4107-85FB-1A583AC434E4}" dt="2024-06-16T13:16:19.586" v="1038" actId="20577"/>
          <ac:spMkLst>
            <pc:docMk/>
            <pc:sldMk cId="1863576957" sldId="451"/>
            <ac:spMk id="9" creationId="{82B78492-9399-4F96-0B96-7455B77864B4}"/>
          </ac:spMkLst>
        </pc:spChg>
      </pc:sldChg>
      <pc:sldChg chg="modSp mod ord">
        <pc:chgData name="Jonathan Adshead" userId="3fd9fcf95909496d" providerId="LiveId" clId="{11B215CE-67A7-4107-85FB-1A583AC434E4}" dt="2024-06-16T13:24:54.415" v="1069"/>
        <pc:sldMkLst>
          <pc:docMk/>
          <pc:sldMk cId="2232617302" sldId="460"/>
        </pc:sldMkLst>
        <pc:spChg chg="mod">
          <ac:chgData name="Jonathan Adshead" userId="3fd9fcf95909496d" providerId="LiveId" clId="{11B215CE-67A7-4107-85FB-1A583AC434E4}" dt="2024-06-16T13:16:56.495" v="1040" actId="404"/>
          <ac:spMkLst>
            <pc:docMk/>
            <pc:sldMk cId="2232617302" sldId="460"/>
            <ac:spMk id="2" creationId="{AFC23193-E31D-63AF-393F-759347770B5F}"/>
          </ac:spMkLst>
        </pc:spChg>
        <pc:grpChg chg="mod">
          <ac:chgData name="Jonathan Adshead" userId="3fd9fcf95909496d" providerId="LiveId" clId="{11B215CE-67A7-4107-85FB-1A583AC434E4}" dt="2024-06-16T13:17:20.466" v="1042" actId="14100"/>
          <ac:grpSpMkLst>
            <pc:docMk/>
            <pc:sldMk cId="2232617302" sldId="460"/>
            <ac:grpSpMk id="33" creationId="{D23532FA-2020-D7FD-476E-4A38CD330DE0}"/>
          </ac:grpSpMkLst>
        </pc:grpChg>
      </pc:sldChg>
      <pc:sldChg chg="addSp delSp modSp mod modAnim">
        <pc:chgData name="Jonathan Adshead" userId="3fd9fcf95909496d" providerId="LiveId" clId="{11B215CE-67A7-4107-85FB-1A583AC434E4}" dt="2024-06-16T12:59:09.806" v="877" actId="20577"/>
        <pc:sldMkLst>
          <pc:docMk/>
          <pc:sldMk cId="1821151368" sldId="467"/>
        </pc:sldMkLst>
        <pc:spChg chg="mod">
          <ac:chgData name="Jonathan Adshead" userId="3fd9fcf95909496d" providerId="LiveId" clId="{11B215CE-67A7-4107-85FB-1A583AC434E4}" dt="2024-06-14T09:33:25.752" v="144" actId="1035"/>
          <ac:spMkLst>
            <pc:docMk/>
            <pc:sldMk cId="1821151368" sldId="467"/>
            <ac:spMk id="12" creationId="{CFA51509-033D-1899-A4F9-72E77714F29D}"/>
          </ac:spMkLst>
        </pc:spChg>
        <pc:spChg chg="mod">
          <ac:chgData name="Jonathan Adshead" userId="3fd9fcf95909496d" providerId="LiveId" clId="{11B215CE-67A7-4107-85FB-1A583AC434E4}" dt="2024-06-14T09:29:07.540" v="29" actId="1076"/>
          <ac:spMkLst>
            <pc:docMk/>
            <pc:sldMk cId="1821151368" sldId="467"/>
            <ac:spMk id="54" creationId="{FB7D5161-0086-78A1-971F-8A51D8CB41A5}"/>
          </ac:spMkLst>
        </pc:spChg>
        <pc:spChg chg="mod">
          <ac:chgData name="Jonathan Adshead" userId="3fd9fcf95909496d" providerId="LiveId" clId="{11B215CE-67A7-4107-85FB-1A583AC434E4}" dt="2024-06-14T09:33:20.349" v="141" actId="1036"/>
          <ac:spMkLst>
            <pc:docMk/>
            <pc:sldMk cId="1821151368" sldId="467"/>
            <ac:spMk id="55" creationId="{5BC71190-D5B0-0A5C-F74A-FBDD833CCEF1}"/>
          </ac:spMkLst>
        </pc:spChg>
        <pc:spChg chg="mod ord">
          <ac:chgData name="Jonathan Adshead" userId="3fd9fcf95909496d" providerId="LiveId" clId="{11B215CE-67A7-4107-85FB-1A583AC434E4}" dt="2024-06-16T12:59:09.806" v="877" actId="20577"/>
          <ac:spMkLst>
            <pc:docMk/>
            <pc:sldMk cId="1821151368" sldId="467"/>
            <ac:spMk id="63" creationId="{318EB822-8B34-AAFA-EE41-8450F907549C}"/>
          </ac:spMkLst>
        </pc:spChg>
        <pc:spChg chg="mod">
          <ac:chgData name="Jonathan Adshead" userId="3fd9fcf95909496d" providerId="LiveId" clId="{11B215CE-67A7-4107-85FB-1A583AC434E4}" dt="2024-06-14T09:32:37.724" v="131" actId="1076"/>
          <ac:spMkLst>
            <pc:docMk/>
            <pc:sldMk cId="1821151368" sldId="467"/>
            <ac:spMk id="71" creationId="{5A2F4CC7-440D-4086-F688-1402D1FE7FA8}"/>
          </ac:spMkLst>
        </pc:spChg>
        <pc:spChg chg="mod">
          <ac:chgData name="Jonathan Adshead" userId="3fd9fcf95909496d" providerId="LiveId" clId="{11B215CE-67A7-4107-85FB-1A583AC434E4}" dt="2024-06-14T09:32:34.273" v="129"/>
          <ac:spMkLst>
            <pc:docMk/>
            <pc:sldMk cId="1821151368" sldId="467"/>
            <ac:spMk id="77" creationId="{41A7A3A6-0089-045C-60FD-BD4C592AFFC6}"/>
          </ac:spMkLst>
        </pc:spChg>
        <pc:spChg chg="mod">
          <ac:chgData name="Jonathan Adshead" userId="3fd9fcf95909496d" providerId="LiveId" clId="{11B215CE-67A7-4107-85FB-1A583AC434E4}" dt="2024-06-14T09:30:47.242" v="120" actId="1035"/>
          <ac:spMkLst>
            <pc:docMk/>
            <pc:sldMk cId="1821151368" sldId="467"/>
            <ac:spMk id="82" creationId="{36577C90-0C80-BA5E-8AC8-B5343DF1747F}"/>
          </ac:spMkLst>
        </pc:spChg>
        <pc:spChg chg="mod">
          <ac:chgData name="Jonathan Adshead" userId="3fd9fcf95909496d" providerId="LiveId" clId="{11B215CE-67A7-4107-85FB-1A583AC434E4}" dt="2024-06-14T09:29:38.496" v="88" actId="1038"/>
          <ac:spMkLst>
            <pc:docMk/>
            <pc:sldMk cId="1821151368" sldId="467"/>
            <ac:spMk id="88" creationId="{E75FB346-07FB-BAAB-492D-D4C182900C99}"/>
          </ac:spMkLst>
        </pc:spChg>
        <pc:spChg chg="del mod">
          <ac:chgData name="Jonathan Adshead" userId="3fd9fcf95909496d" providerId="LiveId" clId="{11B215CE-67A7-4107-85FB-1A583AC434E4}" dt="2024-06-14T10:08:09.363" v="426" actId="478"/>
          <ac:spMkLst>
            <pc:docMk/>
            <pc:sldMk cId="1821151368" sldId="467"/>
            <ac:spMk id="93" creationId="{9F8368D9-902F-933C-97CE-98D2B2F0A2DA}"/>
          </ac:spMkLst>
        </pc:spChg>
        <pc:spChg chg="add del mod ord">
          <ac:chgData name="Jonathan Adshead" userId="3fd9fcf95909496d" providerId="LiveId" clId="{11B215CE-67A7-4107-85FB-1A583AC434E4}" dt="2024-06-14T10:07:48.003" v="416" actId="478"/>
          <ac:spMkLst>
            <pc:docMk/>
            <pc:sldMk cId="1821151368" sldId="467"/>
            <ac:spMk id="103" creationId="{8C466317-B171-E418-21B7-D1C4C1505CAE}"/>
          </ac:spMkLst>
        </pc:spChg>
        <pc:grpChg chg="add mod ord">
          <ac:chgData name="Jonathan Adshead" userId="3fd9fcf95909496d" providerId="LiveId" clId="{11B215CE-67A7-4107-85FB-1A583AC434E4}" dt="2024-06-14T10:12:08.969" v="489" actId="164"/>
          <ac:grpSpMkLst>
            <pc:docMk/>
            <pc:sldMk cId="1821151368" sldId="467"/>
            <ac:grpSpMk id="76" creationId="{583586DE-C7CC-057A-245C-4AA329CB8C79}"/>
          </ac:grpSpMkLst>
        </pc:grpChg>
        <pc:grpChg chg="mod">
          <ac:chgData name="Jonathan Adshead" userId="3fd9fcf95909496d" providerId="LiveId" clId="{11B215CE-67A7-4107-85FB-1A583AC434E4}" dt="2024-06-14T09:32:34.273" v="129"/>
          <ac:grpSpMkLst>
            <pc:docMk/>
            <pc:sldMk cId="1821151368" sldId="467"/>
            <ac:grpSpMk id="79" creationId="{EDCAB598-F37C-9DAB-5E21-5FC9BB27E264}"/>
          </ac:grpSpMkLst>
        </pc:grpChg>
        <pc:grpChg chg="mod">
          <ac:chgData name="Jonathan Adshead" userId="3fd9fcf95909496d" providerId="LiveId" clId="{11B215CE-67A7-4107-85FB-1A583AC434E4}" dt="2024-06-14T09:31:59.257" v="123" actId="1076"/>
          <ac:grpSpMkLst>
            <pc:docMk/>
            <pc:sldMk cId="1821151368" sldId="467"/>
            <ac:grpSpMk id="81" creationId="{66BB73AD-8C71-3754-01AA-41DD98ACE0B7}"/>
          </ac:grpSpMkLst>
        </pc:grpChg>
        <pc:grpChg chg="mod">
          <ac:chgData name="Jonathan Adshead" userId="3fd9fcf95909496d" providerId="LiveId" clId="{11B215CE-67A7-4107-85FB-1A583AC434E4}" dt="2024-06-14T09:29:54.781" v="93" actId="14100"/>
          <ac:grpSpMkLst>
            <pc:docMk/>
            <pc:sldMk cId="1821151368" sldId="467"/>
            <ac:grpSpMk id="87" creationId="{C8C98096-4710-99E2-5912-0F8E5868CF07}"/>
          </ac:grpSpMkLst>
        </pc:grpChg>
        <pc:grpChg chg="add mod ord">
          <ac:chgData name="Jonathan Adshead" userId="3fd9fcf95909496d" providerId="LiveId" clId="{11B215CE-67A7-4107-85FB-1A583AC434E4}" dt="2024-06-14T10:12:12.822" v="490" actId="167"/>
          <ac:grpSpMkLst>
            <pc:docMk/>
            <pc:sldMk cId="1821151368" sldId="467"/>
            <ac:grpSpMk id="106" creationId="{4C60D7A6-EF70-AC27-E8C0-610E0CB8870D}"/>
          </ac:grpSpMkLst>
        </pc:grpChg>
        <pc:cxnChg chg="mod">
          <ac:chgData name="Jonathan Adshead" userId="3fd9fcf95909496d" providerId="LiveId" clId="{11B215CE-67A7-4107-85FB-1A583AC434E4}" dt="2024-06-14T09:34:29.366" v="158" actId="14100"/>
          <ac:cxnSpMkLst>
            <pc:docMk/>
            <pc:sldMk cId="1821151368" sldId="467"/>
            <ac:cxnSpMk id="8" creationId="{FA6F54E0-0073-FF4D-B85C-56BD5695A0B8}"/>
          </ac:cxnSpMkLst>
        </pc:cxnChg>
        <pc:cxnChg chg="mod">
          <ac:chgData name="Jonathan Adshead" userId="3fd9fcf95909496d" providerId="LiveId" clId="{11B215CE-67A7-4107-85FB-1A583AC434E4}" dt="2024-06-14T10:08:15.448" v="427" actId="14100"/>
          <ac:cxnSpMkLst>
            <pc:docMk/>
            <pc:sldMk cId="1821151368" sldId="467"/>
            <ac:cxnSpMk id="78" creationId="{4EC5585F-D9ED-9BAE-13AB-DED60789237D}"/>
          </ac:cxnSpMkLst>
        </pc:cxnChg>
        <pc:cxnChg chg="mod">
          <ac:chgData name="Jonathan Adshead" userId="3fd9fcf95909496d" providerId="LiveId" clId="{11B215CE-67A7-4107-85FB-1A583AC434E4}" dt="2024-06-14T09:32:34.273" v="129"/>
          <ac:cxnSpMkLst>
            <pc:docMk/>
            <pc:sldMk cId="1821151368" sldId="467"/>
            <ac:cxnSpMk id="80" creationId="{A4FBD49C-2912-9D13-01B2-1563FABD834C}"/>
          </ac:cxnSpMkLst>
        </pc:cxnChg>
        <pc:cxnChg chg="mod">
          <ac:chgData name="Jonathan Adshead" userId="3fd9fcf95909496d" providerId="LiveId" clId="{11B215CE-67A7-4107-85FB-1A583AC434E4}" dt="2024-06-14T09:30:51.880" v="122" actId="1035"/>
          <ac:cxnSpMkLst>
            <pc:docMk/>
            <pc:sldMk cId="1821151368" sldId="467"/>
            <ac:cxnSpMk id="86" creationId="{D5F67A05-E83D-661A-78E4-1C89B2196DDC}"/>
          </ac:cxnSpMkLst>
        </pc:cxnChg>
        <pc:cxnChg chg="mod">
          <ac:chgData name="Jonathan Adshead" userId="3fd9fcf95909496d" providerId="LiveId" clId="{11B215CE-67A7-4107-85FB-1A583AC434E4}" dt="2024-06-14T09:29:44.236" v="91" actId="1036"/>
          <ac:cxnSpMkLst>
            <pc:docMk/>
            <pc:sldMk cId="1821151368" sldId="467"/>
            <ac:cxnSpMk id="91" creationId="{97BB6313-7B1B-0D8F-59E7-8A5725A117DC}"/>
          </ac:cxnSpMkLst>
        </pc:cxnChg>
        <pc:cxnChg chg="mod">
          <ac:chgData name="Jonathan Adshead" userId="3fd9fcf95909496d" providerId="LiveId" clId="{11B215CE-67A7-4107-85FB-1A583AC434E4}" dt="2024-06-14T09:29:33.086" v="77" actId="1036"/>
          <ac:cxnSpMkLst>
            <pc:docMk/>
            <pc:sldMk cId="1821151368" sldId="467"/>
            <ac:cxnSpMk id="92" creationId="{C9E6BB6E-B2B0-FE76-552E-EA74CCB3E7D0}"/>
          </ac:cxnSpMkLst>
        </pc:cxnChg>
        <pc:cxnChg chg="mod">
          <ac:chgData name="Jonathan Adshead" userId="3fd9fcf95909496d" providerId="LiveId" clId="{11B215CE-67A7-4107-85FB-1A583AC434E4}" dt="2024-06-14T09:32:34.273" v="129"/>
          <ac:cxnSpMkLst>
            <pc:docMk/>
            <pc:sldMk cId="1821151368" sldId="467"/>
            <ac:cxnSpMk id="94" creationId="{A46D653F-A30A-D8CE-5DD0-D450CAA48B36}"/>
          </ac:cxnSpMkLst>
        </pc:cxnChg>
        <pc:cxnChg chg="mod">
          <ac:chgData name="Jonathan Adshead" userId="3fd9fcf95909496d" providerId="LiveId" clId="{11B215CE-67A7-4107-85FB-1A583AC434E4}" dt="2024-06-14T09:32:34.273" v="129"/>
          <ac:cxnSpMkLst>
            <pc:docMk/>
            <pc:sldMk cId="1821151368" sldId="467"/>
            <ac:cxnSpMk id="95" creationId="{197A03EA-CF86-095F-515F-3FD97957A5A9}"/>
          </ac:cxnSpMkLst>
        </pc:cxnChg>
        <pc:cxnChg chg="add mod">
          <ac:chgData name="Jonathan Adshead" userId="3fd9fcf95909496d" providerId="LiveId" clId="{11B215CE-67A7-4107-85FB-1A583AC434E4}" dt="2024-06-14T10:12:08.969" v="489" actId="164"/>
          <ac:cxnSpMkLst>
            <pc:docMk/>
            <pc:sldMk cId="1821151368" sldId="467"/>
            <ac:cxnSpMk id="96" creationId="{593F0DFC-05B7-40B7-FD86-A5AAF79F6766}"/>
          </ac:cxnSpMkLst>
        </pc:cxnChg>
        <pc:cxnChg chg="add mod">
          <ac:chgData name="Jonathan Adshead" userId="3fd9fcf95909496d" providerId="LiveId" clId="{11B215CE-67A7-4107-85FB-1A583AC434E4}" dt="2024-06-14T10:08:20.423" v="428" actId="14100"/>
          <ac:cxnSpMkLst>
            <pc:docMk/>
            <pc:sldMk cId="1821151368" sldId="467"/>
            <ac:cxnSpMk id="97" creationId="{BD308E13-B7AD-04CB-7A50-30C50E2064A2}"/>
          </ac:cxnSpMkLst>
        </pc:cxnChg>
      </pc:sldChg>
      <pc:sldChg chg="addSp modSp mod modAnim">
        <pc:chgData name="Jonathan Adshead" userId="3fd9fcf95909496d" providerId="LiveId" clId="{11B215CE-67A7-4107-85FB-1A583AC434E4}" dt="2024-06-16T14:09:26.257" v="1208"/>
        <pc:sldMkLst>
          <pc:docMk/>
          <pc:sldMk cId="888331911" sldId="468"/>
        </pc:sldMkLst>
        <pc:spChg chg="mod">
          <ac:chgData name="Jonathan Adshead" userId="3fd9fcf95909496d" providerId="LiveId" clId="{11B215CE-67A7-4107-85FB-1A583AC434E4}" dt="2024-06-16T13:29:52.840" v="1119" actId="20577"/>
          <ac:spMkLst>
            <pc:docMk/>
            <pc:sldMk cId="888331911" sldId="468"/>
            <ac:spMk id="5" creationId="{6EA8EFFE-AC2C-0D91-8E89-7167307BA396}"/>
          </ac:spMkLst>
        </pc:spChg>
        <pc:spChg chg="add mod">
          <ac:chgData name="Jonathan Adshead" userId="3fd9fcf95909496d" providerId="LiveId" clId="{11B215CE-67A7-4107-85FB-1A583AC434E4}" dt="2024-06-16T13:00:04.047" v="894" actId="113"/>
          <ac:spMkLst>
            <pc:docMk/>
            <pc:sldMk cId="888331911" sldId="468"/>
            <ac:spMk id="21" creationId="{B4E33BCD-EE00-A589-26E7-2DF80736FBBA}"/>
          </ac:spMkLst>
        </pc:spChg>
      </pc:sldChg>
      <pc:sldChg chg="addSp modSp mod ord modAnim">
        <pc:chgData name="Jonathan Adshead" userId="3fd9fcf95909496d" providerId="LiveId" clId="{11B215CE-67A7-4107-85FB-1A583AC434E4}" dt="2024-06-16T13:28:36.669" v="1112"/>
        <pc:sldMkLst>
          <pc:docMk/>
          <pc:sldMk cId="1357131370" sldId="474"/>
        </pc:sldMkLst>
        <pc:spChg chg="mod">
          <ac:chgData name="Jonathan Adshead" userId="3fd9fcf95909496d" providerId="LiveId" clId="{11B215CE-67A7-4107-85FB-1A583AC434E4}" dt="2024-06-16T12:58:52.255" v="873" actId="403"/>
          <ac:spMkLst>
            <pc:docMk/>
            <pc:sldMk cId="1357131370" sldId="474"/>
            <ac:spMk id="2" creationId="{AD386DA8-EE17-2880-8958-F6985218AC32}"/>
          </ac:spMkLst>
        </pc:spChg>
        <pc:spChg chg="mod">
          <ac:chgData name="Jonathan Adshead" userId="3fd9fcf95909496d" providerId="LiveId" clId="{11B215CE-67A7-4107-85FB-1A583AC434E4}" dt="2024-06-14T11:37:18.363" v="839"/>
          <ac:spMkLst>
            <pc:docMk/>
            <pc:sldMk cId="1357131370" sldId="474"/>
            <ac:spMk id="79" creationId="{DACCFFF2-428B-8479-01B3-C0DD2DACF180}"/>
          </ac:spMkLst>
        </pc:spChg>
        <pc:grpChg chg="add mod ord">
          <ac:chgData name="Jonathan Adshead" userId="3fd9fcf95909496d" providerId="LiveId" clId="{11B215CE-67A7-4107-85FB-1A583AC434E4}" dt="2024-06-14T11:37:24.318" v="843" actId="167"/>
          <ac:grpSpMkLst>
            <pc:docMk/>
            <pc:sldMk cId="1357131370" sldId="474"/>
            <ac:grpSpMk id="63" creationId="{7AB8F27B-0954-CEEE-2FFA-7DE19BB65A6B}"/>
          </ac:grpSpMkLst>
        </pc:grpChg>
        <pc:grpChg chg="mod">
          <ac:chgData name="Jonathan Adshead" userId="3fd9fcf95909496d" providerId="LiveId" clId="{11B215CE-67A7-4107-85FB-1A583AC434E4}" dt="2024-06-14T11:37:18.363" v="839"/>
          <ac:grpSpMkLst>
            <pc:docMk/>
            <pc:sldMk cId="1357131370" sldId="474"/>
            <ac:grpSpMk id="76" creationId="{CAA837EE-4B79-3622-97AD-37B19E4D8AC7}"/>
          </ac:grpSpMkLst>
        </pc:grpChg>
        <pc:grpChg chg="mod">
          <ac:chgData name="Jonathan Adshead" userId="3fd9fcf95909496d" providerId="LiveId" clId="{11B215CE-67A7-4107-85FB-1A583AC434E4}" dt="2024-06-14T11:37:18.363" v="839"/>
          <ac:grpSpMkLst>
            <pc:docMk/>
            <pc:sldMk cId="1357131370" sldId="474"/>
            <ac:grpSpMk id="80" creationId="{30FB3CC2-2756-BFD8-77A5-38923FC7B58A}"/>
          </ac:grpSpMkLst>
        </pc:grpChg>
        <pc:cxnChg chg="mod">
          <ac:chgData name="Jonathan Adshead" userId="3fd9fcf95909496d" providerId="LiveId" clId="{11B215CE-67A7-4107-85FB-1A583AC434E4}" dt="2024-06-14T11:37:18.363" v="839"/>
          <ac:cxnSpMkLst>
            <pc:docMk/>
            <pc:sldMk cId="1357131370" sldId="474"/>
            <ac:cxnSpMk id="77" creationId="{0443EDDB-1BC2-EAE9-6FE3-449377DC1E8D}"/>
          </ac:cxnSpMkLst>
        </pc:cxnChg>
        <pc:cxnChg chg="mod">
          <ac:chgData name="Jonathan Adshead" userId="3fd9fcf95909496d" providerId="LiveId" clId="{11B215CE-67A7-4107-85FB-1A583AC434E4}" dt="2024-06-16T12:58:58.746" v="874" actId="14100"/>
          <ac:cxnSpMkLst>
            <pc:docMk/>
            <pc:sldMk cId="1357131370" sldId="474"/>
            <ac:cxnSpMk id="78" creationId="{4DD05ACB-8EEA-DB45-4E62-209DBBBC6064}"/>
          </ac:cxnSpMkLst>
        </pc:cxnChg>
        <pc:cxnChg chg="mod">
          <ac:chgData name="Jonathan Adshead" userId="3fd9fcf95909496d" providerId="LiveId" clId="{11B215CE-67A7-4107-85FB-1A583AC434E4}" dt="2024-06-14T11:37:18.363" v="839"/>
          <ac:cxnSpMkLst>
            <pc:docMk/>
            <pc:sldMk cId="1357131370" sldId="474"/>
            <ac:cxnSpMk id="81" creationId="{878271A8-258B-5D67-A9E8-56686BACF241}"/>
          </ac:cxnSpMkLst>
        </pc:cxnChg>
        <pc:cxnChg chg="mod">
          <ac:chgData name="Jonathan Adshead" userId="3fd9fcf95909496d" providerId="LiveId" clId="{11B215CE-67A7-4107-85FB-1A583AC434E4}" dt="2024-06-14T11:37:18.363" v="839"/>
          <ac:cxnSpMkLst>
            <pc:docMk/>
            <pc:sldMk cId="1357131370" sldId="474"/>
            <ac:cxnSpMk id="82" creationId="{FFBADB19-E730-CF4B-69AA-7D7FCE2E8B33}"/>
          </ac:cxnSpMkLst>
        </pc:cxnChg>
        <pc:cxnChg chg="mod">
          <ac:chgData name="Jonathan Adshead" userId="3fd9fcf95909496d" providerId="LiveId" clId="{11B215CE-67A7-4107-85FB-1A583AC434E4}" dt="2024-06-14T11:37:18.363" v="839"/>
          <ac:cxnSpMkLst>
            <pc:docMk/>
            <pc:sldMk cId="1357131370" sldId="474"/>
            <ac:cxnSpMk id="83" creationId="{A3F826EA-2431-417F-1D17-4E725D3ECFBC}"/>
          </ac:cxnSpMkLst>
        </pc:cxnChg>
        <pc:cxnChg chg="mod">
          <ac:chgData name="Jonathan Adshead" userId="3fd9fcf95909496d" providerId="LiveId" clId="{11B215CE-67A7-4107-85FB-1A583AC434E4}" dt="2024-06-16T12:59:01.069" v="875" actId="14100"/>
          <ac:cxnSpMkLst>
            <pc:docMk/>
            <pc:sldMk cId="1357131370" sldId="474"/>
            <ac:cxnSpMk id="104" creationId="{0F69E93A-5671-49B2-53CF-43B6ADA7318A}"/>
          </ac:cxnSpMkLst>
        </pc:cxnChg>
        <pc:cxnChg chg="mod">
          <ac:chgData name="Jonathan Adshead" userId="3fd9fcf95909496d" providerId="LiveId" clId="{11B215CE-67A7-4107-85FB-1A583AC434E4}" dt="2024-06-16T13:21:20.564" v="1049" actId="1076"/>
          <ac:cxnSpMkLst>
            <pc:docMk/>
            <pc:sldMk cId="1357131370" sldId="474"/>
            <ac:cxnSpMk id="106" creationId="{D667D588-B02C-CBB0-F552-36A1C0E45139}"/>
          </ac:cxnSpMkLst>
        </pc:cxnChg>
      </pc:sldChg>
      <pc:sldChg chg="modSp mod ord">
        <pc:chgData name="Jonathan Adshead" userId="3fd9fcf95909496d" providerId="LiveId" clId="{11B215CE-67A7-4107-85FB-1A583AC434E4}" dt="2024-06-16T13:23:43.446" v="1060"/>
        <pc:sldMkLst>
          <pc:docMk/>
          <pc:sldMk cId="571673508" sldId="478"/>
        </pc:sldMkLst>
        <pc:spChg chg="mod">
          <ac:chgData name="Jonathan Adshead" userId="3fd9fcf95909496d" providerId="LiveId" clId="{11B215CE-67A7-4107-85FB-1A583AC434E4}" dt="2024-06-16T12:59:23.408" v="887" actId="1035"/>
          <ac:spMkLst>
            <pc:docMk/>
            <pc:sldMk cId="571673508" sldId="478"/>
            <ac:spMk id="2" creationId="{AD386DA8-EE17-2880-8958-F6985218AC32}"/>
          </ac:spMkLst>
        </pc:spChg>
      </pc:sldChg>
      <pc:sldChg chg="addSp modSp mod modAnim">
        <pc:chgData name="Jonathan Adshead" userId="3fd9fcf95909496d" providerId="LiveId" clId="{11B215CE-67A7-4107-85FB-1A583AC434E4}" dt="2024-06-14T10:06:51.181" v="411" actId="20577"/>
        <pc:sldMkLst>
          <pc:docMk/>
          <pc:sldMk cId="101095024" sldId="479"/>
        </pc:sldMkLst>
        <pc:spChg chg="mod">
          <ac:chgData name="Jonathan Adshead" userId="3fd9fcf95909496d" providerId="LiveId" clId="{11B215CE-67A7-4107-85FB-1A583AC434E4}" dt="2024-06-14T10:06:51.181" v="411" actId="20577"/>
          <ac:spMkLst>
            <pc:docMk/>
            <pc:sldMk cId="101095024" sldId="479"/>
            <ac:spMk id="63" creationId="{E48B7FA0-64FD-0D3C-B645-CCE4D2994B88}"/>
          </ac:spMkLst>
        </pc:spChg>
        <pc:cxnChg chg="add mod">
          <ac:chgData name="Jonathan Adshead" userId="3fd9fcf95909496d" providerId="LiveId" clId="{11B215CE-67A7-4107-85FB-1A583AC434E4}" dt="2024-06-14T09:52:26.352" v="253" actId="14100"/>
          <ac:cxnSpMkLst>
            <pc:docMk/>
            <pc:sldMk cId="101095024" sldId="479"/>
            <ac:cxnSpMk id="76" creationId="{D2B47D13-491F-155E-FCAF-F78E15FF0B3D}"/>
          </ac:cxnSpMkLst>
        </pc:cxnChg>
        <pc:cxnChg chg="add mod">
          <ac:chgData name="Jonathan Adshead" userId="3fd9fcf95909496d" providerId="LiveId" clId="{11B215CE-67A7-4107-85FB-1A583AC434E4}" dt="2024-06-14T09:52:02.916" v="247" actId="14100"/>
          <ac:cxnSpMkLst>
            <pc:docMk/>
            <pc:sldMk cId="101095024" sldId="479"/>
            <ac:cxnSpMk id="80" creationId="{8FCED6CB-8C64-A902-FC72-6D5AC6D2BBAA}"/>
          </ac:cxnSpMkLst>
        </pc:cxnChg>
      </pc:sldChg>
      <pc:sldChg chg="addSp delSp modSp mod ord delAnim modAnim">
        <pc:chgData name="Jonathan Adshead" userId="3fd9fcf95909496d" providerId="LiveId" clId="{11B215CE-67A7-4107-85FB-1A583AC434E4}" dt="2024-06-16T13:23:48.453" v="1064"/>
        <pc:sldMkLst>
          <pc:docMk/>
          <pc:sldMk cId="1116233793" sldId="480"/>
        </pc:sldMkLst>
        <pc:spChg chg="del">
          <ac:chgData name="Jonathan Adshead" userId="3fd9fcf95909496d" providerId="LiveId" clId="{11B215CE-67A7-4107-85FB-1A583AC434E4}" dt="2024-06-14T10:09:32.098" v="430" actId="478"/>
          <ac:spMkLst>
            <pc:docMk/>
            <pc:sldMk cId="1116233793" sldId="480"/>
            <ac:spMk id="2" creationId="{AD386DA8-EE17-2880-8958-F6985218AC32}"/>
          </ac:spMkLst>
        </pc:spChg>
        <pc:spChg chg="add mod ord">
          <ac:chgData name="Jonathan Adshead" userId="3fd9fcf95909496d" providerId="LiveId" clId="{11B215CE-67A7-4107-85FB-1A583AC434E4}" dt="2024-06-14T10:22:27.912" v="712" actId="1037"/>
          <ac:spMkLst>
            <pc:docMk/>
            <pc:sldMk cId="1116233793" sldId="480"/>
            <ac:spMk id="7" creationId="{B0D68533-41E0-063A-6D6B-15ABE76D22E7}"/>
          </ac:spMkLst>
        </pc:spChg>
        <pc:spChg chg="del mod">
          <ac:chgData name="Jonathan Adshead" userId="3fd9fcf95909496d" providerId="LiveId" clId="{11B215CE-67A7-4107-85FB-1A583AC434E4}" dt="2024-06-14T10:22:20.176" v="672" actId="478"/>
          <ac:spMkLst>
            <pc:docMk/>
            <pc:sldMk cId="1116233793" sldId="480"/>
            <ac:spMk id="10" creationId="{103B4151-1E78-622E-8217-0FA8726A1E61}"/>
          </ac:spMkLst>
        </pc:spChg>
        <pc:spChg chg="mod">
          <ac:chgData name="Jonathan Adshead" userId="3fd9fcf95909496d" providerId="LiveId" clId="{11B215CE-67A7-4107-85FB-1A583AC434E4}" dt="2024-06-14T10:21:22.482" v="645" actId="1037"/>
          <ac:spMkLst>
            <pc:docMk/>
            <pc:sldMk cId="1116233793" sldId="480"/>
            <ac:spMk id="22" creationId="{8CAE49E4-2D3F-047A-A01F-DCD1F2D866B1}"/>
          </ac:spMkLst>
        </pc:spChg>
        <pc:spChg chg="mod">
          <ac:chgData name="Jonathan Adshead" userId="3fd9fcf95909496d" providerId="LiveId" clId="{11B215CE-67A7-4107-85FB-1A583AC434E4}" dt="2024-06-16T12:59:38.591" v="890" actId="403"/>
          <ac:spMkLst>
            <pc:docMk/>
            <pc:sldMk cId="1116233793" sldId="480"/>
            <ac:spMk id="63" creationId="{E48B7FA0-64FD-0D3C-B645-CCE4D2994B88}"/>
          </ac:spMkLst>
        </pc:spChg>
        <pc:spChg chg="add mod">
          <ac:chgData name="Jonathan Adshead" userId="3fd9fcf95909496d" providerId="LiveId" clId="{11B215CE-67A7-4107-85FB-1A583AC434E4}" dt="2024-06-14T10:22:36.873" v="713"/>
          <ac:spMkLst>
            <pc:docMk/>
            <pc:sldMk cId="1116233793" sldId="480"/>
            <ac:spMk id="82" creationId="{A6D5CDC1-E29F-18FF-2847-50E78CCE8E26}"/>
          </ac:spMkLst>
        </pc:spChg>
        <pc:cxnChg chg="add mod">
          <ac:chgData name="Jonathan Adshead" userId="3fd9fcf95909496d" providerId="LiveId" clId="{11B215CE-67A7-4107-85FB-1A583AC434E4}" dt="2024-06-14T10:22:07.274" v="671" actId="1036"/>
          <ac:cxnSpMkLst>
            <pc:docMk/>
            <pc:sldMk cId="1116233793" sldId="480"/>
            <ac:cxnSpMk id="76" creationId="{FA423DB1-968E-FB94-AB6E-748D057A6E8F}"/>
          </ac:cxnSpMkLst>
        </pc:cxnChg>
        <pc:cxnChg chg="add mod">
          <ac:chgData name="Jonathan Adshead" userId="3fd9fcf95909496d" providerId="LiveId" clId="{11B215CE-67A7-4107-85FB-1A583AC434E4}" dt="2024-06-14T10:23:31.566" v="718" actId="14100"/>
          <ac:cxnSpMkLst>
            <pc:docMk/>
            <pc:sldMk cId="1116233793" sldId="480"/>
            <ac:cxnSpMk id="83" creationId="{97526FF8-F276-1C56-105A-099D782B4284}"/>
          </ac:cxnSpMkLst>
        </pc:cxnChg>
        <pc:cxnChg chg="add mod">
          <ac:chgData name="Jonathan Adshead" userId="3fd9fcf95909496d" providerId="LiveId" clId="{11B215CE-67A7-4107-85FB-1A583AC434E4}" dt="2024-06-14T10:29:25.893" v="778" actId="208"/>
          <ac:cxnSpMkLst>
            <pc:docMk/>
            <pc:sldMk cId="1116233793" sldId="480"/>
            <ac:cxnSpMk id="86" creationId="{AD9AFADD-C12E-863F-B3F6-5C86EA177C03}"/>
          </ac:cxnSpMkLst>
        </pc:cxnChg>
        <pc:cxnChg chg="add mod">
          <ac:chgData name="Jonathan Adshead" userId="3fd9fcf95909496d" providerId="LiveId" clId="{11B215CE-67A7-4107-85FB-1A583AC434E4}" dt="2024-06-14T10:27:59.050" v="774" actId="208"/>
          <ac:cxnSpMkLst>
            <pc:docMk/>
            <pc:sldMk cId="1116233793" sldId="480"/>
            <ac:cxnSpMk id="87" creationId="{A1D16473-5196-56DB-E0F3-B417EF73E4F7}"/>
          </ac:cxnSpMkLst>
        </pc:cxnChg>
      </pc:sldChg>
      <pc:sldChg chg="new del">
        <pc:chgData name="Jonathan Adshead" userId="3fd9fcf95909496d" providerId="LiveId" clId="{11B215CE-67A7-4107-85FB-1A583AC434E4}" dt="2024-06-14T10:09:09.488" v="429" actId="47"/>
        <pc:sldMkLst>
          <pc:docMk/>
          <pc:sldMk cId="415931610" sldId="481"/>
        </pc:sldMkLst>
      </pc:sldChg>
      <pc:sldChg chg="modSp mod ord">
        <pc:chgData name="Jonathan Adshead" userId="3fd9fcf95909496d" providerId="LiveId" clId="{11B215CE-67A7-4107-85FB-1A583AC434E4}" dt="2024-06-16T13:28:39.115" v="1114"/>
        <pc:sldMkLst>
          <pc:docMk/>
          <pc:sldMk cId="2009537839" sldId="481"/>
        </pc:sldMkLst>
        <pc:spChg chg="mod">
          <ac:chgData name="Jonathan Adshead" userId="3fd9fcf95909496d" providerId="LiveId" clId="{11B215CE-67A7-4107-85FB-1A583AC434E4}" dt="2024-06-16T13:28:00.057" v="1104"/>
          <ac:spMkLst>
            <pc:docMk/>
            <pc:sldMk cId="2009537839" sldId="481"/>
            <ac:spMk id="13" creationId="{8552A72D-3EFA-4FBF-2FC4-9ADB85487F71}"/>
          </ac:spMkLst>
        </pc:spChg>
        <pc:spChg chg="mod">
          <ac:chgData name="Jonathan Adshead" userId="3fd9fcf95909496d" providerId="LiveId" clId="{11B215CE-67A7-4107-85FB-1A583AC434E4}" dt="2024-06-16T13:28:30.553" v="1110" actId="20577"/>
          <ac:spMkLst>
            <pc:docMk/>
            <pc:sldMk cId="2009537839" sldId="481"/>
            <ac:spMk id="63" creationId="{E48B7FA0-64FD-0D3C-B645-CCE4D2994B88}"/>
          </ac:spMkLst>
        </pc:spChg>
      </pc:sldChg>
      <pc:sldChg chg="addSp modSp add mod modAnim">
        <pc:chgData name="Jonathan Adshead" userId="3fd9fcf95909496d" providerId="LiveId" clId="{11B215CE-67A7-4107-85FB-1A583AC434E4}" dt="2024-06-14T11:37:12.771" v="838" actId="14100"/>
        <pc:sldMkLst>
          <pc:docMk/>
          <pc:sldMk cId="3923660912" sldId="481"/>
        </pc:sldMkLst>
        <pc:spChg chg="mod">
          <ac:chgData name="Jonathan Adshead" userId="3fd9fcf95909496d" providerId="LiveId" clId="{11B215CE-67A7-4107-85FB-1A583AC434E4}" dt="2024-06-14T11:37:12.771" v="838" actId="14100"/>
          <ac:spMkLst>
            <pc:docMk/>
            <pc:sldMk cId="3923660912" sldId="481"/>
            <ac:spMk id="20" creationId="{A3DAFE00-0B52-8B54-AFBD-601073112B3D}"/>
          </ac:spMkLst>
        </pc:spChg>
        <pc:spChg chg="mod">
          <ac:chgData name="Jonathan Adshead" userId="3fd9fcf95909496d" providerId="LiveId" clId="{11B215CE-67A7-4107-85FB-1A583AC434E4}" dt="2024-06-14T11:33:21.867" v="780" actId="14100"/>
          <ac:spMkLst>
            <pc:docMk/>
            <pc:sldMk cId="3923660912" sldId="481"/>
            <ac:spMk id="33" creationId="{97B4132E-5682-A95E-11D5-5F75BDEE4979}"/>
          </ac:spMkLst>
        </pc:spChg>
        <pc:spChg chg="mod">
          <ac:chgData name="Jonathan Adshead" userId="3fd9fcf95909496d" providerId="LiveId" clId="{11B215CE-67A7-4107-85FB-1A583AC434E4}" dt="2024-06-14T11:33:24.113" v="781"/>
          <ac:spMkLst>
            <pc:docMk/>
            <pc:sldMk cId="3923660912" sldId="481"/>
            <ac:spMk id="76" creationId="{164F72DD-2848-D51E-DC56-A95A45A157F4}"/>
          </ac:spMkLst>
        </pc:spChg>
        <pc:grpChg chg="add mod">
          <ac:chgData name="Jonathan Adshead" userId="3fd9fcf95909496d" providerId="LiveId" clId="{11B215CE-67A7-4107-85FB-1A583AC434E4}" dt="2024-06-14T11:33:42.371" v="785" actId="164"/>
          <ac:grpSpMkLst>
            <pc:docMk/>
            <pc:sldMk cId="3923660912" sldId="481"/>
            <ac:grpSpMk id="63" creationId="{86B63714-A36E-D93D-3EC2-67F1E76F379B}"/>
          </ac:grpSpMkLst>
        </pc:grpChg>
        <pc:grpChg chg="mod">
          <ac:chgData name="Jonathan Adshead" userId="3fd9fcf95909496d" providerId="LiveId" clId="{11B215CE-67A7-4107-85FB-1A583AC434E4}" dt="2024-06-14T11:33:24.113" v="781"/>
          <ac:grpSpMkLst>
            <pc:docMk/>
            <pc:sldMk cId="3923660912" sldId="481"/>
            <ac:grpSpMk id="77" creationId="{4CE6B6F4-9ADE-ED5E-2CC8-7EC8EB2B8F7F}"/>
          </ac:grpSpMkLst>
        </pc:grpChg>
        <pc:grpChg chg="add mod ord">
          <ac:chgData name="Jonathan Adshead" userId="3fd9fcf95909496d" providerId="LiveId" clId="{11B215CE-67A7-4107-85FB-1A583AC434E4}" dt="2024-06-14T11:34:31.696" v="812" actId="1035"/>
          <ac:grpSpMkLst>
            <pc:docMk/>
            <pc:sldMk cId="3923660912" sldId="481"/>
            <ac:grpSpMk id="83" creationId="{181848D3-50F3-5474-29F8-7FE4ABACD06A}"/>
          </ac:grpSpMkLst>
        </pc:grpChg>
        <pc:cxnChg chg="mod">
          <ac:chgData name="Jonathan Adshead" userId="3fd9fcf95909496d" providerId="LiveId" clId="{11B215CE-67A7-4107-85FB-1A583AC434E4}" dt="2024-06-14T11:33:24.113" v="781"/>
          <ac:cxnSpMkLst>
            <pc:docMk/>
            <pc:sldMk cId="3923660912" sldId="481"/>
            <ac:cxnSpMk id="79" creationId="{3DC813D8-23A8-5171-CA57-830FD89A20F0}"/>
          </ac:cxnSpMkLst>
        </pc:cxnChg>
        <pc:cxnChg chg="mod">
          <ac:chgData name="Jonathan Adshead" userId="3fd9fcf95909496d" providerId="LiveId" clId="{11B215CE-67A7-4107-85FB-1A583AC434E4}" dt="2024-06-14T11:33:24.113" v="781"/>
          <ac:cxnSpMkLst>
            <pc:docMk/>
            <pc:sldMk cId="3923660912" sldId="481"/>
            <ac:cxnSpMk id="80" creationId="{198A2F9A-2F08-F6F4-FA01-03D668A93D3A}"/>
          </ac:cxnSpMkLst>
        </pc:cxnChg>
        <pc:cxnChg chg="mod">
          <ac:chgData name="Jonathan Adshead" userId="3fd9fcf95909496d" providerId="LiveId" clId="{11B215CE-67A7-4107-85FB-1A583AC434E4}" dt="2024-06-14T11:33:24.113" v="781"/>
          <ac:cxnSpMkLst>
            <pc:docMk/>
            <pc:sldMk cId="3923660912" sldId="481"/>
            <ac:cxnSpMk id="81" creationId="{A91151DD-A25B-4C56-AC84-92E62DB0AF76}"/>
          </ac:cxnSpMkLst>
        </pc:cxnChg>
        <pc:cxnChg chg="add mod">
          <ac:chgData name="Jonathan Adshead" userId="3fd9fcf95909496d" providerId="LiveId" clId="{11B215CE-67A7-4107-85FB-1A583AC434E4}" dt="2024-06-14T11:33:42.371" v="785" actId="164"/>
          <ac:cxnSpMkLst>
            <pc:docMk/>
            <pc:sldMk cId="3923660912" sldId="481"/>
            <ac:cxnSpMk id="82" creationId="{0155E292-E09C-C683-7664-FCA83910EA22}"/>
          </ac:cxnSpMkLst>
        </pc:cxnChg>
      </pc:sldChg>
      <pc:sldChg chg="addSp delSp modSp add mod modAnim">
        <pc:chgData name="Jonathan Adshead" userId="3fd9fcf95909496d" providerId="LiveId" clId="{11B215CE-67A7-4107-85FB-1A583AC434E4}" dt="2024-06-14T11:35:29.510" v="837" actId="1038"/>
        <pc:sldMkLst>
          <pc:docMk/>
          <pc:sldMk cId="783445814" sldId="482"/>
        </pc:sldMkLst>
        <pc:spChg chg="mod">
          <ac:chgData name="Jonathan Adshead" userId="3fd9fcf95909496d" providerId="LiveId" clId="{11B215CE-67A7-4107-85FB-1A583AC434E4}" dt="2024-06-14T11:35:27.014" v="835" actId="14100"/>
          <ac:spMkLst>
            <pc:docMk/>
            <pc:sldMk cId="783445814" sldId="482"/>
            <ac:spMk id="20" creationId="{A3DAFE00-0B52-8B54-AFBD-601073112B3D}"/>
          </ac:spMkLst>
        </pc:spChg>
        <pc:spChg chg="mod">
          <ac:chgData name="Jonathan Adshead" userId="3fd9fcf95909496d" providerId="LiveId" clId="{11B215CE-67A7-4107-85FB-1A583AC434E4}" dt="2024-06-14T11:34:06.769" v="789" actId="14100"/>
          <ac:spMkLst>
            <pc:docMk/>
            <pc:sldMk cId="783445814" sldId="482"/>
            <ac:spMk id="60" creationId="{2D2C9B04-FB87-59F6-F1D6-27844693D867}"/>
          </ac:spMkLst>
        </pc:spChg>
        <pc:spChg chg="add del mod">
          <ac:chgData name="Jonathan Adshead" userId="3fd9fcf95909496d" providerId="LiveId" clId="{11B215CE-67A7-4107-85FB-1A583AC434E4}" dt="2024-06-14T11:34:17.185" v="794" actId="478"/>
          <ac:spMkLst>
            <pc:docMk/>
            <pc:sldMk cId="783445814" sldId="482"/>
            <ac:spMk id="76" creationId="{164F72DD-2848-D51E-DC56-A95A45A157F4}"/>
          </ac:spMkLst>
        </pc:spChg>
        <pc:grpChg chg="add del">
          <ac:chgData name="Jonathan Adshead" userId="3fd9fcf95909496d" providerId="LiveId" clId="{11B215CE-67A7-4107-85FB-1A583AC434E4}" dt="2024-06-14T11:34:17.185" v="794" actId="478"/>
          <ac:grpSpMkLst>
            <pc:docMk/>
            <pc:sldMk cId="783445814" sldId="482"/>
            <ac:grpSpMk id="63" creationId="{86B63714-A36E-D93D-3EC2-67F1E76F379B}"/>
          </ac:grpSpMkLst>
        </pc:grpChg>
        <pc:grpChg chg="mod">
          <ac:chgData name="Jonathan Adshead" userId="3fd9fcf95909496d" providerId="LiveId" clId="{11B215CE-67A7-4107-85FB-1A583AC434E4}" dt="2024-06-14T11:34:13.302" v="792" actId="478"/>
          <ac:grpSpMkLst>
            <pc:docMk/>
            <pc:sldMk cId="783445814" sldId="482"/>
            <ac:grpSpMk id="77" creationId="{4CE6B6F4-9ADE-ED5E-2CC8-7EC8EB2B8F7F}"/>
          </ac:grpSpMkLst>
        </pc:grpChg>
        <pc:grpChg chg="mod">
          <ac:chgData name="Jonathan Adshead" userId="3fd9fcf95909496d" providerId="LiveId" clId="{11B215CE-67A7-4107-85FB-1A583AC434E4}" dt="2024-06-14T11:35:29.510" v="837" actId="1038"/>
          <ac:grpSpMkLst>
            <pc:docMk/>
            <pc:sldMk cId="783445814" sldId="482"/>
            <ac:grpSpMk id="83" creationId="{181848D3-50F3-5474-29F8-7FE4ABACD06A}"/>
          </ac:grpSpMkLst>
        </pc:grpChg>
      </pc:sldChg>
      <pc:sldChg chg="addSp delSp modSp add mod ord">
        <pc:chgData name="Jonathan Adshead" userId="3fd9fcf95909496d" providerId="LiveId" clId="{11B215CE-67A7-4107-85FB-1A583AC434E4}" dt="2024-06-16T13:27:12.393" v="1099"/>
        <pc:sldMkLst>
          <pc:docMk/>
          <pc:sldMk cId="3097802846" sldId="482"/>
        </pc:sldMkLst>
        <pc:spChg chg="mod">
          <ac:chgData name="Jonathan Adshead" userId="3fd9fcf95909496d" providerId="LiveId" clId="{11B215CE-67A7-4107-85FB-1A583AC434E4}" dt="2024-06-16T13:26:23.584" v="1094" actId="20577"/>
          <ac:spMkLst>
            <pc:docMk/>
            <pc:sldMk cId="3097802846" sldId="482"/>
            <ac:spMk id="2" creationId="{AD386DA8-EE17-2880-8958-F6985218AC32}"/>
          </ac:spMkLst>
        </pc:spChg>
        <pc:spChg chg="del">
          <ac:chgData name="Jonathan Adshead" userId="3fd9fcf95909496d" providerId="LiveId" clId="{11B215CE-67A7-4107-85FB-1A583AC434E4}" dt="2024-06-16T13:25:42.206" v="1071" actId="478"/>
          <ac:spMkLst>
            <pc:docMk/>
            <pc:sldMk cId="3097802846" sldId="482"/>
            <ac:spMk id="13" creationId="{8552A72D-3EFA-4FBF-2FC4-9ADB85487F71}"/>
          </ac:spMkLst>
        </pc:spChg>
        <pc:spChg chg="add del mod">
          <ac:chgData name="Jonathan Adshead" userId="3fd9fcf95909496d" providerId="LiveId" clId="{11B215CE-67A7-4107-85FB-1A583AC434E4}" dt="2024-06-16T13:25:43.786" v="1072" actId="478"/>
          <ac:spMkLst>
            <pc:docMk/>
            <pc:sldMk cId="3097802846" sldId="482"/>
            <ac:spMk id="121" creationId="{B49660D6-BECC-7895-4825-7679E562F345}"/>
          </ac:spMkLst>
        </pc:spChg>
        <pc:spChg chg="add del mod">
          <ac:chgData name="Jonathan Adshead" userId="3fd9fcf95909496d" providerId="LiveId" clId="{11B215CE-67A7-4107-85FB-1A583AC434E4}" dt="2024-06-16T13:27:03.393" v="1095" actId="478"/>
          <ac:spMkLst>
            <pc:docMk/>
            <pc:sldMk cId="3097802846" sldId="482"/>
            <ac:spMk id="122" creationId="{7F4A6DC9-310E-36A2-7FD7-7A1C2487F965}"/>
          </ac:spMkLst>
        </pc:spChg>
        <pc:spChg chg="add del mod">
          <ac:chgData name="Jonathan Adshead" userId="3fd9fcf95909496d" providerId="LiveId" clId="{11B215CE-67A7-4107-85FB-1A583AC434E4}" dt="2024-06-16T13:27:08.024" v="1097" actId="478"/>
          <ac:spMkLst>
            <pc:docMk/>
            <pc:sldMk cId="3097802846" sldId="482"/>
            <ac:spMk id="124" creationId="{9BC1BCDE-4DF8-67BF-626A-5D9ECA7BAFC8}"/>
          </ac:spMkLst>
        </pc:spChg>
        <pc:spChg chg="add mod">
          <ac:chgData name="Jonathan Adshead" userId="3fd9fcf95909496d" providerId="LiveId" clId="{11B215CE-67A7-4107-85FB-1A583AC434E4}" dt="2024-06-16T13:27:03.745" v="1096"/>
          <ac:spMkLst>
            <pc:docMk/>
            <pc:sldMk cId="3097802846" sldId="482"/>
            <ac:spMk id="125" creationId="{5CA8C53B-C4D9-AD0D-9EAB-A5E5C8DADA83}"/>
          </ac:spMkLst>
        </pc:spChg>
      </pc:sldChg>
      <pc:sldChg chg="add">
        <pc:chgData name="Jonathan Adshead" userId="3fd9fcf95909496d" providerId="LiveId" clId="{11B215CE-67A7-4107-85FB-1A583AC434E4}" dt="2024-06-16T13:30:49.771" v="1124"/>
        <pc:sldMkLst>
          <pc:docMk/>
          <pc:sldMk cId="2477654229" sldId="483"/>
        </pc:sldMkLst>
      </pc:sldChg>
    </pc:docChg>
  </pc:docChgLst>
  <pc:docChgLst>
    <pc:chgData name="Jonathan Adshead" userId="3fd9fcf95909496d" providerId="LiveId" clId="{9139237F-F8CA-45D0-AECD-35949CBBCD97}"/>
    <pc:docChg chg="delSld">
      <pc:chgData name="Jonathan Adshead" userId="3fd9fcf95909496d" providerId="LiveId" clId="{9139237F-F8CA-45D0-AECD-35949CBBCD97}" dt="2024-06-17T16:34:24.936" v="1" actId="47"/>
      <pc:docMkLst>
        <pc:docMk/>
      </pc:docMkLst>
      <pc:sldChg chg="del">
        <pc:chgData name="Jonathan Adshead" userId="3fd9fcf95909496d" providerId="LiveId" clId="{9139237F-F8CA-45D0-AECD-35949CBBCD97}" dt="2024-06-17T16:34:24.936" v="1" actId="47"/>
        <pc:sldMkLst>
          <pc:docMk/>
          <pc:sldMk cId="1741361523" sldId="388"/>
        </pc:sldMkLst>
      </pc:sldChg>
      <pc:sldChg chg="del">
        <pc:chgData name="Jonathan Adshead" userId="3fd9fcf95909496d" providerId="LiveId" clId="{9139237F-F8CA-45D0-AECD-35949CBBCD97}" dt="2024-06-17T16:34:24.936" v="1" actId="47"/>
        <pc:sldMkLst>
          <pc:docMk/>
          <pc:sldMk cId="1433872768" sldId="389"/>
        </pc:sldMkLst>
      </pc:sldChg>
      <pc:sldChg chg="del">
        <pc:chgData name="Jonathan Adshead" userId="3fd9fcf95909496d" providerId="LiveId" clId="{9139237F-F8CA-45D0-AECD-35949CBBCD97}" dt="2024-06-17T16:34:24.936" v="1" actId="47"/>
        <pc:sldMkLst>
          <pc:docMk/>
          <pc:sldMk cId="3174539983" sldId="390"/>
        </pc:sldMkLst>
      </pc:sldChg>
      <pc:sldChg chg="del">
        <pc:chgData name="Jonathan Adshead" userId="3fd9fcf95909496d" providerId="LiveId" clId="{9139237F-F8CA-45D0-AECD-35949CBBCD97}" dt="2024-06-17T16:34:24.936" v="1" actId="47"/>
        <pc:sldMkLst>
          <pc:docMk/>
          <pc:sldMk cId="3161989251" sldId="391"/>
        </pc:sldMkLst>
      </pc:sldChg>
      <pc:sldChg chg="del">
        <pc:chgData name="Jonathan Adshead" userId="3fd9fcf95909496d" providerId="LiveId" clId="{9139237F-F8CA-45D0-AECD-35949CBBCD97}" dt="2024-06-17T16:34:24.936" v="1" actId="47"/>
        <pc:sldMkLst>
          <pc:docMk/>
          <pc:sldMk cId="1579077386" sldId="392"/>
        </pc:sldMkLst>
      </pc:sldChg>
      <pc:sldChg chg="del">
        <pc:chgData name="Jonathan Adshead" userId="3fd9fcf95909496d" providerId="LiveId" clId="{9139237F-F8CA-45D0-AECD-35949CBBCD97}" dt="2024-06-17T16:34:24.936" v="1" actId="47"/>
        <pc:sldMkLst>
          <pc:docMk/>
          <pc:sldMk cId="1083802653" sldId="393"/>
        </pc:sldMkLst>
      </pc:sldChg>
      <pc:sldChg chg="del">
        <pc:chgData name="Jonathan Adshead" userId="3fd9fcf95909496d" providerId="LiveId" clId="{9139237F-F8CA-45D0-AECD-35949CBBCD97}" dt="2024-06-17T16:34:24.936" v="1" actId="47"/>
        <pc:sldMkLst>
          <pc:docMk/>
          <pc:sldMk cId="270260042" sldId="394"/>
        </pc:sldMkLst>
      </pc:sldChg>
      <pc:sldChg chg="del">
        <pc:chgData name="Jonathan Adshead" userId="3fd9fcf95909496d" providerId="LiveId" clId="{9139237F-F8CA-45D0-AECD-35949CBBCD97}" dt="2024-06-17T16:34:24.936" v="1" actId="47"/>
        <pc:sldMkLst>
          <pc:docMk/>
          <pc:sldMk cId="666471929" sldId="395"/>
        </pc:sldMkLst>
      </pc:sldChg>
      <pc:sldChg chg="del">
        <pc:chgData name="Jonathan Adshead" userId="3fd9fcf95909496d" providerId="LiveId" clId="{9139237F-F8CA-45D0-AECD-35949CBBCD97}" dt="2024-06-17T16:34:24.936" v="1" actId="47"/>
        <pc:sldMkLst>
          <pc:docMk/>
          <pc:sldMk cId="2420589054" sldId="396"/>
        </pc:sldMkLst>
      </pc:sldChg>
      <pc:sldChg chg="del">
        <pc:chgData name="Jonathan Adshead" userId="3fd9fcf95909496d" providerId="LiveId" clId="{9139237F-F8CA-45D0-AECD-35949CBBCD97}" dt="2024-06-17T16:34:24.936" v="1" actId="47"/>
        <pc:sldMkLst>
          <pc:docMk/>
          <pc:sldMk cId="1069636898" sldId="397"/>
        </pc:sldMkLst>
      </pc:sldChg>
      <pc:sldChg chg="del">
        <pc:chgData name="Jonathan Adshead" userId="3fd9fcf95909496d" providerId="LiveId" clId="{9139237F-F8CA-45D0-AECD-35949CBBCD97}" dt="2024-06-17T16:34:24.936" v="1" actId="47"/>
        <pc:sldMkLst>
          <pc:docMk/>
          <pc:sldMk cId="3803111751" sldId="398"/>
        </pc:sldMkLst>
      </pc:sldChg>
      <pc:sldChg chg="del">
        <pc:chgData name="Jonathan Adshead" userId="3fd9fcf95909496d" providerId="LiveId" clId="{9139237F-F8CA-45D0-AECD-35949CBBCD97}" dt="2024-06-17T16:34:24.936" v="1" actId="47"/>
        <pc:sldMkLst>
          <pc:docMk/>
          <pc:sldMk cId="2848404968" sldId="404"/>
        </pc:sldMkLst>
      </pc:sldChg>
      <pc:sldChg chg="del">
        <pc:chgData name="Jonathan Adshead" userId="3fd9fcf95909496d" providerId="LiveId" clId="{9139237F-F8CA-45D0-AECD-35949CBBCD97}" dt="2024-06-17T16:34:24.936" v="1" actId="47"/>
        <pc:sldMkLst>
          <pc:docMk/>
          <pc:sldMk cId="3871600345" sldId="406"/>
        </pc:sldMkLst>
      </pc:sldChg>
      <pc:sldChg chg="del">
        <pc:chgData name="Jonathan Adshead" userId="3fd9fcf95909496d" providerId="LiveId" clId="{9139237F-F8CA-45D0-AECD-35949CBBCD97}" dt="2024-06-17T16:34:24.936" v="1" actId="47"/>
        <pc:sldMkLst>
          <pc:docMk/>
          <pc:sldMk cId="4022964737" sldId="407"/>
        </pc:sldMkLst>
      </pc:sldChg>
      <pc:sldChg chg="del">
        <pc:chgData name="Jonathan Adshead" userId="3fd9fcf95909496d" providerId="LiveId" clId="{9139237F-F8CA-45D0-AECD-35949CBBCD97}" dt="2024-06-17T16:34:24.936" v="1" actId="47"/>
        <pc:sldMkLst>
          <pc:docMk/>
          <pc:sldMk cId="949252467" sldId="408"/>
        </pc:sldMkLst>
      </pc:sldChg>
      <pc:sldChg chg="del">
        <pc:chgData name="Jonathan Adshead" userId="3fd9fcf95909496d" providerId="LiveId" clId="{9139237F-F8CA-45D0-AECD-35949CBBCD97}" dt="2024-06-17T16:34:24.936" v="1" actId="47"/>
        <pc:sldMkLst>
          <pc:docMk/>
          <pc:sldMk cId="2032518222" sldId="409"/>
        </pc:sldMkLst>
      </pc:sldChg>
      <pc:sldChg chg="del">
        <pc:chgData name="Jonathan Adshead" userId="3fd9fcf95909496d" providerId="LiveId" clId="{9139237F-F8CA-45D0-AECD-35949CBBCD97}" dt="2024-06-17T16:34:24.936" v="1" actId="47"/>
        <pc:sldMkLst>
          <pc:docMk/>
          <pc:sldMk cId="1019657923" sldId="410"/>
        </pc:sldMkLst>
      </pc:sldChg>
      <pc:sldChg chg="del">
        <pc:chgData name="Jonathan Adshead" userId="3fd9fcf95909496d" providerId="LiveId" clId="{9139237F-F8CA-45D0-AECD-35949CBBCD97}" dt="2024-06-17T16:34:24.936" v="1" actId="47"/>
        <pc:sldMkLst>
          <pc:docMk/>
          <pc:sldMk cId="4149252461" sldId="411"/>
        </pc:sldMkLst>
      </pc:sldChg>
      <pc:sldChg chg="del">
        <pc:chgData name="Jonathan Adshead" userId="3fd9fcf95909496d" providerId="LiveId" clId="{9139237F-F8CA-45D0-AECD-35949CBBCD97}" dt="2024-06-17T16:34:24.936" v="1" actId="47"/>
        <pc:sldMkLst>
          <pc:docMk/>
          <pc:sldMk cId="1090494246" sldId="412"/>
        </pc:sldMkLst>
      </pc:sldChg>
      <pc:sldChg chg="del">
        <pc:chgData name="Jonathan Adshead" userId="3fd9fcf95909496d" providerId="LiveId" clId="{9139237F-F8CA-45D0-AECD-35949CBBCD97}" dt="2024-06-17T16:34:24.936" v="1" actId="47"/>
        <pc:sldMkLst>
          <pc:docMk/>
          <pc:sldMk cId="245692433" sldId="433"/>
        </pc:sldMkLst>
      </pc:sldChg>
      <pc:sldChg chg="del">
        <pc:chgData name="Jonathan Adshead" userId="3fd9fcf95909496d" providerId="LiveId" clId="{9139237F-F8CA-45D0-AECD-35949CBBCD97}" dt="2024-06-17T16:34:24.936" v="1" actId="47"/>
        <pc:sldMkLst>
          <pc:docMk/>
          <pc:sldMk cId="4289605258" sldId="434"/>
        </pc:sldMkLst>
      </pc:sldChg>
      <pc:sldChg chg="del">
        <pc:chgData name="Jonathan Adshead" userId="3fd9fcf95909496d" providerId="LiveId" clId="{9139237F-F8CA-45D0-AECD-35949CBBCD97}" dt="2024-06-17T16:34:24.936" v="1" actId="47"/>
        <pc:sldMkLst>
          <pc:docMk/>
          <pc:sldMk cId="2604936174" sldId="435"/>
        </pc:sldMkLst>
      </pc:sldChg>
      <pc:sldChg chg="del">
        <pc:chgData name="Jonathan Adshead" userId="3fd9fcf95909496d" providerId="LiveId" clId="{9139237F-F8CA-45D0-AECD-35949CBBCD97}" dt="2024-06-17T16:34:24.936" v="1" actId="47"/>
        <pc:sldMkLst>
          <pc:docMk/>
          <pc:sldMk cId="3270032968" sldId="436"/>
        </pc:sldMkLst>
      </pc:sldChg>
      <pc:sldChg chg="del">
        <pc:chgData name="Jonathan Adshead" userId="3fd9fcf95909496d" providerId="LiveId" clId="{9139237F-F8CA-45D0-AECD-35949CBBCD97}" dt="2024-06-17T16:34:24.936" v="1" actId="47"/>
        <pc:sldMkLst>
          <pc:docMk/>
          <pc:sldMk cId="757319804" sldId="437"/>
        </pc:sldMkLst>
      </pc:sldChg>
      <pc:sldChg chg="del">
        <pc:chgData name="Jonathan Adshead" userId="3fd9fcf95909496d" providerId="LiveId" clId="{9139237F-F8CA-45D0-AECD-35949CBBCD97}" dt="2024-06-17T16:34:24.936" v="1" actId="47"/>
        <pc:sldMkLst>
          <pc:docMk/>
          <pc:sldMk cId="241121899" sldId="453"/>
        </pc:sldMkLst>
      </pc:sldChg>
      <pc:sldChg chg="del">
        <pc:chgData name="Jonathan Adshead" userId="3fd9fcf95909496d" providerId="LiveId" clId="{9139237F-F8CA-45D0-AECD-35949CBBCD97}" dt="2024-06-17T16:34:24.936" v="1" actId="47"/>
        <pc:sldMkLst>
          <pc:docMk/>
          <pc:sldMk cId="1498984683" sldId="454"/>
        </pc:sldMkLst>
      </pc:sldChg>
      <pc:sldChg chg="del">
        <pc:chgData name="Jonathan Adshead" userId="3fd9fcf95909496d" providerId="LiveId" clId="{9139237F-F8CA-45D0-AECD-35949CBBCD97}" dt="2024-06-17T16:34:24.936" v="1" actId="47"/>
        <pc:sldMkLst>
          <pc:docMk/>
          <pc:sldMk cId="2489122919" sldId="455"/>
        </pc:sldMkLst>
      </pc:sldChg>
      <pc:sldChg chg="del">
        <pc:chgData name="Jonathan Adshead" userId="3fd9fcf95909496d" providerId="LiveId" clId="{9139237F-F8CA-45D0-AECD-35949CBBCD97}" dt="2024-06-17T16:34:24.936" v="1" actId="47"/>
        <pc:sldMkLst>
          <pc:docMk/>
          <pc:sldMk cId="2245346103" sldId="456"/>
        </pc:sldMkLst>
      </pc:sldChg>
      <pc:sldChg chg="del">
        <pc:chgData name="Jonathan Adshead" userId="3fd9fcf95909496d" providerId="LiveId" clId="{9139237F-F8CA-45D0-AECD-35949CBBCD97}" dt="2024-06-17T16:34:24.936" v="1" actId="47"/>
        <pc:sldMkLst>
          <pc:docMk/>
          <pc:sldMk cId="654634288" sldId="457"/>
        </pc:sldMkLst>
      </pc:sldChg>
      <pc:sldChg chg="del">
        <pc:chgData name="Jonathan Adshead" userId="3fd9fcf95909496d" providerId="LiveId" clId="{9139237F-F8CA-45D0-AECD-35949CBBCD97}" dt="2024-06-17T16:34:24.936" v="1" actId="47"/>
        <pc:sldMkLst>
          <pc:docMk/>
          <pc:sldMk cId="1233500492" sldId="458"/>
        </pc:sldMkLst>
      </pc:sldChg>
      <pc:sldChg chg="del">
        <pc:chgData name="Jonathan Adshead" userId="3fd9fcf95909496d" providerId="LiveId" clId="{9139237F-F8CA-45D0-AECD-35949CBBCD97}" dt="2024-06-17T16:34:24.936" v="1" actId="47"/>
        <pc:sldMkLst>
          <pc:docMk/>
          <pc:sldMk cId="2876006599" sldId="461"/>
        </pc:sldMkLst>
      </pc:sldChg>
      <pc:sldChg chg="del">
        <pc:chgData name="Jonathan Adshead" userId="3fd9fcf95909496d" providerId="LiveId" clId="{9139237F-F8CA-45D0-AECD-35949CBBCD97}" dt="2024-06-17T16:34:24.936" v="1" actId="47"/>
        <pc:sldMkLst>
          <pc:docMk/>
          <pc:sldMk cId="3819386909" sldId="462"/>
        </pc:sldMkLst>
      </pc:sldChg>
      <pc:sldChg chg="del">
        <pc:chgData name="Jonathan Adshead" userId="3fd9fcf95909496d" providerId="LiveId" clId="{9139237F-F8CA-45D0-AECD-35949CBBCD97}" dt="2024-06-17T16:34:24.936" v="1" actId="47"/>
        <pc:sldMkLst>
          <pc:docMk/>
          <pc:sldMk cId="2784269044" sldId="464"/>
        </pc:sldMkLst>
      </pc:sldChg>
      <pc:sldChg chg="del">
        <pc:chgData name="Jonathan Adshead" userId="3fd9fcf95909496d" providerId="LiveId" clId="{9139237F-F8CA-45D0-AECD-35949CBBCD97}" dt="2024-06-17T16:34:24.936" v="1" actId="47"/>
        <pc:sldMkLst>
          <pc:docMk/>
          <pc:sldMk cId="3103343988" sldId="465"/>
        </pc:sldMkLst>
      </pc:sldChg>
      <pc:sldChg chg="del">
        <pc:chgData name="Jonathan Adshead" userId="3fd9fcf95909496d" providerId="LiveId" clId="{9139237F-F8CA-45D0-AECD-35949CBBCD97}" dt="2024-06-17T16:34:24.936" v="1" actId="47"/>
        <pc:sldMkLst>
          <pc:docMk/>
          <pc:sldMk cId="4110152870" sldId="469"/>
        </pc:sldMkLst>
      </pc:sldChg>
      <pc:sldChg chg="del">
        <pc:chgData name="Jonathan Adshead" userId="3fd9fcf95909496d" providerId="LiveId" clId="{9139237F-F8CA-45D0-AECD-35949CBBCD97}" dt="2024-06-17T16:34:24.936" v="1" actId="47"/>
        <pc:sldMkLst>
          <pc:docMk/>
          <pc:sldMk cId="1591144983" sldId="470"/>
        </pc:sldMkLst>
      </pc:sldChg>
      <pc:sldChg chg="del">
        <pc:chgData name="Jonathan Adshead" userId="3fd9fcf95909496d" providerId="LiveId" clId="{9139237F-F8CA-45D0-AECD-35949CBBCD97}" dt="2024-06-17T16:34:24.936" v="1" actId="47"/>
        <pc:sldMkLst>
          <pc:docMk/>
          <pc:sldMk cId="1357131370" sldId="474"/>
        </pc:sldMkLst>
      </pc:sldChg>
      <pc:sldChg chg="del">
        <pc:chgData name="Jonathan Adshead" userId="3fd9fcf95909496d" providerId="LiveId" clId="{9139237F-F8CA-45D0-AECD-35949CBBCD97}" dt="2024-06-17T16:34:24.936" v="1" actId="47"/>
        <pc:sldMkLst>
          <pc:docMk/>
          <pc:sldMk cId="2477654229" sldId="483"/>
        </pc:sldMkLst>
      </pc:sldChg>
      <pc:sldChg chg="del">
        <pc:chgData name="Jonathan Adshead" userId="3fd9fcf95909496d" providerId="LiveId" clId="{9139237F-F8CA-45D0-AECD-35949CBBCD97}" dt="2024-06-17T16:34:19.715" v="0" actId="47"/>
        <pc:sldMkLst>
          <pc:docMk/>
          <pc:sldMk cId="1295594251" sldId="484"/>
        </pc:sldMkLst>
      </pc:sldChg>
    </pc:docChg>
  </pc:docChgLst>
  <pc:docChgLst>
    <pc:chgData name="Jonathan Adshead" userId="3fd9fcf95909496d" providerId="LiveId" clId="{C9B89E36-0CDC-4704-967E-40476B06CA48}"/>
    <pc:docChg chg="undo redo custSel addSld delSld modSld sldOrd">
      <pc:chgData name="Jonathan Adshead" userId="3fd9fcf95909496d" providerId="LiveId" clId="{C9B89E36-0CDC-4704-967E-40476B06CA48}" dt="2024-06-16T18:11:41.750" v="1775" actId="14100"/>
      <pc:docMkLst>
        <pc:docMk/>
      </pc:docMkLst>
      <pc:sldChg chg="modAnim">
        <pc:chgData name="Jonathan Adshead" userId="3fd9fcf95909496d" providerId="LiveId" clId="{C9B89E36-0CDC-4704-967E-40476B06CA48}" dt="2024-06-16T15:08:47.742" v="1735"/>
        <pc:sldMkLst>
          <pc:docMk/>
          <pc:sldMk cId="3643772225" sldId="440"/>
        </pc:sldMkLst>
      </pc:sldChg>
      <pc:sldChg chg="modSp mod">
        <pc:chgData name="Jonathan Adshead" userId="3fd9fcf95909496d" providerId="LiveId" clId="{C9B89E36-0CDC-4704-967E-40476B06CA48}" dt="2024-06-13T14:54:17.099" v="13" actId="20577"/>
        <pc:sldMkLst>
          <pc:docMk/>
          <pc:sldMk cId="2865434276" sldId="449"/>
        </pc:sldMkLst>
        <pc:spChg chg="mod">
          <ac:chgData name="Jonathan Adshead" userId="3fd9fcf95909496d" providerId="LiveId" clId="{C9B89E36-0CDC-4704-967E-40476B06CA48}" dt="2024-06-13T14:54:17.099" v="13" actId="20577"/>
          <ac:spMkLst>
            <pc:docMk/>
            <pc:sldMk cId="2865434276" sldId="449"/>
            <ac:spMk id="80" creationId="{257F70D8-D1F2-0021-4DB0-52785E13A6FF}"/>
          </ac:spMkLst>
        </pc:spChg>
        <pc:spChg chg="mod">
          <ac:chgData name="Jonathan Adshead" userId="3fd9fcf95909496d" providerId="LiveId" clId="{C9B89E36-0CDC-4704-967E-40476B06CA48}" dt="2024-06-13T14:54:11.491" v="9" actId="20577"/>
          <ac:spMkLst>
            <pc:docMk/>
            <pc:sldMk cId="2865434276" sldId="449"/>
            <ac:spMk id="91" creationId="{B8C642C4-84C9-A01B-B551-43A1B3C41FA0}"/>
          </ac:spMkLst>
        </pc:spChg>
      </pc:sldChg>
      <pc:sldChg chg="addSp delSp modSp mod">
        <pc:chgData name="Jonathan Adshead" userId="3fd9fcf95909496d" providerId="LiveId" clId="{C9B89E36-0CDC-4704-967E-40476B06CA48}" dt="2024-06-14T12:33:17.168" v="1415" actId="1035"/>
        <pc:sldMkLst>
          <pc:docMk/>
          <pc:sldMk cId="3230482312" sldId="450"/>
        </pc:sldMkLst>
        <pc:spChg chg="mod">
          <ac:chgData name="Jonathan Adshead" userId="3fd9fcf95909496d" providerId="LiveId" clId="{C9B89E36-0CDC-4704-967E-40476B06CA48}" dt="2024-06-13T14:54:04.890" v="7" actId="20577"/>
          <ac:spMkLst>
            <pc:docMk/>
            <pc:sldMk cId="3230482312" sldId="450"/>
            <ac:spMk id="6" creationId="{2F1DE027-A865-573E-E3A7-F4407C9624C4}"/>
          </ac:spMkLst>
        </pc:spChg>
        <pc:spChg chg="add del mod">
          <ac:chgData name="Jonathan Adshead" userId="3fd9fcf95909496d" providerId="LiveId" clId="{C9B89E36-0CDC-4704-967E-40476B06CA48}" dt="2024-06-13T14:53:58.771" v="3" actId="20577"/>
          <ac:spMkLst>
            <pc:docMk/>
            <pc:sldMk cId="3230482312" sldId="450"/>
            <ac:spMk id="19" creationId="{DE712F34-AF1F-FD3A-A056-5EDD7CF24B9F}"/>
          </ac:spMkLst>
        </pc:spChg>
        <pc:spChg chg="mod">
          <ac:chgData name="Jonathan Adshead" userId="3fd9fcf95909496d" providerId="LiveId" clId="{C9B89E36-0CDC-4704-967E-40476B06CA48}" dt="2024-06-13T14:54:02.243" v="5" actId="20577"/>
          <ac:spMkLst>
            <pc:docMk/>
            <pc:sldMk cId="3230482312" sldId="450"/>
            <ac:spMk id="107" creationId="{8D0C6B27-0149-4877-2847-D8E72ADFC163}"/>
          </ac:spMkLst>
        </pc:spChg>
        <pc:spChg chg="mod">
          <ac:chgData name="Jonathan Adshead" userId="3fd9fcf95909496d" providerId="LiveId" clId="{C9B89E36-0CDC-4704-967E-40476B06CA48}" dt="2024-06-14T12:33:17.168" v="1415" actId="1035"/>
          <ac:spMkLst>
            <pc:docMk/>
            <pc:sldMk cId="3230482312" sldId="450"/>
            <ac:spMk id="111" creationId="{016FB770-BD72-1B42-9128-F63E76F27467}"/>
          </ac:spMkLst>
        </pc:spChg>
        <pc:spChg chg="mod">
          <ac:chgData name="Jonathan Adshead" userId="3fd9fcf95909496d" providerId="LiveId" clId="{C9B89E36-0CDC-4704-967E-40476B06CA48}" dt="2024-06-14T12:33:17.168" v="1415" actId="1035"/>
          <ac:spMkLst>
            <pc:docMk/>
            <pc:sldMk cId="3230482312" sldId="450"/>
            <ac:spMk id="112" creationId="{1649D713-DBDA-3B8E-4AD3-E7E0B5522913}"/>
          </ac:spMkLst>
        </pc:spChg>
        <pc:grpChg chg="mod">
          <ac:chgData name="Jonathan Adshead" userId="3fd9fcf95909496d" providerId="LiveId" clId="{C9B89E36-0CDC-4704-967E-40476B06CA48}" dt="2024-06-14T12:33:17.168" v="1415" actId="1035"/>
          <ac:grpSpMkLst>
            <pc:docMk/>
            <pc:sldMk cId="3230482312" sldId="450"/>
            <ac:grpSpMk id="100" creationId="{9EC9E81A-0BBC-874D-E61C-46E4D9998C36}"/>
          </ac:grpSpMkLst>
        </pc:grpChg>
        <pc:cxnChg chg="mod">
          <ac:chgData name="Jonathan Adshead" userId="3fd9fcf95909496d" providerId="LiveId" clId="{C9B89E36-0CDC-4704-967E-40476B06CA48}" dt="2024-06-13T14:53:56.133" v="1" actId="478"/>
          <ac:cxnSpMkLst>
            <pc:docMk/>
            <pc:sldMk cId="3230482312" sldId="450"/>
            <ac:cxnSpMk id="21" creationId="{AD8DF99D-592D-4FC7-E4F1-88C49BE07A1D}"/>
          </ac:cxnSpMkLst>
        </pc:cxnChg>
        <pc:cxnChg chg="mod">
          <ac:chgData name="Jonathan Adshead" userId="3fd9fcf95909496d" providerId="LiveId" clId="{C9B89E36-0CDC-4704-967E-40476B06CA48}" dt="2024-06-13T14:53:56.133" v="1" actId="478"/>
          <ac:cxnSpMkLst>
            <pc:docMk/>
            <pc:sldMk cId="3230482312" sldId="450"/>
            <ac:cxnSpMk id="23" creationId="{630938E6-FA6D-520A-F034-58712FB53056}"/>
          </ac:cxnSpMkLst>
        </pc:cxnChg>
        <pc:cxnChg chg="mod">
          <ac:chgData name="Jonathan Adshead" userId="3fd9fcf95909496d" providerId="LiveId" clId="{C9B89E36-0CDC-4704-967E-40476B06CA48}" dt="2024-06-13T14:53:56.133" v="1" actId="478"/>
          <ac:cxnSpMkLst>
            <pc:docMk/>
            <pc:sldMk cId="3230482312" sldId="450"/>
            <ac:cxnSpMk id="24" creationId="{D8DC7479-E92C-0689-6BF0-E8A82BF7DAFD}"/>
          </ac:cxnSpMkLst>
        </pc:cxnChg>
      </pc:sldChg>
      <pc:sldChg chg="addSp modSp mod">
        <pc:chgData name="Jonathan Adshead" userId="3fd9fcf95909496d" providerId="LiveId" clId="{C9B89E36-0CDC-4704-967E-40476B06CA48}" dt="2024-06-13T15:55:31.425" v="788" actId="20577"/>
        <pc:sldMkLst>
          <pc:docMk/>
          <pc:sldMk cId="1863576957" sldId="451"/>
        </pc:sldMkLst>
        <pc:spChg chg="add mod">
          <ac:chgData name="Jonathan Adshead" userId="3fd9fcf95909496d" providerId="LiveId" clId="{C9B89E36-0CDC-4704-967E-40476B06CA48}" dt="2024-06-13T14:55:32.660" v="73" actId="113"/>
          <ac:spMkLst>
            <pc:docMk/>
            <pc:sldMk cId="1863576957" sldId="451"/>
            <ac:spMk id="2" creationId="{735792D5-099D-F69C-8AC1-9AA4A9736570}"/>
          </ac:spMkLst>
        </pc:spChg>
        <pc:spChg chg="add mod">
          <ac:chgData name="Jonathan Adshead" userId="3fd9fcf95909496d" providerId="LiveId" clId="{C9B89E36-0CDC-4704-967E-40476B06CA48}" dt="2024-06-13T14:55:43.874" v="84" actId="20577"/>
          <ac:spMkLst>
            <pc:docMk/>
            <pc:sldMk cId="1863576957" sldId="451"/>
            <ac:spMk id="6" creationId="{B7649CE3-2FFF-698E-E8D4-35F17E5EA551}"/>
          </ac:spMkLst>
        </pc:spChg>
        <pc:spChg chg="mod">
          <ac:chgData name="Jonathan Adshead" userId="3fd9fcf95909496d" providerId="LiveId" clId="{C9B89E36-0CDC-4704-967E-40476B06CA48}" dt="2024-06-13T15:55:31.425" v="788" actId="20577"/>
          <ac:spMkLst>
            <pc:docMk/>
            <pc:sldMk cId="1863576957" sldId="451"/>
            <ac:spMk id="7" creationId="{1B28E489-36E7-42B6-94D2-8D55BD2E19AE}"/>
          </ac:spMkLst>
        </pc:spChg>
        <pc:spChg chg="add mod">
          <ac:chgData name="Jonathan Adshead" userId="3fd9fcf95909496d" providerId="LiveId" clId="{C9B89E36-0CDC-4704-967E-40476B06CA48}" dt="2024-06-13T14:55:54.642" v="92" actId="20577"/>
          <ac:spMkLst>
            <pc:docMk/>
            <pc:sldMk cId="1863576957" sldId="451"/>
            <ac:spMk id="8" creationId="{4A793164-0289-56E1-DCAF-802CE5CAC761}"/>
          </ac:spMkLst>
        </pc:spChg>
        <pc:spChg chg="mod">
          <ac:chgData name="Jonathan Adshead" userId="3fd9fcf95909496d" providerId="LiveId" clId="{C9B89E36-0CDC-4704-967E-40476B06CA48}" dt="2024-06-13T14:54:33.035" v="56" actId="1037"/>
          <ac:spMkLst>
            <pc:docMk/>
            <pc:sldMk cId="1863576957" sldId="451"/>
            <ac:spMk id="11" creationId="{75DAE91D-2B49-76CF-0BAD-145EB0881918}"/>
          </ac:spMkLst>
        </pc:spChg>
        <pc:spChg chg="mod">
          <ac:chgData name="Jonathan Adshead" userId="3fd9fcf95909496d" providerId="LiveId" clId="{C9B89E36-0CDC-4704-967E-40476B06CA48}" dt="2024-06-13T14:54:33.035" v="56" actId="1037"/>
          <ac:spMkLst>
            <pc:docMk/>
            <pc:sldMk cId="1863576957" sldId="451"/>
            <ac:spMk id="12" creationId="{F5B3BFCE-06C6-7FCB-750F-1A1BACAB76E4}"/>
          </ac:spMkLst>
        </pc:spChg>
        <pc:spChg chg="mod">
          <ac:chgData name="Jonathan Adshead" userId="3fd9fcf95909496d" providerId="LiveId" clId="{C9B89E36-0CDC-4704-967E-40476B06CA48}" dt="2024-06-13T14:54:33.035" v="56" actId="1037"/>
          <ac:spMkLst>
            <pc:docMk/>
            <pc:sldMk cId="1863576957" sldId="451"/>
            <ac:spMk id="18" creationId="{120815BD-6928-665E-420A-526AE90709BB}"/>
          </ac:spMkLst>
        </pc:spChg>
        <pc:spChg chg="mod">
          <ac:chgData name="Jonathan Adshead" userId="3fd9fcf95909496d" providerId="LiveId" clId="{C9B89E36-0CDC-4704-967E-40476B06CA48}" dt="2024-06-13T14:54:33.035" v="56" actId="1037"/>
          <ac:spMkLst>
            <pc:docMk/>
            <pc:sldMk cId="1863576957" sldId="451"/>
            <ac:spMk id="32" creationId="{AF035F2A-1A3D-B280-8983-4E5C6FB8BFA4}"/>
          </ac:spMkLst>
        </pc:spChg>
        <pc:spChg chg="mod">
          <ac:chgData name="Jonathan Adshead" userId="3fd9fcf95909496d" providerId="LiveId" clId="{C9B89E36-0CDC-4704-967E-40476B06CA48}" dt="2024-06-13T14:54:33.035" v="56" actId="1037"/>
          <ac:spMkLst>
            <pc:docMk/>
            <pc:sldMk cId="1863576957" sldId="451"/>
            <ac:spMk id="33" creationId="{CFB73F8B-18F8-DD9D-B7BF-A53950C7F333}"/>
          </ac:spMkLst>
        </pc:spChg>
        <pc:cxnChg chg="mod">
          <ac:chgData name="Jonathan Adshead" userId="3fd9fcf95909496d" providerId="LiveId" clId="{C9B89E36-0CDC-4704-967E-40476B06CA48}" dt="2024-06-13T14:54:33.035" v="56" actId="1037"/>
          <ac:cxnSpMkLst>
            <pc:docMk/>
            <pc:sldMk cId="1863576957" sldId="451"/>
            <ac:cxnSpMk id="19" creationId="{C166493D-7627-6BE2-FA84-8D0BE76293F5}"/>
          </ac:cxnSpMkLst>
        </pc:cxnChg>
        <pc:cxnChg chg="mod">
          <ac:chgData name="Jonathan Adshead" userId="3fd9fcf95909496d" providerId="LiveId" clId="{C9B89E36-0CDC-4704-967E-40476B06CA48}" dt="2024-06-13T14:54:33.035" v="56" actId="1037"/>
          <ac:cxnSpMkLst>
            <pc:docMk/>
            <pc:sldMk cId="1863576957" sldId="451"/>
            <ac:cxnSpMk id="20" creationId="{9BB6CE94-8D61-588E-8DAC-B1A5824A0961}"/>
          </ac:cxnSpMkLst>
        </pc:cxnChg>
        <pc:cxnChg chg="mod">
          <ac:chgData name="Jonathan Adshead" userId="3fd9fcf95909496d" providerId="LiveId" clId="{C9B89E36-0CDC-4704-967E-40476B06CA48}" dt="2024-06-13T14:54:33.035" v="56" actId="1037"/>
          <ac:cxnSpMkLst>
            <pc:docMk/>
            <pc:sldMk cId="1863576957" sldId="451"/>
            <ac:cxnSpMk id="24" creationId="{B3B02A03-040E-3035-6914-CD2FD1486756}"/>
          </ac:cxnSpMkLst>
        </pc:cxnChg>
        <pc:cxnChg chg="mod">
          <ac:chgData name="Jonathan Adshead" userId="3fd9fcf95909496d" providerId="LiveId" clId="{C9B89E36-0CDC-4704-967E-40476B06CA48}" dt="2024-06-13T14:54:33.035" v="56" actId="1037"/>
          <ac:cxnSpMkLst>
            <pc:docMk/>
            <pc:sldMk cId="1863576957" sldId="451"/>
            <ac:cxnSpMk id="25" creationId="{D6A92645-E514-DCB7-FB62-B49A3D44254F}"/>
          </ac:cxnSpMkLst>
        </pc:cxnChg>
        <pc:cxnChg chg="mod">
          <ac:chgData name="Jonathan Adshead" userId="3fd9fcf95909496d" providerId="LiveId" clId="{C9B89E36-0CDC-4704-967E-40476B06CA48}" dt="2024-06-13T14:54:33.035" v="56" actId="1037"/>
          <ac:cxnSpMkLst>
            <pc:docMk/>
            <pc:sldMk cId="1863576957" sldId="451"/>
            <ac:cxnSpMk id="26" creationId="{28141280-3503-BF81-5C82-14C8AE8874D3}"/>
          </ac:cxnSpMkLst>
        </pc:cxnChg>
      </pc:sldChg>
      <pc:sldChg chg="modSp mod">
        <pc:chgData name="Jonathan Adshead" userId="3fd9fcf95909496d" providerId="LiveId" clId="{C9B89E36-0CDC-4704-967E-40476B06CA48}" dt="2024-06-15T09:38:13.540" v="1470" actId="14100"/>
        <pc:sldMkLst>
          <pc:docMk/>
          <pc:sldMk cId="1233500492" sldId="458"/>
        </pc:sldMkLst>
        <pc:cxnChg chg="mod">
          <ac:chgData name="Jonathan Adshead" userId="3fd9fcf95909496d" providerId="LiveId" clId="{C9B89E36-0CDC-4704-967E-40476B06CA48}" dt="2024-06-15T09:38:13.540" v="1470" actId="14100"/>
          <ac:cxnSpMkLst>
            <pc:docMk/>
            <pc:sldMk cId="1233500492" sldId="458"/>
            <ac:cxnSpMk id="42" creationId="{39A71F91-F6DA-69B8-C087-021DBF257E0E}"/>
          </ac:cxnSpMkLst>
        </pc:cxnChg>
      </pc:sldChg>
      <pc:sldChg chg="addSp delSp modSp del mod">
        <pc:chgData name="Jonathan Adshead" userId="3fd9fcf95909496d" providerId="LiveId" clId="{C9B89E36-0CDC-4704-967E-40476B06CA48}" dt="2024-06-13T15:04:32.209" v="204" actId="47"/>
        <pc:sldMkLst>
          <pc:docMk/>
          <pc:sldMk cId="2555997606" sldId="459"/>
        </pc:sldMkLst>
        <pc:spChg chg="add del mod">
          <ac:chgData name="Jonathan Adshead" userId="3fd9fcf95909496d" providerId="LiveId" clId="{C9B89E36-0CDC-4704-967E-40476B06CA48}" dt="2024-06-13T15:02:53.585" v="142" actId="478"/>
          <ac:spMkLst>
            <pc:docMk/>
            <pc:sldMk cId="2555997606" sldId="459"/>
            <ac:spMk id="80" creationId="{0E8E1AC6-C9CF-FBAC-77C1-32FC15C9F872}"/>
          </ac:spMkLst>
        </pc:spChg>
        <pc:cxnChg chg="add mod">
          <ac:chgData name="Jonathan Adshead" userId="3fd9fcf95909496d" providerId="LiveId" clId="{C9B89E36-0CDC-4704-967E-40476B06CA48}" dt="2024-06-13T15:02:08.458" v="134" actId="1582"/>
          <ac:cxnSpMkLst>
            <pc:docMk/>
            <pc:sldMk cId="2555997606" sldId="459"/>
            <ac:cxnSpMk id="76" creationId="{522C3F71-FB82-F5D7-1F8C-C4D9C74BA174}"/>
          </ac:cxnSpMkLst>
        </pc:cxnChg>
        <pc:cxnChg chg="add del mod">
          <ac:chgData name="Jonathan Adshead" userId="3fd9fcf95909496d" providerId="LiveId" clId="{C9B89E36-0CDC-4704-967E-40476B06CA48}" dt="2024-06-13T15:02:54.193" v="143" actId="478"/>
          <ac:cxnSpMkLst>
            <pc:docMk/>
            <pc:sldMk cId="2555997606" sldId="459"/>
            <ac:cxnSpMk id="78" creationId="{4DD05ACB-8EEA-DB45-4E62-209DBBBC6064}"/>
          </ac:cxnSpMkLst>
        </pc:cxnChg>
      </pc:sldChg>
      <pc:sldChg chg="addSp delSp modSp mod">
        <pc:chgData name="Jonathan Adshead" userId="3fd9fcf95909496d" providerId="LiveId" clId="{C9B89E36-0CDC-4704-967E-40476B06CA48}" dt="2024-06-16T08:27:28.804" v="1568" actId="20577"/>
        <pc:sldMkLst>
          <pc:docMk/>
          <pc:sldMk cId="2232617302" sldId="460"/>
        </pc:sldMkLst>
        <pc:spChg chg="mod">
          <ac:chgData name="Jonathan Adshead" userId="3fd9fcf95909496d" providerId="LiveId" clId="{C9B89E36-0CDC-4704-967E-40476B06CA48}" dt="2024-06-16T08:27:28.804" v="1568" actId="20577"/>
          <ac:spMkLst>
            <pc:docMk/>
            <pc:sldMk cId="2232617302" sldId="460"/>
            <ac:spMk id="2" creationId="{AFC23193-E31D-63AF-393F-759347770B5F}"/>
          </ac:spMkLst>
        </pc:spChg>
        <pc:spChg chg="add mod">
          <ac:chgData name="Jonathan Adshead" userId="3fd9fcf95909496d" providerId="LiveId" clId="{C9B89E36-0CDC-4704-967E-40476B06CA48}" dt="2024-06-15T10:07:26.403" v="1542" actId="164"/>
          <ac:spMkLst>
            <pc:docMk/>
            <pc:sldMk cId="2232617302" sldId="460"/>
            <ac:spMk id="6" creationId="{9DC45CB7-A722-CD92-34BD-BAE73FBEE490}"/>
          </ac:spMkLst>
        </pc:spChg>
        <pc:spChg chg="add mod">
          <ac:chgData name="Jonathan Adshead" userId="3fd9fcf95909496d" providerId="LiveId" clId="{C9B89E36-0CDC-4704-967E-40476B06CA48}" dt="2024-06-15T10:07:26.403" v="1542" actId="164"/>
          <ac:spMkLst>
            <pc:docMk/>
            <pc:sldMk cId="2232617302" sldId="460"/>
            <ac:spMk id="9" creationId="{419F504E-A4B2-4F6F-B11F-E91ED00F8B14}"/>
          </ac:spMkLst>
        </pc:spChg>
        <pc:spChg chg="del">
          <ac:chgData name="Jonathan Adshead" userId="3fd9fcf95909496d" providerId="LiveId" clId="{C9B89E36-0CDC-4704-967E-40476B06CA48}" dt="2024-06-13T15:53:39.289" v="771" actId="478"/>
          <ac:spMkLst>
            <pc:docMk/>
            <pc:sldMk cId="2232617302" sldId="460"/>
            <ac:spMk id="9" creationId="{E2047A14-D77E-0C9E-0C11-912119816278}"/>
          </ac:spMkLst>
        </pc:spChg>
        <pc:spChg chg="add mod">
          <ac:chgData name="Jonathan Adshead" userId="3fd9fcf95909496d" providerId="LiveId" clId="{C9B89E36-0CDC-4704-967E-40476B06CA48}" dt="2024-06-15T10:07:26.403" v="1542" actId="164"/>
          <ac:spMkLst>
            <pc:docMk/>
            <pc:sldMk cId="2232617302" sldId="460"/>
            <ac:spMk id="10" creationId="{913250CC-FCFB-DC13-1550-B0F99B56171E}"/>
          </ac:spMkLst>
        </pc:spChg>
        <pc:spChg chg="add mod">
          <ac:chgData name="Jonathan Adshead" userId="3fd9fcf95909496d" providerId="LiveId" clId="{C9B89E36-0CDC-4704-967E-40476B06CA48}" dt="2024-06-13T15:53:43.301" v="774"/>
          <ac:spMkLst>
            <pc:docMk/>
            <pc:sldMk cId="2232617302" sldId="460"/>
            <ac:spMk id="12" creationId="{955F3AC3-6AB1-9A9E-5C8B-7A9BCE74B7C5}"/>
          </ac:spMkLst>
        </pc:spChg>
        <pc:spChg chg="mod">
          <ac:chgData name="Jonathan Adshead" userId="3fd9fcf95909496d" providerId="LiveId" clId="{C9B89E36-0CDC-4704-967E-40476B06CA48}" dt="2024-06-13T15:55:33.929" v="789" actId="6549"/>
          <ac:spMkLst>
            <pc:docMk/>
            <pc:sldMk cId="2232617302" sldId="460"/>
            <ac:spMk id="13" creationId="{8552A72D-3EFA-4FBF-2FC4-9ADB85487F71}"/>
          </ac:spMkLst>
        </pc:spChg>
        <pc:spChg chg="add mod">
          <ac:chgData name="Jonathan Adshead" userId="3fd9fcf95909496d" providerId="LiveId" clId="{C9B89E36-0CDC-4704-967E-40476B06CA48}" dt="2024-06-13T15:53:43.301" v="774"/>
          <ac:spMkLst>
            <pc:docMk/>
            <pc:sldMk cId="2232617302" sldId="460"/>
            <ac:spMk id="14" creationId="{577E1852-30A6-E119-4B6F-B507B277445E}"/>
          </ac:spMkLst>
        </pc:spChg>
        <pc:spChg chg="add mod">
          <ac:chgData name="Jonathan Adshead" userId="3fd9fcf95909496d" providerId="LiveId" clId="{C9B89E36-0CDC-4704-967E-40476B06CA48}" dt="2024-06-15T10:07:26.403" v="1542" actId="164"/>
          <ac:spMkLst>
            <pc:docMk/>
            <pc:sldMk cId="2232617302" sldId="460"/>
            <ac:spMk id="15" creationId="{7BE02C3A-B9A2-144E-ECCC-B0A4D896DEB2}"/>
          </ac:spMkLst>
        </pc:spChg>
        <pc:spChg chg="del">
          <ac:chgData name="Jonathan Adshead" userId="3fd9fcf95909496d" providerId="LiveId" clId="{C9B89E36-0CDC-4704-967E-40476B06CA48}" dt="2024-06-13T15:00:05.362" v="121"/>
          <ac:spMkLst>
            <pc:docMk/>
            <pc:sldMk cId="2232617302" sldId="460"/>
            <ac:spMk id="15" creationId="{BD20686D-E6F5-49B6-B4AA-3C4F3F7E6AE7}"/>
          </ac:spMkLst>
        </pc:spChg>
        <pc:spChg chg="add mod">
          <ac:chgData name="Jonathan Adshead" userId="3fd9fcf95909496d" providerId="LiveId" clId="{C9B89E36-0CDC-4704-967E-40476B06CA48}" dt="2024-06-13T15:53:43.301" v="774"/>
          <ac:spMkLst>
            <pc:docMk/>
            <pc:sldMk cId="2232617302" sldId="460"/>
            <ac:spMk id="16" creationId="{A6CACDE0-62CE-D1A3-17A9-CCF56230AC46}"/>
          </ac:spMkLst>
        </pc:spChg>
        <pc:spChg chg="add mod">
          <ac:chgData name="Jonathan Adshead" userId="3fd9fcf95909496d" providerId="LiveId" clId="{C9B89E36-0CDC-4704-967E-40476B06CA48}" dt="2024-06-13T15:54:24.658" v="778" actId="2085"/>
          <ac:spMkLst>
            <pc:docMk/>
            <pc:sldMk cId="2232617302" sldId="460"/>
            <ac:spMk id="22" creationId="{4E22C295-4040-AB34-360E-E5FDA7876972}"/>
          </ac:spMkLst>
        </pc:spChg>
        <pc:spChg chg="add mod">
          <ac:chgData name="Jonathan Adshead" userId="3fd9fcf95909496d" providerId="LiveId" clId="{C9B89E36-0CDC-4704-967E-40476B06CA48}" dt="2024-06-13T15:54:24.658" v="778" actId="2085"/>
          <ac:spMkLst>
            <pc:docMk/>
            <pc:sldMk cId="2232617302" sldId="460"/>
            <ac:spMk id="23" creationId="{7829C94E-56D5-5DE0-5AC0-D75D2AD12267}"/>
          </ac:spMkLst>
        </pc:spChg>
        <pc:spChg chg="add mod">
          <ac:chgData name="Jonathan Adshead" userId="3fd9fcf95909496d" providerId="LiveId" clId="{C9B89E36-0CDC-4704-967E-40476B06CA48}" dt="2024-06-13T15:53:43.301" v="774"/>
          <ac:spMkLst>
            <pc:docMk/>
            <pc:sldMk cId="2232617302" sldId="460"/>
            <ac:spMk id="24" creationId="{69C0F1E1-7EB9-3CBC-F77C-A77B1AC5BA00}"/>
          </ac:spMkLst>
        </pc:spChg>
        <pc:spChg chg="add mod">
          <ac:chgData name="Jonathan Adshead" userId="3fd9fcf95909496d" providerId="LiveId" clId="{C9B89E36-0CDC-4704-967E-40476B06CA48}" dt="2024-06-15T10:07:26.403" v="1542" actId="164"/>
          <ac:spMkLst>
            <pc:docMk/>
            <pc:sldMk cId="2232617302" sldId="460"/>
            <ac:spMk id="25" creationId="{4444B822-DD25-A2C7-155F-EE965B941ED4}"/>
          </ac:spMkLst>
        </pc:spChg>
        <pc:spChg chg="add mod">
          <ac:chgData name="Jonathan Adshead" userId="3fd9fcf95909496d" providerId="LiveId" clId="{C9B89E36-0CDC-4704-967E-40476B06CA48}" dt="2024-06-15T10:07:26.403" v="1542" actId="164"/>
          <ac:spMkLst>
            <pc:docMk/>
            <pc:sldMk cId="2232617302" sldId="460"/>
            <ac:spMk id="26" creationId="{21191C4A-ACDF-EC79-4778-5751FBCF6734}"/>
          </ac:spMkLst>
        </pc:spChg>
        <pc:spChg chg="add mod">
          <ac:chgData name="Jonathan Adshead" userId="3fd9fcf95909496d" providerId="LiveId" clId="{C9B89E36-0CDC-4704-967E-40476B06CA48}" dt="2024-06-15T10:08:56.274" v="1565" actId="1076"/>
          <ac:spMkLst>
            <pc:docMk/>
            <pc:sldMk cId="2232617302" sldId="460"/>
            <ac:spMk id="28" creationId="{7B2534C8-691F-F7B3-0A8B-8BB5D18FF0DD}"/>
          </ac:spMkLst>
        </pc:spChg>
        <pc:spChg chg="add mod">
          <ac:chgData name="Jonathan Adshead" userId="3fd9fcf95909496d" providerId="LiveId" clId="{C9B89E36-0CDC-4704-967E-40476B06CA48}" dt="2024-06-15T10:08:25.507" v="1558" actId="478"/>
          <ac:spMkLst>
            <pc:docMk/>
            <pc:sldMk cId="2232617302" sldId="460"/>
            <ac:spMk id="32" creationId="{E99EA688-FCA9-8431-0C00-2BAB7854CB4E}"/>
          </ac:spMkLst>
        </pc:spChg>
        <pc:grpChg chg="add mod">
          <ac:chgData name="Jonathan Adshead" userId="3fd9fcf95909496d" providerId="LiveId" clId="{C9B89E36-0CDC-4704-967E-40476B06CA48}" dt="2024-06-15T10:08:38.290" v="1560" actId="164"/>
          <ac:grpSpMkLst>
            <pc:docMk/>
            <pc:sldMk cId="2232617302" sldId="460"/>
            <ac:grpSpMk id="27" creationId="{4160071C-70A9-1A37-2D3B-BCE88B2FE730}"/>
          </ac:grpSpMkLst>
        </pc:grpChg>
        <pc:grpChg chg="add mod">
          <ac:chgData name="Jonathan Adshead" userId="3fd9fcf95909496d" providerId="LiveId" clId="{C9B89E36-0CDC-4704-967E-40476B06CA48}" dt="2024-06-15T10:09:24.201" v="1567" actId="1076"/>
          <ac:grpSpMkLst>
            <pc:docMk/>
            <pc:sldMk cId="2232617302" sldId="460"/>
            <ac:grpSpMk id="33" creationId="{D23532FA-2020-D7FD-476E-4A38CD330DE0}"/>
          </ac:grpSpMkLst>
        </pc:grpChg>
        <pc:picChg chg="add del mod">
          <ac:chgData name="Jonathan Adshead" userId="3fd9fcf95909496d" providerId="LiveId" clId="{C9B89E36-0CDC-4704-967E-40476B06CA48}" dt="2024-06-15T10:08:25.507" v="1558" actId="478"/>
          <ac:picMkLst>
            <pc:docMk/>
            <pc:sldMk cId="2232617302" sldId="460"/>
            <ac:picMk id="8" creationId="{B846C124-4064-0587-F5DE-C9D26F2CE501}"/>
          </ac:picMkLst>
        </pc:picChg>
        <pc:picChg chg="add del mod">
          <ac:chgData name="Jonathan Adshead" userId="3fd9fcf95909496d" providerId="LiveId" clId="{C9B89E36-0CDC-4704-967E-40476B06CA48}" dt="2024-06-15T10:08:26.842" v="1559" actId="478"/>
          <ac:picMkLst>
            <pc:docMk/>
            <pc:sldMk cId="2232617302" sldId="460"/>
            <ac:picMk id="11" creationId="{E1D1E323-A561-7C0D-6556-3B687D48C517}"/>
          </ac:picMkLst>
        </pc:picChg>
        <pc:cxnChg chg="add mod">
          <ac:chgData name="Jonathan Adshead" userId="3fd9fcf95909496d" providerId="LiveId" clId="{C9B89E36-0CDC-4704-967E-40476B06CA48}" dt="2024-06-13T15:53:43.301" v="774"/>
          <ac:cxnSpMkLst>
            <pc:docMk/>
            <pc:sldMk cId="2232617302" sldId="460"/>
            <ac:cxnSpMk id="17" creationId="{3149C5B5-487F-45E2-23FB-A3BAC15DC3DC}"/>
          </ac:cxnSpMkLst>
        </pc:cxnChg>
        <pc:cxnChg chg="add mod">
          <ac:chgData name="Jonathan Adshead" userId="3fd9fcf95909496d" providerId="LiveId" clId="{C9B89E36-0CDC-4704-967E-40476B06CA48}" dt="2024-06-13T15:53:43.301" v="774"/>
          <ac:cxnSpMkLst>
            <pc:docMk/>
            <pc:sldMk cId="2232617302" sldId="460"/>
            <ac:cxnSpMk id="18" creationId="{ED701569-4BFE-48E8-14FF-3B4699AA85F9}"/>
          </ac:cxnSpMkLst>
        </pc:cxnChg>
        <pc:cxnChg chg="add mod">
          <ac:chgData name="Jonathan Adshead" userId="3fd9fcf95909496d" providerId="LiveId" clId="{C9B89E36-0CDC-4704-967E-40476B06CA48}" dt="2024-06-13T15:54:04.522" v="776" actId="208"/>
          <ac:cxnSpMkLst>
            <pc:docMk/>
            <pc:sldMk cId="2232617302" sldId="460"/>
            <ac:cxnSpMk id="19" creationId="{3794DE69-7F2A-1C2E-1FD3-6FDC8D3E549F}"/>
          </ac:cxnSpMkLst>
        </pc:cxnChg>
        <pc:cxnChg chg="add mod">
          <ac:chgData name="Jonathan Adshead" userId="3fd9fcf95909496d" providerId="LiveId" clId="{C9B89E36-0CDC-4704-967E-40476B06CA48}" dt="2024-06-13T15:54:04.522" v="776" actId="208"/>
          <ac:cxnSpMkLst>
            <pc:docMk/>
            <pc:sldMk cId="2232617302" sldId="460"/>
            <ac:cxnSpMk id="20" creationId="{046DF723-FA84-AC51-4156-1AD4C7CE151A}"/>
          </ac:cxnSpMkLst>
        </pc:cxnChg>
        <pc:cxnChg chg="add mod">
          <ac:chgData name="Jonathan Adshead" userId="3fd9fcf95909496d" providerId="LiveId" clId="{C9B89E36-0CDC-4704-967E-40476B06CA48}" dt="2024-06-13T15:53:43.301" v="774"/>
          <ac:cxnSpMkLst>
            <pc:docMk/>
            <pc:sldMk cId="2232617302" sldId="460"/>
            <ac:cxnSpMk id="21" creationId="{FE0EE0BD-D1C8-61BD-64BE-C1398146EA24}"/>
          </ac:cxnSpMkLst>
        </pc:cxnChg>
        <pc:cxnChg chg="add mod">
          <ac:chgData name="Jonathan Adshead" userId="3fd9fcf95909496d" providerId="LiveId" clId="{C9B89E36-0CDC-4704-967E-40476B06CA48}" dt="2024-06-15T10:08:56.274" v="1565" actId="1076"/>
          <ac:cxnSpMkLst>
            <pc:docMk/>
            <pc:sldMk cId="2232617302" sldId="460"/>
            <ac:cxnSpMk id="30" creationId="{F7CB9B8F-3ABA-AB03-9214-D206180E59F2}"/>
          </ac:cxnSpMkLst>
        </pc:cxnChg>
      </pc:sldChg>
      <pc:sldChg chg="modSp mod">
        <pc:chgData name="Jonathan Adshead" userId="3fd9fcf95909496d" providerId="LiveId" clId="{C9B89E36-0CDC-4704-967E-40476B06CA48}" dt="2024-06-13T15:31:54.694" v="446" actId="1076"/>
        <pc:sldMkLst>
          <pc:docMk/>
          <pc:sldMk cId="1001975195" sldId="466"/>
        </pc:sldMkLst>
        <pc:spChg chg="mod">
          <ac:chgData name="Jonathan Adshead" userId="3fd9fcf95909496d" providerId="LiveId" clId="{C9B89E36-0CDC-4704-967E-40476B06CA48}" dt="2024-06-13T15:31:54.694" v="446" actId="1076"/>
          <ac:spMkLst>
            <pc:docMk/>
            <pc:sldMk cId="1001975195" sldId="466"/>
            <ac:spMk id="20" creationId="{4DEC71F9-68BC-2300-683B-487F16BF920A}"/>
          </ac:spMkLst>
        </pc:spChg>
        <pc:cxnChg chg="mod">
          <ac:chgData name="Jonathan Adshead" userId="3fd9fcf95909496d" providerId="LiveId" clId="{C9B89E36-0CDC-4704-967E-40476B06CA48}" dt="2024-06-13T15:31:54.694" v="446" actId="1076"/>
          <ac:cxnSpMkLst>
            <pc:docMk/>
            <pc:sldMk cId="1001975195" sldId="466"/>
            <ac:cxnSpMk id="23" creationId="{B8F96986-F65F-B789-559F-5F411B08DF9D}"/>
          </ac:cxnSpMkLst>
        </pc:cxnChg>
      </pc:sldChg>
      <pc:sldChg chg="addSp delSp modSp mod">
        <pc:chgData name="Jonathan Adshead" userId="3fd9fcf95909496d" providerId="LiveId" clId="{C9B89E36-0CDC-4704-967E-40476B06CA48}" dt="2024-06-16T18:11:41.750" v="1775" actId="14100"/>
        <pc:sldMkLst>
          <pc:docMk/>
          <pc:sldMk cId="1821151368" sldId="467"/>
        </pc:sldMkLst>
        <pc:spChg chg="del mod">
          <ac:chgData name="Jonathan Adshead" userId="3fd9fcf95909496d" providerId="LiveId" clId="{C9B89E36-0CDC-4704-967E-40476B06CA48}" dt="2024-06-13T15:25:01.472" v="411" actId="478"/>
          <ac:spMkLst>
            <pc:docMk/>
            <pc:sldMk cId="1821151368" sldId="467"/>
            <ac:spMk id="7" creationId="{1B28E489-36E7-42B6-94D2-8D55BD2E19AE}"/>
          </ac:spMkLst>
        </pc:spChg>
        <pc:spChg chg="add del">
          <ac:chgData name="Jonathan Adshead" userId="3fd9fcf95909496d" providerId="LiveId" clId="{C9B89E36-0CDC-4704-967E-40476B06CA48}" dt="2024-06-13T15:35:54.702" v="491" actId="478"/>
          <ac:spMkLst>
            <pc:docMk/>
            <pc:sldMk cId="1821151368" sldId="467"/>
            <ac:spMk id="9" creationId="{6980A0B4-F6C9-BC97-B965-3BC4DA59AF68}"/>
          </ac:spMkLst>
        </pc:spChg>
        <pc:spChg chg="add del">
          <ac:chgData name="Jonathan Adshead" userId="3fd9fcf95909496d" providerId="LiveId" clId="{C9B89E36-0CDC-4704-967E-40476B06CA48}" dt="2024-06-13T15:35:54.702" v="491" actId="478"/>
          <ac:spMkLst>
            <pc:docMk/>
            <pc:sldMk cId="1821151368" sldId="467"/>
            <ac:spMk id="10" creationId="{103B4151-1E78-622E-8217-0FA8726A1E61}"/>
          </ac:spMkLst>
        </pc:spChg>
        <pc:spChg chg="add del mod">
          <ac:chgData name="Jonathan Adshead" userId="3fd9fcf95909496d" providerId="LiveId" clId="{C9B89E36-0CDC-4704-967E-40476B06CA48}" dt="2024-06-13T15:35:54.702" v="491" actId="478"/>
          <ac:spMkLst>
            <pc:docMk/>
            <pc:sldMk cId="1821151368" sldId="467"/>
            <ac:spMk id="11" creationId="{8653160A-653C-08EC-9525-27B9E65B73B9}"/>
          </ac:spMkLst>
        </pc:spChg>
        <pc:spChg chg="add del mod">
          <ac:chgData name="Jonathan Adshead" userId="3fd9fcf95909496d" providerId="LiveId" clId="{C9B89E36-0CDC-4704-967E-40476B06CA48}" dt="2024-06-16T18:10:52.990" v="1739" actId="20577"/>
          <ac:spMkLst>
            <pc:docMk/>
            <pc:sldMk cId="1821151368" sldId="467"/>
            <ac:spMk id="12" creationId="{CFA51509-033D-1899-A4F9-72E77714F29D}"/>
          </ac:spMkLst>
        </pc:spChg>
        <pc:spChg chg="mod">
          <ac:chgData name="Jonathan Adshead" userId="3fd9fcf95909496d" providerId="LiveId" clId="{C9B89E36-0CDC-4704-967E-40476B06CA48}" dt="2024-06-13T15:55:38.368" v="791" actId="6549"/>
          <ac:spMkLst>
            <pc:docMk/>
            <pc:sldMk cId="1821151368" sldId="467"/>
            <ac:spMk id="13" creationId="{8552A72D-3EFA-4FBF-2FC4-9ADB85487F71}"/>
          </ac:spMkLst>
        </pc:spChg>
        <pc:spChg chg="add del mod">
          <ac:chgData name="Jonathan Adshead" userId="3fd9fcf95909496d" providerId="LiveId" clId="{C9B89E36-0CDC-4704-967E-40476B06CA48}" dt="2024-06-16T18:10:57.103" v="1741" actId="20577"/>
          <ac:spMkLst>
            <pc:docMk/>
            <pc:sldMk cId="1821151368" sldId="467"/>
            <ac:spMk id="14" creationId="{7B0BBB52-D3E2-9F18-2AF6-2DE2FB36139D}"/>
          </ac:spMkLst>
        </pc:spChg>
        <pc:spChg chg="add del">
          <ac:chgData name="Jonathan Adshead" userId="3fd9fcf95909496d" providerId="LiveId" clId="{C9B89E36-0CDC-4704-967E-40476B06CA48}" dt="2024-06-13T15:35:54.702" v="491" actId="478"/>
          <ac:spMkLst>
            <pc:docMk/>
            <pc:sldMk cId="1821151368" sldId="467"/>
            <ac:spMk id="16" creationId="{511BC02E-C212-27C1-9098-C05EC3237F7B}"/>
          </ac:spMkLst>
        </pc:spChg>
        <pc:spChg chg="add del">
          <ac:chgData name="Jonathan Adshead" userId="3fd9fcf95909496d" providerId="LiveId" clId="{C9B89E36-0CDC-4704-967E-40476B06CA48}" dt="2024-06-13T15:35:54.702" v="491" actId="478"/>
          <ac:spMkLst>
            <pc:docMk/>
            <pc:sldMk cId="1821151368" sldId="467"/>
            <ac:spMk id="17" creationId="{DA965455-EF1E-7935-2F9E-E090CEE8CAB5}"/>
          </ac:spMkLst>
        </pc:spChg>
        <pc:spChg chg="add del">
          <ac:chgData name="Jonathan Adshead" userId="3fd9fcf95909496d" providerId="LiveId" clId="{C9B89E36-0CDC-4704-967E-40476B06CA48}" dt="2024-06-13T15:35:54.702" v="491" actId="478"/>
          <ac:spMkLst>
            <pc:docMk/>
            <pc:sldMk cId="1821151368" sldId="467"/>
            <ac:spMk id="20" creationId="{A3DAFE00-0B52-8B54-AFBD-601073112B3D}"/>
          </ac:spMkLst>
        </pc:spChg>
        <pc:spChg chg="add del">
          <ac:chgData name="Jonathan Adshead" userId="3fd9fcf95909496d" providerId="LiveId" clId="{C9B89E36-0CDC-4704-967E-40476B06CA48}" dt="2024-06-13T15:35:54.702" v="491" actId="478"/>
          <ac:spMkLst>
            <pc:docMk/>
            <pc:sldMk cId="1821151368" sldId="467"/>
            <ac:spMk id="22" creationId="{8CAE49E4-2D3F-047A-A01F-DCD1F2D866B1}"/>
          </ac:spMkLst>
        </pc:spChg>
        <pc:spChg chg="add del mod">
          <ac:chgData name="Jonathan Adshead" userId="3fd9fcf95909496d" providerId="LiveId" clId="{C9B89E36-0CDC-4704-967E-40476B06CA48}" dt="2024-06-16T18:11:26.735" v="1768" actId="20577"/>
          <ac:spMkLst>
            <pc:docMk/>
            <pc:sldMk cId="1821151368" sldId="467"/>
            <ac:spMk id="24" creationId="{CFD7CCF8-6453-1764-8547-6E82D610E0EC}"/>
          </ac:spMkLst>
        </pc:spChg>
        <pc:spChg chg="add del mod">
          <ac:chgData name="Jonathan Adshead" userId="3fd9fcf95909496d" providerId="LiveId" clId="{C9B89E36-0CDC-4704-967E-40476B06CA48}" dt="2024-06-13T15:35:54.702" v="491" actId="478"/>
          <ac:spMkLst>
            <pc:docMk/>
            <pc:sldMk cId="1821151368" sldId="467"/>
            <ac:spMk id="25" creationId="{7E56B502-B115-3AED-2590-89A143E1068C}"/>
          </ac:spMkLst>
        </pc:spChg>
        <pc:spChg chg="add del mod">
          <ac:chgData name="Jonathan Adshead" userId="3fd9fcf95909496d" providerId="LiveId" clId="{C9B89E36-0CDC-4704-967E-40476B06CA48}" dt="2024-06-16T18:11:08.831" v="1753" actId="20577"/>
          <ac:spMkLst>
            <pc:docMk/>
            <pc:sldMk cId="1821151368" sldId="467"/>
            <ac:spMk id="26" creationId="{E1D1089F-ED54-BC6E-DE7E-C157E8C213EA}"/>
          </ac:spMkLst>
        </pc:spChg>
        <pc:spChg chg="add del">
          <ac:chgData name="Jonathan Adshead" userId="3fd9fcf95909496d" providerId="LiveId" clId="{C9B89E36-0CDC-4704-967E-40476B06CA48}" dt="2024-06-13T15:35:54.702" v="491" actId="478"/>
          <ac:spMkLst>
            <pc:docMk/>
            <pc:sldMk cId="1821151368" sldId="467"/>
            <ac:spMk id="27" creationId="{B02E02DF-BD60-715E-4991-4162D266B79D}"/>
          </ac:spMkLst>
        </pc:spChg>
        <pc:spChg chg="mod">
          <ac:chgData name="Jonathan Adshead" userId="3fd9fcf95909496d" providerId="LiveId" clId="{C9B89E36-0CDC-4704-967E-40476B06CA48}" dt="2024-06-13T15:18:47.224" v="276" actId="20577"/>
          <ac:spMkLst>
            <pc:docMk/>
            <pc:sldMk cId="1821151368" sldId="467"/>
            <ac:spMk id="33" creationId="{97B4132E-5682-A95E-11D5-5F75BDEE4979}"/>
          </ac:spMkLst>
        </pc:spChg>
        <pc:spChg chg="mod">
          <ac:chgData name="Jonathan Adshead" userId="3fd9fcf95909496d" providerId="LiveId" clId="{C9B89E36-0CDC-4704-967E-40476B06CA48}" dt="2024-06-13T15:18:54.598" v="278" actId="20577"/>
          <ac:spMkLst>
            <pc:docMk/>
            <pc:sldMk cId="1821151368" sldId="467"/>
            <ac:spMk id="34" creationId="{697562C1-4ABC-8782-615C-32D91F986590}"/>
          </ac:spMkLst>
        </pc:spChg>
        <pc:spChg chg="mod">
          <ac:chgData name="Jonathan Adshead" userId="3fd9fcf95909496d" providerId="LiveId" clId="{C9B89E36-0CDC-4704-967E-40476B06CA48}" dt="2024-06-13T15:19:04.758" v="282" actId="20577"/>
          <ac:spMkLst>
            <pc:docMk/>
            <pc:sldMk cId="1821151368" sldId="467"/>
            <ac:spMk id="35" creationId="{C37020E7-38C8-8323-69BE-19B0CB41D471}"/>
          </ac:spMkLst>
        </pc:spChg>
        <pc:spChg chg="add del">
          <ac:chgData name="Jonathan Adshead" userId="3fd9fcf95909496d" providerId="LiveId" clId="{C9B89E36-0CDC-4704-967E-40476B06CA48}" dt="2024-06-13T15:35:54.702" v="491" actId="478"/>
          <ac:spMkLst>
            <pc:docMk/>
            <pc:sldMk cId="1821151368" sldId="467"/>
            <ac:spMk id="38" creationId="{0C4E8FF4-4CAF-0422-A607-36B25E344777}"/>
          </ac:spMkLst>
        </pc:spChg>
        <pc:spChg chg="add del">
          <ac:chgData name="Jonathan Adshead" userId="3fd9fcf95909496d" providerId="LiveId" clId="{C9B89E36-0CDC-4704-967E-40476B06CA48}" dt="2024-06-13T15:35:54.702" v="491" actId="478"/>
          <ac:spMkLst>
            <pc:docMk/>
            <pc:sldMk cId="1821151368" sldId="467"/>
            <ac:spMk id="39" creationId="{D8FFAB30-3D2A-1637-0502-A64D081FC952}"/>
          </ac:spMkLst>
        </pc:spChg>
        <pc:spChg chg="add del mod">
          <ac:chgData name="Jonathan Adshead" userId="3fd9fcf95909496d" providerId="LiveId" clId="{C9B89E36-0CDC-4704-967E-40476B06CA48}" dt="2024-06-13T15:35:54.702" v="491" actId="478"/>
          <ac:spMkLst>
            <pc:docMk/>
            <pc:sldMk cId="1821151368" sldId="467"/>
            <ac:spMk id="40" creationId="{42A68774-FAD2-3119-F042-5BCD5EF49CAA}"/>
          </ac:spMkLst>
        </pc:spChg>
        <pc:spChg chg="add del mod">
          <ac:chgData name="Jonathan Adshead" userId="3fd9fcf95909496d" providerId="LiveId" clId="{C9B89E36-0CDC-4704-967E-40476B06CA48}" dt="2024-06-13T15:35:54.702" v="491" actId="478"/>
          <ac:spMkLst>
            <pc:docMk/>
            <pc:sldMk cId="1821151368" sldId="467"/>
            <ac:spMk id="41" creationId="{0E6449F4-A3F1-C588-8363-D13834C6202B}"/>
          </ac:spMkLst>
        </pc:spChg>
        <pc:spChg chg="add del mod">
          <ac:chgData name="Jonathan Adshead" userId="3fd9fcf95909496d" providerId="LiveId" clId="{C9B89E36-0CDC-4704-967E-40476B06CA48}" dt="2024-06-13T15:35:54.702" v="491" actId="478"/>
          <ac:spMkLst>
            <pc:docMk/>
            <pc:sldMk cId="1821151368" sldId="467"/>
            <ac:spMk id="42" creationId="{CA599D00-1A55-C873-9A39-7C8434A99612}"/>
          </ac:spMkLst>
        </pc:spChg>
        <pc:spChg chg="add del">
          <ac:chgData name="Jonathan Adshead" userId="3fd9fcf95909496d" providerId="LiveId" clId="{C9B89E36-0CDC-4704-967E-40476B06CA48}" dt="2024-06-13T15:35:54.702" v="491" actId="478"/>
          <ac:spMkLst>
            <pc:docMk/>
            <pc:sldMk cId="1821151368" sldId="467"/>
            <ac:spMk id="43" creationId="{9A68FDE5-4E0B-AE4F-BB6A-74DF81FCBAC1}"/>
          </ac:spMkLst>
        </pc:spChg>
        <pc:spChg chg="add del">
          <ac:chgData name="Jonathan Adshead" userId="3fd9fcf95909496d" providerId="LiveId" clId="{C9B89E36-0CDC-4704-967E-40476B06CA48}" dt="2024-06-13T15:35:54.702" v="491" actId="478"/>
          <ac:spMkLst>
            <pc:docMk/>
            <pc:sldMk cId="1821151368" sldId="467"/>
            <ac:spMk id="44" creationId="{4AFFF449-F793-1B24-8F1F-3D696A4E475F}"/>
          </ac:spMkLst>
        </pc:spChg>
        <pc:spChg chg="add del">
          <ac:chgData name="Jonathan Adshead" userId="3fd9fcf95909496d" providerId="LiveId" clId="{C9B89E36-0CDC-4704-967E-40476B06CA48}" dt="2024-06-13T15:35:54.702" v="491" actId="478"/>
          <ac:spMkLst>
            <pc:docMk/>
            <pc:sldMk cId="1821151368" sldId="467"/>
            <ac:spMk id="45" creationId="{1747D765-2AD6-4114-A3D1-33356C62AC3B}"/>
          </ac:spMkLst>
        </pc:spChg>
        <pc:spChg chg="add del">
          <ac:chgData name="Jonathan Adshead" userId="3fd9fcf95909496d" providerId="LiveId" clId="{C9B89E36-0CDC-4704-967E-40476B06CA48}" dt="2024-06-13T15:35:54.702" v="491" actId="478"/>
          <ac:spMkLst>
            <pc:docMk/>
            <pc:sldMk cId="1821151368" sldId="467"/>
            <ac:spMk id="46" creationId="{520FA0FF-DB74-4EF0-6450-75796B9271EE}"/>
          </ac:spMkLst>
        </pc:spChg>
        <pc:spChg chg="add del mod">
          <ac:chgData name="Jonathan Adshead" userId="3fd9fcf95909496d" providerId="LiveId" clId="{C9B89E36-0CDC-4704-967E-40476B06CA48}" dt="2024-06-13T15:35:54.702" v="491" actId="478"/>
          <ac:spMkLst>
            <pc:docMk/>
            <pc:sldMk cId="1821151368" sldId="467"/>
            <ac:spMk id="47" creationId="{F30569BA-42C4-68D8-ABC8-67C241BBC8B5}"/>
          </ac:spMkLst>
        </pc:spChg>
        <pc:spChg chg="add del mod">
          <ac:chgData name="Jonathan Adshead" userId="3fd9fcf95909496d" providerId="LiveId" clId="{C9B89E36-0CDC-4704-967E-40476B06CA48}" dt="2024-06-13T15:35:54.702" v="491" actId="478"/>
          <ac:spMkLst>
            <pc:docMk/>
            <pc:sldMk cId="1821151368" sldId="467"/>
            <ac:spMk id="48" creationId="{F1AB6542-A47A-32B0-363C-C3233456E081}"/>
          </ac:spMkLst>
        </pc:spChg>
        <pc:spChg chg="add del mod">
          <ac:chgData name="Jonathan Adshead" userId="3fd9fcf95909496d" providerId="LiveId" clId="{C9B89E36-0CDC-4704-967E-40476B06CA48}" dt="2024-06-13T15:35:54.702" v="491" actId="478"/>
          <ac:spMkLst>
            <pc:docMk/>
            <pc:sldMk cId="1821151368" sldId="467"/>
            <ac:spMk id="49" creationId="{F47DA816-1023-1CC1-629A-52A1DF74ADFA}"/>
          </ac:spMkLst>
        </pc:spChg>
        <pc:spChg chg="add del">
          <ac:chgData name="Jonathan Adshead" userId="3fd9fcf95909496d" providerId="LiveId" clId="{C9B89E36-0CDC-4704-967E-40476B06CA48}" dt="2024-06-13T15:35:54.702" v="491" actId="478"/>
          <ac:spMkLst>
            <pc:docMk/>
            <pc:sldMk cId="1821151368" sldId="467"/>
            <ac:spMk id="50" creationId="{42703F36-D96F-754D-7409-3EC26D4D2EE6}"/>
          </ac:spMkLst>
        </pc:spChg>
        <pc:spChg chg="add del">
          <ac:chgData name="Jonathan Adshead" userId="3fd9fcf95909496d" providerId="LiveId" clId="{C9B89E36-0CDC-4704-967E-40476B06CA48}" dt="2024-06-13T15:35:54.702" v="491" actId="478"/>
          <ac:spMkLst>
            <pc:docMk/>
            <pc:sldMk cId="1821151368" sldId="467"/>
            <ac:spMk id="51" creationId="{0FDCD76C-A77A-0F7D-C1F2-8F25C8970C9D}"/>
          </ac:spMkLst>
        </pc:spChg>
        <pc:spChg chg="add del">
          <ac:chgData name="Jonathan Adshead" userId="3fd9fcf95909496d" providerId="LiveId" clId="{C9B89E36-0CDC-4704-967E-40476B06CA48}" dt="2024-06-13T15:35:54.702" v="491" actId="478"/>
          <ac:spMkLst>
            <pc:docMk/>
            <pc:sldMk cId="1821151368" sldId="467"/>
            <ac:spMk id="52" creationId="{232CF83B-020E-BB36-1379-BA7283FF7E05}"/>
          </ac:spMkLst>
        </pc:spChg>
        <pc:spChg chg="add del">
          <ac:chgData name="Jonathan Adshead" userId="3fd9fcf95909496d" providerId="LiveId" clId="{C9B89E36-0CDC-4704-967E-40476B06CA48}" dt="2024-06-13T15:35:54.702" v="491" actId="478"/>
          <ac:spMkLst>
            <pc:docMk/>
            <pc:sldMk cId="1821151368" sldId="467"/>
            <ac:spMk id="53" creationId="{6D3E7373-D249-4EA0-DB0C-DA09321DA82E}"/>
          </ac:spMkLst>
        </pc:spChg>
        <pc:spChg chg="add del mod">
          <ac:chgData name="Jonathan Adshead" userId="3fd9fcf95909496d" providerId="LiveId" clId="{C9B89E36-0CDC-4704-967E-40476B06CA48}" dt="2024-06-13T15:35:54.702" v="491" actId="478"/>
          <ac:spMkLst>
            <pc:docMk/>
            <pc:sldMk cId="1821151368" sldId="467"/>
            <ac:spMk id="54" creationId="{FB7D5161-0086-78A1-971F-8A51D8CB41A5}"/>
          </ac:spMkLst>
        </pc:spChg>
        <pc:spChg chg="add del mod">
          <ac:chgData name="Jonathan Adshead" userId="3fd9fcf95909496d" providerId="LiveId" clId="{C9B89E36-0CDC-4704-967E-40476B06CA48}" dt="2024-06-13T15:35:54.702" v="491" actId="478"/>
          <ac:spMkLst>
            <pc:docMk/>
            <pc:sldMk cId="1821151368" sldId="467"/>
            <ac:spMk id="55" creationId="{5BC71190-D5B0-0A5C-F74A-FBDD833CCEF1}"/>
          </ac:spMkLst>
        </pc:spChg>
        <pc:spChg chg="add del mod">
          <ac:chgData name="Jonathan Adshead" userId="3fd9fcf95909496d" providerId="LiveId" clId="{C9B89E36-0CDC-4704-967E-40476B06CA48}" dt="2024-06-16T18:10:48.726" v="1737" actId="20577"/>
          <ac:spMkLst>
            <pc:docMk/>
            <pc:sldMk cId="1821151368" sldId="467"/>
            <ac:spMk id="56" creationId="{A0D7C550-68F3-7966-EB22-BC27C8A698D6}"/>
          </ac:spMkLst>
        </pc:spChg>
        <pc:spChg chg="add del">
          <ac:chgData name="Jonathan Adshead" userId="3fd9fcf95909496d" providerId="LiveId" clId="{C9B89E36-0CDC-4704-967E-40476B06CA48}" dt="2024-06-13T15:35:54.702" v="491" actId="478"/>
          <ac:spMkLst>
            <pc:docMk/>
            <pc:sldMk cId="1821151368" sldId="467"/>
            <ac:spMk id="57" creationId="{962BFCA8-6298-7FCE-F56F-906E41F077B7}"/>
          </ac:spMkLst>
        </pc:spChg>
        <pc:spChg chg="add del">
          <ac:chgData name="Jonathan Adshead" userId="3fd9fcf95909496d" providerId="LiveId" clId="{C9B89E36-0CDC-4704-967E-40476B06CA48}" dt="2024-06-13T15:35:54.702" v="491" actId="478"/>
          <ac:spMkLst>
            <pc:docMk/>
            <pc:sldMk cId="1821151368" sldId="467"/>
            <ac:spMk id="58" creationId="{3DFD7162-E56B-22FB-112A-973BF11D1AA7}"/>
          </ac:spMkLst>
        </pc:spChg>
        <pc:spChg chg="add del">
          <ac:chgData name="Jonathan Adshead" userId="3fd9fcf95909496d" providerId="LiveId" clId="{C9B89E36-0CDC-4704-967E-40476B06CA48}" dt="2024-06-13T15:35:54.702" v="491" actId="478"/>
          <ac:spMkLst>
            <pc:docMk/>
            <pc:sldMk cId="1821151368" sldId="467"/>
            <ac:spMk id="59" creationId="{BA339A2F-3C16-608A-6528-859CA3D6BD7A}"/>
          </ac:spMkLst>
        </pc:spChg>
        <pc:spChg chg="add del">
          <ac:chgData name="Jonathan Adshead" userId="3fd9fcf95909496d" providerId="LiveId" clId="{C9B89E36-0CDC-4704-967E-40476B06CA48}" dt="2024-06-13T15:35:54.702" v="491" actId="478"/>
          <ac:spMkLst>
            <pc:docMk/>
            <pc:sldMk cId="1821151368" sldId="467"/>
            <ac:spMk id="60" creationId="{2D2C9B04-FB87-59F6-F1D6-27844693D867}"/>
          </ac:spMkLst>
        </pc:spChg>
        <pc:spChg chg="add del">
          <ac:chgData name="Jonathan Adshead" userId="3fd9fcf95909496d" providerId="LiveId" clId="{C9B89E36-0CDC-4704-967E-40476B06CA48}" dt="2024-06-13T15:35:54.702" v="491" actId="478"/>
          <ac:spMkLst>
            <pc:docMk/>
            <pc:sldMk cId="1821151368" sldId="467"/>
            <ac:spMk id="61" creationId="{706E35A0-1CDA-8FB1-72B3-9BE89D65F74B}"/>
          </ac:spMkLst>
        </pc:spChg>
        <pc:spChg chg="add mod">
          <ac:chgData name="Jonathan Adshead" userId="3fd9fcf95909496d" providerId="LiveId" clId="{C9B89E36-0CDC-4704-967E-40476B06CA48}" dt="2024-06-13T15:35:10.876" v="486" actId="20577"/>
          <ac:spMkLst>
            <pc:docMk/>
            <pc:sldMk cId="1821151368" sldId="467"/>
            <ac:spMk id="63" creationId="{318EB822-8B34-AAFA-EE41-8450F907549C}"/>
          </ac:spMkLst>
        </pc:spChg>
        <pc:spChg chg="add del mod">
          <ac:chgData name="Jonathan Adshead" userId="3fd9fcf95909496d" providerId="LiveId" clId="{C9B89E36-0CDC-4704-967E-40476B06CA48}" dt="2024-06-16T18:11:32.314" v="1771" actId="20577"/>
          <ac:spMkLst>
            <pc:docMk/>
            <pc:sldMk cId="1821151368" sldId="467"/>
            <ac:spMk id="64" creationId="{962EC0E7-0F10-12B6-8FB3-5759B5E0BA48}"/>
          </ac:spMkLst>
        </pc:spChg>
        <pc:spChg chg="add del mod">
          <ac:chgData name="Jonathan Adshead" userId="3fd9fcf95909496d" providerId="LiveId" clId="{C9B89E36-0CDC-4704-967E-40476B06CA48}" dt="2024-06-16T18:11:18.894" v="1762" actId="20577"/>
          <ac:spMkLst>
            <pc:docMk/>
            <pc:sldMk cId="1821151368" sldId="467"/>
            <ac:spMk id="65" creationId="{64F40817-8FDB-C646-70CB-42792407023C}"/>
          </ac:spMkLst>
        </pc:spChg>
        <pc:spChg chg="add del mod">
          <ac:chgData name="Jonathan Adshead" userId="3fd9fcf95909496d" providerId="LiveId" clId="{C9B89E36-0CDC-4704-967E-40476B06CA48}" dt="2024-06-16T18:11:12.637" v="1756" actId="20577"/>
          <ac:spMkLst>
            <pc:docMk/>
            <pc:sldMk cId="1821151368" sldId="467"/>
            <ac:spMk id="66" creationId="{AF8F7DAA-E240-26EC-4756-5F1E9E53C17B}"/>
          </ac:spMkLst>
        </pc:spChg>
        <pc:spChg chg="add del">
          <ac:chgData name="Jonathan Adshead" userId="3fd9fcf95909496d" providerId="LiveId" clId="{C9B89E36-0CDC-4704-967E-40476B06CA48}" dt="2024-06-13T15:35:54.702" v="491" actId="478"/>
          <ac:spMkLst>
            <pc:docMk/>
            <pc:sldMk cId="1821151368" sldId="467"/>
            <ac:spMk id="67" creationId="{5F10B1BA-4660-B1C2-D7F5-E8B6E50F6608}"/>
          </ac:spMkLst>
        </pc:spChg>
        <pc:spChg chg="add del">
          <ac:chgData name="Jonathan Adshead" userId="3fd9fcf95909496d" providerId="LiveId" clId="{C9B89E36-0CDC-4704-967E-40476B06CA48}" dt="2024-06-13T15:35:54.702" v="491" actId="478"/>
          <ac:spMkLst>
            <pc:docMk/>
            <pc:sldMk cId="1821151368" sldId="467"/>
            <ac:spMk id="68" creationId="{91F332BF-CA43-0173-4AAC-99581C1A2BB4}"/>
          </ac:spMkLst>
        </pc:spChg>
        <pc:spChg chg="add del">
          <ac:chgData name="Jonathan Adshead" userId="3fd9fcf95909496d" providerId="LiveId" clId="{C9B89E36-0CDC-4704-967E-40476B06CA48}" dt="2024-06-13T15:35:54.702" v="491" actId="478"/>
          <ac:spMkLst>
            <pc:docMk/>
            <pc:sldMk cId="1821151368" sldId="467"/>
            <ac:spMk id="69" creationId="{AA1C4D05-CD4D-0EBE-3459-88D46649B2C8}"/>
          </ac:spMkLst>
        </pc:spChg>
        <pc:spChg chg="add del">
          <ac:chgData name="Jonathan Adshead" userId="3fd9fcf95909496d" providerId="LiveId" clId="{C9B89E36-0CDC-4704-967E-40476B06CA48}" dt="2024-06-13T15:35:54.702" v="491" actId="478"/>
          <ac:spMkLst>
            <pc:docMk/>
            <pc:sldMk cId="1821151368" sldId="467"/>
            <ac:spMk id="70" creationId="{C34C268E-D631-664B-AB3D-2334233A0923}"/>
          </ac:spMkLst>
        </pc:spChg>
        <pc:spChg chg="add del mod">
          <ac:chgData name="Jonathan Adshead" userId="3fd9fcf95909496d" providerId="LiveId" clId="{C9B89E36-0CDC-4704-967E-40476B06CA48}" dt="2024-06-16T18:11:41.750" v="1775" actId="14100"/>
          <ac:spMkLst>
            <pc:docMk/>
            <pc:sldMk cId="1821151368" sldId="467"/>
            <ac:spMk id="71" creationId="{5A2F4CC7-440D-4086-F688-1402D1FE7FA8}"/>
          </ac:spMkLst>
        </pc:spChg>
        <pc:spChg chg="add del mod">
          <ac:chgData name="Jonathan Adshead" userId="3fd9fcf95909496d" providerId="LiveId" clId="{C9B89E36-0CDC-4704-967E-40476B06CA48}" dt="2024-06-16T18:11:23.206" v="1765" actId="20577"/>
          <ac:spMkLst>
            <pc:docMk/>
            <pc:sldMk cId="1821151368" sldId="467"/>
            <ac:spMk id="72" creationId="{42654F67-DEA0-CF27-1DCB-A68CBCEE95D7}"/>
          </ac:spMkLst>
        </pc:spChg>
        <pc:spChg chg="add del mod">
          <ac:chgData name="Jonathan Adshead" userId="3fd9fcf95909496d" providerId="LiveId" clId="{C9B89E36-0CDC-4704-967E-40476B06CA48}" dt="2024-06-16T18:11:15.691" v="1759" actId="20577"/>
          <ac:spMkLst>
            <pc:docMk/>
            <pc:sldMk cId="1821151368" sldId="467"/>
            <ac:spMk id="73" creationId="{815CF415-39F4-DED8-2F77-995D4CA9796A}"/>
          </ac:spMkLst>
        </pc:spChg>
        <pc:spChg chg="add del">
          <ac:chgData name="Jonathan Adshead" userId="3fd9fcf95909496d" providerId="LiveId" clId="{C9B89E36-0CDC-4704-967E-40476B06CA48}" dt="2024-06-13T15:35:54.702" v="491" actId="478"/>
          <ac:spMkLst>
            <pc:docMk/>
            <pc:sldMk cId="1821151368" sldId="467"/>
            <ac:spMk id="74" creationId="{E14DAA70-17EE-DA94-3F20-634331D72A9D}"/>
          </ac:spMkLst>
        </pc:spChg>
        <pc:spChg chg="add del">
          <ac:chgData name="Jonathan Adshead" userId="3fd9fcf95909496d" providerId="LiveId" clId="{C9B89E36-0CDC-4704-967E-40476B06CA48}" dt="2024-06-13T15:35:54.702" v="491" actId="478"/>
          <ac:spMkLst>
            <pc:docMk/>
            <pc:sldMk cId="1821151368" sldId="467"/>
            <ac:spMk id="75" creationId="{10984E64-C3E0-AFE9-7D8E-69F10F333107}"/>
          </ac:spMkLst>
        </pc:spChg>
        <pc:spChg chg="add del mod">
          <ac:chgData name="Jonathan Adshead" userId="3fd9fcf95909496d" providerId="LiveId" clId="{C9B89E36-0CDC-4704-967E-40476B06CA48}" dt="2024-06-13T15:26:27.885" v="413" actId="478"/>
          <ac:spMkLst>
            <pc:docMk/>
            <pc:sldMk cId="1821151368" sldId="467"/>
            <ac:spMk id="77" creationId="{B128087A-F338-5BBA-E440-CA7F8919BE54}"/>
          </ac:spMkLst>
        </pc:spChg>
        <pc:spChg chg="mod">
          <ac:chgData name="Jonathan Adshead" userId="3fd9fcf95909496d" providerId="LiveId" clId="{C9B89E36-0CDC-4704-967E-40476B06CA48}" dt="2024-06-13T15:37:59.709" v="508"/>
          <ac:spMkLst>
            <pc:docMk/>
            <pc:sldMk cId="1821151368" sldId="467"/>
            <ac:spMk id="82" creationId="{36577C90-0C80-BA5E-8AC8-B5343DF1747F}"/>
          </ac:spMkLst>
        </pc:spChg>
        <pc:spChg chg="mod">
          <ac:chgData name="Jonathan Adshead" userId="3fd9fcf95909496d" providerId="LiveId" clId="{C9B89E36-0CDC-4704-967E-40476B06CA48}" dt="2024-06-13T15:39:54.559" v="517"/>
          <ac:spMkLst>
            <pc:docMk/>
            <pc:sldMk cId="1821151368" sldId="467"/>
            <ac:spMk id="88" creationId="{E75FB346-07FB-BAAB-492D-D4C182900C99}"/>
          </ac:spMkLst>
        </pc:spChg>
        <pc:spChg chg="add mod">
          <ac:chgData name="Jonathan Adshead" userId="3fd9fcf95909496d" providerId="LiveId" clId="{C9B89E36-0CDC-4704-967E-40476B06CA48}" dt="2024-06-13T16:05:46.837" v="1190" actId="5793"/>
          <ac:spMkLst>
            <pc:docMk/>
            <pc:sldMk cId="1821151368" sldId="467"/>
            <ac:spMk id="93" creationId="{9F8368D9-902F-933C-97CE-98D2B2F0A2DA}"/>
          </ac:spMkLst>
        </pc:spChg>
        <pc:spChg chg="add mod">
          <ac:chgData name="Jonathan Adshead" userId="3fd9fcf95909496d" providerId="LiveId" clId="{C9B89E36-0CDC-4704-967E-40476B06CA48}" dt="2024-06-13T15:52:39.237" v="761"/>
          <ac:spMkLst>
            <pc:docMk/>
            <pc:sldMk cId="1821151368" sldId="467"/>
            <ac:spMk id="94" creationId="{46E0456C-7EFB-9BD9-9064-42C85D7D0D76}"/>
          </ac:spMkLst>
        </pc:spChg>
        <pc:spChg chg="add mod">
          <ac:chgData name="Jonathan Adshead" userId="3fd9fcf95909496d" providerId="LiveId" clId="{C9B89E36-0CDC-4704-967E-40476B06CA48}" dt="2024-06-13T15:52:39.237" v="761"/>
          <ac:spMkLst>
            <pc:docMk/>
            <pc:sldMk cId="1821151368" sldId="467"/>
            <ac:spMk id="95" creationId="{B9C68E8F-1E2E-ED68-10B2-F22D5A6AE335}"/>
          </ac:spMkLst>
        </pc:spChg>
        <pc:spChg chg="add mod">
          <ac:chgData name="Jonathan Adshead" userId="3fd9fcf95909496d" providerId="LiveId" clId="{C9B89E36-0CDC-4704-967E-40476B06CA48}" dt="2024-06-13T15:52:39.237" v="761"/>
          <ac:spMkLst>
            <pc:docMk/>
            <pc:sldMk cId="1821151368" sldId="467"/>
            <ac:spMk id="96" creationId="{DEBB0D1F-0691-0C47-579D-F82FDB83EFA1}"/>
          </ac:spMkLst>
        </pc:spChg>
        <pc:spChg chg="add mod">
          <ac:chgData name="Jonathan Adshead" userId="3fd9fcf95909496d" providerId="LiveId" clId="{C9B89E36-0CDC-4704-967E-40476B06CA48}" dt="2024-06-13T15:52:39.237" v="761"/>
          <ac:spMkLst>
            <pc:docMk/>
            <pc:sldMk cId="1821151368" sldId="467"/>
            <ac:spMk id="102" creationId="{3C57B1E5-47D6-9F0A-05AF-0DCA1AD2BCAC}"/>
          </ac:spMkLst>
        </pc:spChg>
        <pc:spChg chg="add mod">
          <ac:chgData name="Jonathan Adshead" userId="3fd9fcf95909496d" providerId="LiveId" clId="{C9B89E36-0CDC-4704-967E-40476B06CA48}" dt="2024-06-13T15:52:39.237" v="761"/>
          <ac:spMkLst>
            <pc:docMk/>
            <pc:sldMk cId="1821151368" sldId="467"/>
            <ac:spMk id="103" creationId="{6AF2335E-CFAD-E2A0-8D3D-1BB018BD4BB3}"/>
          </ac:spMkLst>
        </pc:spChg>
        <pc:spChg chg="add mod">
          <ac:chgData name="Jonathan Adshead" userId="3fd9fcf95909496d" providerId="LiveId" clId="{C9B89E36-0CDC-4704-967E-40476B06CA48}" dt="2024-06-13T15:52:39.237" v="761"/>
          <ac:spMkLst>
            <pc:docMk/>
            <pc:sldMk cId="1821151368" sldId="467"/>
            <ac:spMk id="104" creationId="{3F91F5C8-B522-B3A7-9453-665D7E09BFAF}"/>
          </ac:spMkLst>
        </pc:spChg>
        <pc:spChg chg="add del mod">
          <ac:chgData name="Jonathan Adshead" userId="3fd9fcf95909496d" providerId="LiveId" clId="{C9B89E36-0CDC-4704-967E-40476B06CA48}" dt="2024-06-13T15:55:15.272" v="786" actId="478"/>
          <ac:spMkLst>
            <pc:docMk/>
            <pc:sldMk cId="1821151368" sldId="467"/>
            <ac:spMk id="105" creationId="{ED36273D-254A-F08E-766D-E1872F0E8CF2}"/>
          </ac:spMkLst>
        </pc:spChg>
        <pc:spChg chg="add del mod">
          <ac:chgData name="Jonathan Adshead" userId="3fd9fcf95909496d" providerId="LiveId" clId="{C9B89E36-0CDC-4704-967E-40476B06CA48}" dt="2024-06-13T15:55:15.272" v="786" actId="478"/>
          <ac:spMkLst>
            <pc:docMk/>
            <pc:sldMk cId="1821151368" sldId="467"/>
            <ac:spMk id="106" creationId="{C98655BD-A68A-D8B2-F347-982A0F1E3F18}"/>
          </ac:spMkLst>
        </pc:spChg>
        <pc:spChg chg="add del mod">
          <ac:chgData name="Jonathan Adshead" userId="3fd9fcf95909496d" providerId="LiveId" clId="{C9B89E36-0CDC-4704-967E-40476B06CA48}" dt="2024-06-13T15:55:15.272" v="786" actId="478"/>
          <ac:spMkLst>
            <pc:docMk/>
            <pc:sldMk cId="1821151368" sldId="467"/>
            <ac:spMk id="107" creationId="{0B36785F-8C72-453A-1617-4D1F2738FB6A}"/>
          </ac:spMkLst>
        </pc:spChg>
        <pc:spChg chg="add del mod">
          <ac:chgData name="Jonathan Adshead" userId="3fd9fcf95909496d" providerId="LiveId" clId="{C9B89E36-0CDC-4704-967E-40476B06CA48}" dt="2024-06-13T15:55:15.272" v="786" actId="478"/>
          <ac:spMkLst>
            <pc:docMk/>
            <pc:sldMk cId="1821151368" sldId="467"/>
            <ac:spMk id="113" creationId="{1FB14F76-6011-E6C6-BAB5-C9FFCA4B81E7}"/>
          </ac:spMkLst>
        </pc:spChg>
        <pc:spChg chg="add del mod">
          <ac:chgData name="Jonathan Adshead" userId="3fd9fcf95909496d" providerId="LiveId" clId="{C9B89E36-0CDC-4704-967E-40476B06CA48}" dt="2024-06-13T15:55:15.272" v="786" actId="478"/>
          <ac:spMkLst>
            <pc:docMk/>
            <pc:sldMk cId="1821151368" sldId="467"/>
            <ac:spMk id="114" creationId="{44A70C58-F3A2-9A25-E91A-DE6936938FFE}"/>
          </ac:spMkLst>
        </pc:spChg>
        <pc:spChg chg="add del mod">
          <ac:chgData name="Jonathan Adshead" userId="3fd9fcf95909496d" providerId="LiveId" clId="{C9B89E36-0CDC-4704-967E-40476B06CA48}" dt="2024-06-13T15:55:15.272" v="786" actId="478"/>
          <ac:spMkLst>
            <pc:docMk/>
            <pc:sldMk cId="1821151368" sldId="467"/>
            <ac:spMk id="115" creationId="{674A15CC-C0D4-29FA-48B6-AB0288E92308}"/>
          </ac:spMkLst>
        </pc:spChg>
        <pc:spChg chg="mod">
          <ac:chgData name="Jonathan Adshead" userId="3fd9fcf95909496d" providerId="LiveId" clId="{C9B89E36-0CDC-4704-967E-40476B06CA48}" dt="2024-06-13T15:55:16.012" v="787"/>
          <ac:spMkLst>
            <pc:docMk/>
            <pc:sldMk cId="1821151368" sldId="467"/>
            <ac:spMk id="117" creationId="{6D138B5E-FADA-7293-CB2E-620DF26E54D1}"/>
          </ac:spMkLst>
        </pc:spChg>
        <pc:spChg chg="mod">
          <ac:chgData name="Jonathan Adshead" userId="3fd9fcf95909496d" providerId="LiveId" clId="{C9B89E36-0CDC-4704-967E-40476B06CA48}" dt="2024-06-13T15:55:16.012" v="787"/>
          <ac:spMkLst>
            <pc:docMk/>
            <pc:sldMk cId="1821151368" sldId="467"/>
            <ac:spMk id="118" creationId="{FE10B2AE-7C48-5B60-6608-8392D4A25253}"/>
          </ac:spMkLst>
        </pc:spChg>
        <pc:spChg chg="mod">
          <ac:chgData name="Jonathan Adshead" userId="3fd9fcf95909496d" providerId="LiveId" clId="{C9B89E36-0CDC-4704-967E-40476B06CA48}" dt="2024-06-13T15:55:16.012" v="787"/>
          <ac:spMkLst>
            <pc:docMk/>
            <pc:sldMk cId="1821151368" sldId="467"/>
            <ac:spMk id="119" creationId="{445E50CA-2983-F0AD-E29C-7DBCCD363B10}"/>
          </ac:spMkLst>
        </pc:spChg>
        <pc:spChg chg="mod">
          <ac:chgData name="Jonathan Adshead" userId="3fd9fcf95909496d" providerId="LiveId" clId="{C9B89E36-0CDC-4704-967E-40476B06CA48}" dt="2024-06-13T15:55:16.012" v="787"/>
          <ac:spMkLst>
            <pc:docMk/>
            <pc:sldMk cId="1821151368" sldId="467"/>
            <ac:spMk id="125" creationId="{22250CB4-A74B-F40E-AEE1-627E3E8528A6}"/>
          </ac:spMkLst>
        </pc:spChg>
        <pc:spChg chg="mod">
          <ac:chgData name="Jonathan Adshead" userId="3fd9fcf95909496d" providerId="LiveId" clId="{C9B89E36-0CDC-4704-967E-40476B06CA48}" dt="2024-06-13T15:55:16.012" v="787"/>
          <ac:spMkLst>
            <pc:docMk/>
            <pc:sldMk cId="1821151368" sldId="467"/>
            <ac:spMk id="126" creationId="{41B4C0C0-C93E-599B-F20C-BA1201673DBB}"/>
          </ac:spMkLst>
        </pc:spChg>
        <pc:spChg chg="mod">
          <ac:chgData name="Jonathan Adshead" userId="3fd9fcf95909496d" providerId="LiveId" clId="{C9B89E36-0CDC-4704-967E-40476B06CA48}" dt="2024-06-13T15:55:16.012" v="787"/>
          <ac:spMkLst>
            <pc:docMk/>
            <pc:sldMk cId="1821151368" sldId="467"/>
            <ac:spMk id="127" creationId="{475D653E-FAEF-23F7-86A2-5B0C8CDB2B54}"/>
          </ac:spMkLst>
        </pc:spChg>
        <pc:grpChg chg="add mod ord">
          <ac:chgData name="Jonathan Adshead" userId="3fd9fcf95909496d" providerId="LiveId" clId="{C9B89E36-0CDC-4704-967E-40476B06CA48}" dt="2024-06-13T15:38:15.837" v="516" actId="167"/>
          <ac:grpSpMkLst>
            <pc:docMk/>
            <pc:sldMk cId="1821151368" sldId="467"/>
            <ac:grpSpMk id="81" creationId="{66BB73AD-8C71-3754-01AA-41DD98ACE0B7}"/>
          </ac:grpSpMkLst>
        </pc:grpChg>
        <pc:grpChg chg="mod">
          <ac:chgData name="Jonathan Adshead" userId="3fd9fcf95909496d" providerId="LiveId" clId="{C9B89E36-0CDC-4704-967E-40476B06CA48}" dt="2024-06-13T15:37:59.709" v="508"/>
          <ac:grpSpMkLst>
            <pc:docMk/>
            <pc:sldMk cId="1821151368" sldId="467"/>
            <ac:grpSpMk id="83" creationId="{9438667D-AEA2-223B-25C6-173AA15E4E6F}"/>
          </ac:grpSpMkLst>
        </pc:grpChg>
        <pc:grpChg chg="add mod ord">
          <ac:chgData name="Jonathan Adshead" userId="3fd9fcf95909496d" providerId="LiveId" clId="{C9B89E36-0CDC-4704-967E-40476B06CA48}" dt="2024-06-13T15:40:16.347" v="521" actId="14100"/>
          <ac:grpSpMkLst>
            <pc:docMk/>
            <pc:sldMk cId="1821151368" sldId="467"/>
            <ac:grpSpMk id="87" creationId="{C8C98096-4710-99E2-5912-0F8E5868CF07}"/>
          </ac:grpSpMkLst>
        </pc:grpChg>
        <pc:grpChg chg="mod">
          <ac:chgData name="Jonathan Adshead" userId="3fd9fcf95909496d" providerId="LiveId" clId="{C9B89E36-0CDC-4704-967E-40476B06CA48}" dt="2024-06-13T15:39:54.559" v="517"/>
          <ac:grpSpMkLst>
            <pc:docMk/>
            <pc:sldMk cId="1821151368" sldId="467"/>
            <ac:grpSpMk id="89" creationId="{F4328AEE-E74C-9B86-18CA-64C9F5881504}"/>
          </ac:grpSpMkLst>
        </pc:grpChg>
        <pc:grpChg chg="add mod">
          <ac:chgData name="Jonathan Adshead" userId="3fd9fcf95909496d" providerId="LiveId" clId="{C9B89E36-0CDC-4704-967E-40476B06CA48}" dt="2024-06-13T15:55:16.012" v="787"/>
          <ac:grpSpMkLst>
            <pc:docMk/>
            <pc:sldMk cId="1821151368" sldId="467"/>
            <ac:grpSpMk id="116" creationId="{4D3F64BF-5CA9-A890-C793-6CB697E4DC30}"/>
          </ac:grpSpMkLst>
        </pc:grpChg>
        <pc:cxnChg chg="add mod">
          <ac:chgData name="Jonathan Adshead" userId="3fd9fcf95909496d" providerId="LiveId" clId="{C9B89E36-0CDC-4704-967E-40476B06CA48}" dt="2024-06-13T15:36:56.019" v="495" actId="14100"/>
          <ac:cxnSpMkLst>
            <pc:docMk/>
            <pc:sldMk cId="1821151368" sldId="467"/>
            <ac:cxnSpMk id="78" creationId="{4EC5585F-D9ED-9BAE-13AB-DED60789237D}"/>
          </ac:cxnSpMkLst>
        </pc:cxnChg>
        <pc:cxnChg chg="mod">
          <ac:chgData name="Jonathan Adshead" userId="3fd9fcf95909496d" providerId="LiveId" clId="{C9B89E36-0CDC-4704-967E-40476B06CA48}" dt="2024-06-13T15:37:59.709" v="508"/>
          <ac:cxnSpMkLst>
            <pc:docMk/>
            <pc:sldMk cId="1821151368" sldId="467"/>
            <ac:cxnSpMk id="84" creationId="{C6BB926C-6BF0-3092-F059-FBAF739B672D}"/>
          </ac:cxnSpMkLst>
        </pc:cxnChg>
        <pc:cxnChg chg="mod">
          <ac:chgData name="Jonathan Adshead" userId="3fd9fcf95909496d" providerId="LiveId" clId="{C9B89E36-0CDC-4704-967E-40476B06CA48}" dt="2024-06-13T15:37:59.709" v="508"/>
          <ac:cxnSpMkLst>
            <pc:docMk/>
            <pc:sldMk cId="1821151368" sldId="467"/>
            <ac:cxnSpMk id="85" creationId="{E97D9276-6F81-AAED-A6F3-56213D2A3BAF}"/>
          </ac:cxnSpMkLst>
        </pc:cxnChg>
        <pc:cxnChg chg="mod">
          <ac:chgData name="Jonathan Adshead" userId="3fd9fcf95909496d" providerId="LiveId" clId="{C9B89E36-0CDC-4704-967E-40476B06CA48}" dt="2024-06-13T15:37:59.709" v="508"/>
          <ac:cxnSpMkLst>
            <pc:docMk/>
            <pc:sldMk cId="1821151368" sldId="467"/>
            <ac:cxnSpMk id="86" creationId="{D5F67A05-E83D-661A-78E4-1C89B2196DDC}"/>
          </ac:cxnSpMkLst>
        </pc:cxnChg>
        <pc:cxnChg chg="mod">
          <ac:chgData name="Jonathan Adshead" userId="3fd9fcf95909496d" providerId="LiveId" clId="{C9B89E36-0CDC-4704-967E-40476B06CA48}" dt="2024-06-13T15:39:54.559" v="517"/>
          <ac:cxnSpMkLst>
            <pc:docMk/>
            <pc:sldMk cId="1821151368" sldId="467"/>
            <ac:cxnSpMk id="90" creationId="{833BB1DC-54D6-4C58-158C-6A4F684E1936}"/>
          </ac:cxnSpMkLst>
        </pc:cxnChg>
        <pc:cxnChg chg="mod">
          <ac:chgData name="Jonathan Adshead" userId="3fd9fcf95909496d" providerId="LiveId" clId="{C9B89E36-0CDC-4704-967E-40476B06CA48}" dt="2024-06-13T15:39:54.559" v="517"/>
          <ac:cxnSpMkLst>
            <pc:docMk/>
            <pc:sldMk cId="1821151368" sldId="467"/>
            <ac:cxnSpMk id="91" creationId="{97BB6313-7B1B-0D8F-59E7-8A5725A117DC}"/>
          </ac:cxnSpMkLst>
        </pc:cxnChg>
        <pc:cxnChg chg="mod">
          <ac:chgData name="Jonathan Adshead" userId="3fd9fcf95909496d" providerId="LiveId" clId="{C9B89E36-0CDC-4704-967E-40476B06CA48}" dt="2024-06-13T15:39:54.559" v="517"/>
          <ac:cxnSpMkLst>
            <pc:docMk/>
            <pc:sldMk cId="1821151368" sldId="467"/>
            <ac:cxnSpMk id="92" creationId="{C9E6BB6E-B2B0-FE76-552E-EA74CCB3E7D0}"/>
          </ac:cxnSpMkLst>
        </pc:cxnChg>
        <pc:cxnChg chg="add mod">
          <ac:chgData name="Jonathan Adshead" userId="3fd9fcf95909496d" providerId="LiveId" clId="{C9B89E36-0CDC-4704-967E-40476B06CA48}" dt="2024-06-13T15:52:39.237" v="761"/>
          <ac:cxnSpMkLst>
            <pc:docMk/>
            <pc:sldMk cId="1821151368" sldId="467"/>
            <ac:cxnSpMk id="97" creationId="{A933357A-429B-5074-A16E-0606374087A4}"/>
          </ac:cxnSpMkLst>
        </pc:cxnChg>
        <pc:cxnChg chg="add mod">
          <ac:chgData name="Jonathan Adshead" userId="3fd9fcf95909496d" providerId="LiveId" clId="{C9B89E36-0CDC-4704-967E-40476B06CA48}" dt="2024-06-13T15:52:39.237" v="761"/>
          <ac:cxnSpMkLst>
            <pc:docMk/>
            <pc:sldMk cId="1821151368" sldId="467"/>
            <ac:cxnSpMk id="98" creationId="{0242711D-D8E6-1BE9-B58D-15C60C6E41F3}"/>
          </ac:cxnSpMkLst>
        </pc:cxnChg>
        <pc:cxnChg chg="add mod">
          <ac:chgData name="Jonathan Adshead" userId="3fd9fcf95909496d" providerId="LiveId" clId="{C9B89E36-0CDC-4704-967E-40476B06CA48}" dt="2024-06-13T15:52:39.237" v="761"/>
          <ac:cxnSpMkLst>
            <pc:docMk/>
            <pc:sldMk cId="1821151368" sldId="467"/>
            <ac:cxnSpMk id="99" creationId="{3E96147B-4379-134A-935B-28D5C3669399}"/>
          </ac:cxnSpMkLst>
        </pc:cxnChg>
        <pc:cxnChg chg="add mod">
          <ac:chgData name="Jonathan Adshead" userId="3fd9fcf95909496d" providerId="LiveId" clId="{C9B89E36-0CDC-4704-967E-40476B06CA48}" dt="2024-06-13T15:52:39.237" v="761"/>
          <ac:cxnSpMkLst>
            <pc:docMk/>
            <pc:sldMk cId="1821151368" sldId="467"/>
            <ac:cxnSpMk id="100" creationId="{08FA3EDC-00FB-6B76-65A9-E44AE53D358D}"/>
          </ac:cxnSpMkLst>
        </pc:cxnChg>
        <pc:cxnChg chg="add mod">
          <ac:chgData name="Jonathan Adshead" userId="3fd9fcf95909496d" providerId="LiveId" clId="{C9B89E36-0CDC-4704-967E-40476B06CA48}" dt="2024-06-13T15:52:39.237" v="761"/>
          <ac:cxnSpMkLst>
            <pc:docMk/>
            <pc:sldMk cId="1821151368" sldId="467"/>
            <ac:cxnSpMk id="101" creationId="{B7F1E9E6-3758-CBAD-8962-99B745B69094}"/>
          </ac:cxnSpMkLst>
        </pc:cxnChg>
        <pc:cxnChg chg="add del mod">
          <ac:chgData name="Jonathan Adshead" userId="3fd9fcf95909496d" providerId="LiveId" clId="{C9B89E36-0CDC-4704-967E-40476B06CA48}" dt="2024-06-13T15:55:15.272" v="786" actId="478"/>
          <ac:cxnSpMkLst>
            <pc:docMk/>
            <pc:sldMk cId="1821151368" sldId="467"/>
            <ac:cxnSpMk id="108" creationId="{D9484C5E-2D31-2664-68AC-2C8F0D8E6718}"/>
          </ac:cxnSpMkLst>
        </pc:cxnChg>
        <pc:cxnChg chg="add del mod">
          <ac:chgData name="Jonathan Adshead" userId="3fd9fcf95909496d" providerId="LiveId" clId="{C9B89E36-0CDC-4704-967E-40476B06CA48}" dt="2024-06-13T15:55:15.272" v="786" actId="478"/>
          <ac:cxnSpMkLst>
            <pc:docMk/>
            <pc:sldMk cId="1821151368" sldId="467"/>
            <ac:cxnSpMk id="109" creationId="{E3EDC4EA-6A24-767D-870A-ED5FEB788357}"/>
          </ac:cxnSpMkLst>
        </pc:cxnChg>
        <pc:cxnChg chg="add del mod">
          <ac:chgData name="Jonathan Adshead" userId="3fd9fcf95909496d" providerId="LiveId" clId="{C9B89E36-0CDC-4704-967E-40476B06CA48}" dt="2024-06-13T15:55:15.272" v="786" actId="478"/>
          <ac:cxnSpMkLst>
            <pc:docMk/>
            <pc:sldMk cId="1821151368" sldId="467"/>
            <ac:cxnSpMk id="110" creationId="{296205E0-7CFD-5277-9739-4BBAEEBF62F0}"/>
          </ac:cxnSpMkLst>
        </pc:cxnChg>
        <pc:cxnChg chg="add del mod">
          <ac:chgData name="Jonathan Adshead" userId="3fd9fcf95909496d" providerId="LiveId" clId="{C9B89E36-0CDC-4704-967E-40476B06CA48}" dt="2024-06-13T15:55:15.272" v="786" actId="478"/>
          <ac:cxnSpMkLst>
            <pc:docMk/>
            <pc:sldMk cId="1821151368" sldId="467"/>
            <ac:cxnSpMk id="111" creationId="{AB92C259-1B3C-7093-8FF8-22CE94F96B24}"/>
          </ac:cxnSpMkLst>
        </pc:cxnChg>
        <pc:cxnChg chg="add del mod">
          <ac:chgData name="Jonathan Adshead" userId="3fd9fcf95909496d" providerId="LiveId" clId="{C9B89E36-0CDC-4704-967E-40476B06CA48}" dt="2024-06-13T15:55:15.272" v="786" actId="478"/>
          <ac:cxnSpMkLst>
            <pc:docMk/>
            <pc:sldMk cId="1821151368" sldId="467"/>
            <ac:cxnSpMk id="112" creationId="{8649BC83-23DF-5332-8020-86E04F107AE1}"/>
          </ac:cxnSpMkLst>
        </pc:cxnChg>
        <pc:cxnChg chg="mod">
          <ac:chgData name="Jonathan Adshead" userId="3fd9fcf95909496d" providerId="LiveId" clId="{C9B89E36-0CDC-4704-967E-40476B06CA48}" dt="2024-06-13T15:55:16.012" v="787"/>
          <ac:cxnSpMkLst>
            <pc:docMk/>
            <pc:sldMk cId="1821151368" sldId="467"/>
            <ac:cxnSpMk id="120" creationId="{654EE3DA-5796-580A-400C-094662D90D72}"/>
          </ac:cxnSpMkLst>
        </pc:cxnChg>
        <pc:cxnChg chg="mod">
          <ac:chgData name="Jonathan Adshead" userId="3fd9fcf95909496d" providerId="LiveId" clId="{C9B89E36-0CDC-4704-967E-40476B06CA48}" dt="2024-06-13T15:55:16.012" v="787"/>
          <ac:cxnSpMkLst>
            <pc:docMk/>
            <pc:sldMk cId="1821151368" sldId="467"/>
            <ac:cxnSpMk id="121" creationId="{70B69778-255B-D698-F965-C5DEA3888CF7}"/>
          </ac:cxnSpMkLst>
        </pc:cxnChg>
        <pc:cxnChg chg="mod">
          <ac:chgData name="Jonathan Adshead" userId="3fd9fcf95909496d" providerId="LiveId" clId="{C9B89E36-0CDC-4704-967E-40476B06CA48}" dt="2024-06-13T15:55:16.012" v="787"/>
          <ac:cxnSpMkLst>
            <pc:docMk/>
            <pc:sldMk cId="1821151368" sldId="467"/>
            <ac:cxnSpMk id="122" creationId="{60791A99-B764-3C06-8F25-112F306E523C}"/>
          </ac:cxnSpMkLst>
        </pc:cxnChg>
        <pc:cxnChg chg="mod">
          <ac:chgData name="Jonathan Adshead" userId="3fd9fcf95909496d" providerId="LiveId" clId="{C9B89E36-0CDC-4704-967E-40476B06CA48}" dt="2024-06-13T15:55:16.012" v="787"/>
          <ac:cxnSpMkLst>
            <pc:docMk/>
            <pc:sldMk cId="1821151368" sldId="467"/>
            <ac:cxnSpMk id="123" creationId="{6CBE033A-7436-2A83-F659-635B463BFD69}"/>
          </ac:cxnSpMkLst>
        </pc:cxnChg>
        <pc:cxnChg chg="mod">
          <ac:chgData name="Jonathan Adshead" userId="3fd9fcf95909496d" providerId="LiveId" clId="{C9B89E36-0CDC-4704-967E-40476B06CA48}" dt="2024-06-13T15:55:16.012" v="787"/>
          <ac:cxnSpMkLst>
            <pc:docMk/>
            <pc:sldMk cId="1821151368" sldId="467"/>
            <ac:cxnSpMk id="124" creationId="{78F167CA-3A24-B0F9-D184-B953449D3F3B}"/>
          </ac:cxnSpMkLst>
        </pc:cxnChg>
      </pc:sldChg>
      <pc:sldChg chg="addSp delSp modSp mod">
        <pc:chgData name="Jonathan Adshead" userId="3fd9fcf95909496d" providerId="LiveId" clId="{C9B89E36-0CDC-4704-967E-40476B06CA48}" dt="2024-06-16T09:55:51.666" v="1733" actId="20577"/>
        <pc:sldMkLst>
          <pc:docMk/>
          <pc:sldMk cId="888331911" sldId="468"/>
        </pc:sldMkLst>
        <pc:spChg chg="mod">
          <ac:chgData name="Jonathan Adshead" userId="3fd9fcf95909496d" providerId="LiveId" clId="{C9B89E36-0CDC-4704-967E-40476B06CA48}" dt="2024-06-16T09:55:51.666" v="1733" actId="20577"/>
          <ac:spMkLst>
            <pc:docMk/>
            <pc:sldMk cId="888331911" sldId="468"/>
            <ac:spMk id="5" creationId="{6EA8EFFE-AC2C-0D91-8E89-7167307BA396}"/>
          </ac:spMkLst>
        </pc:spChg>
        <pc:spChg chg="del">
          <ac:chgData name="Jonathan Adshead" userId="3fd9fcf95909496d" providerId="LiveId" clId="{C9B89E36-0CDC-4704-967E-40476B06CA48}" dt="2024-06-13T16:18:44.148" v="1277" actId="478"/>
          <ac:spMkLst>
            <pc:docMk/>
            <pc:sldMk cId="888331911" sldId="468"/>
            <ac:spMk id="6" creationId="{4C587259-EECF-3D66-21C1-E5B0BD31D642}"/>
          </ac:spMkLst>
        </pc:spChg>
        <pc:spChg chg="del">
          <ac:chgData name="Jonathan Adshead" userId="3fd9fcf95909496d" providerId="LiveId" clId="{C9B89E36-0CDC-4704-967E-40476B06CA48}" dt="2024-06-13T16:18:44.612" v="1278" actId="478"/>
          <ac:spMkLst>
            <pc:docMk/>
            <pc:sldMk cId="888331911" sldId="468"/>
            <ac:spMk id="8" creationId="{770996D0-60CD-132D-B611-9696261125AE}"/>
          </ac:spMkLst>
        </pc:spChg>
        <pc:spChg chg="mod">
          <ac:chgData name="Jonathan Adshead" userId="3fd9fcf95909496d" providerId="LiveId" clId="{C9B89E36-0CDC-4704-967E-40476B06CA48}" dt="2024-06-16T09:55:10.406" v="1724"/>
          <ac:spMkLst>
            <pc:docMk/>
            <pc:sldMk cId="888331911" sldId="468"/>
            <ac:spMk id="8" creationId="{79096E0F-A309-BC2B-5522-20484FE8D3CA}"/>
          </ac:spMkLst>
        </pc:spChg>
        <pc:spChg chg="add mod">
          <ac:chgData name="Jonathan Adshead" userId="3fd9fcf95909496d" providerId="LiveId" clId="{C9B89E36-0CDC-4704-967E-40476B06CA48}" dt="2024-06-13T16:18:57.915" v="1284" actId="20577"/>
          <ac:spMkLst>
            <pc:docMk/>
            <pc:sldMk cId="888331911" sldId="468"/>
            <ac:spMk id="9" creationId="{88C364C5-4EE3-0CE1-F4DD-1798D9CDA667}"/>
          </ac:spMkLst>
        </pc:spChg>
        <pc:spChg chg="mod">
          <ac:chgData name="Jonathan Adshead" userId="3fd9fcf95909496d" providerId="LiveId" clId="{C9B89E36-0CDC-4704-967E-40476B06CA48}" dt="2024-06-16T09:55:10.406" v="1724"/>
          <ac:spMkLst>
            <pc:docMk/>
            <pc:sldMk cId="888331911" sldId="468"/>
            <ac:spMk id="10" creationId="{FC462CF9-CBD6-39FB-EAD5-641BAE1AAE1A}"/>
          </ac:spMkLst>
        </pc:spChg>
        <pc:spChg chg="mod">
          <ac:chgData name="Jonathan Adshead" userId="3fd9fcf95909496d" providerId="LiveId" clId="{C9B89E36-0CDC-4704-967E-40476B06CA48}" dt="2024-06-16T09:55:10.406" v="1724"/>
          <ac:spMkLst>
            <pc:docMk/>
            <pc:sldMk cId="888331911" sldId="468"/>
            <ac:spMk id="11" creationId="{1C7C1A3D-CDBF-626B-02FD-D1D314A909C4}"/>
          </ac:spMkLst>
        </pc:spChg>
        <pc:spChg chg="mod">
          <ac:chgData name="Jonathan Adshead" userId="3fd9fcf95909496d" providerId="LiveId" clId="{C9B89E36-0CDC-4704-967E-40476B06CA48}" dt="2024-06-16T09:55:10.406" v="1724"/>
          <ac:spMkLst>
            <pc:docMk/>
            <pc:sldMk cId="888331911" sldId="468"/>
            <ac:spMk id="17" creationId="{97A99042-D93D-C761-242C-13675F1D5369}"/>
          </ac:spMkLst>
        </pc:spChg>
        <pc:spChg chg="mod">
          <ac:chgData name="Jonathan Adshead" userId="3fd9fcf95909496d" providerId="LiveId" clId="{C9B89E36-0CDC-4704-967E-40476B06CA48}" dt="2024-06-16T09:55:26.132" v="1727" actId="207"/>
          <ac:spMkLst>
            <pc:docMk/>
            <pc:sldMk cId="888331911" sldId="468"/>
            <ac:spMk id="18" creationId="{408C39C4-BA4B-2CBA-16DA-E049F9704635}"/>
          </ac:spMkLst>
        </pc:spChg>
        <pc:spChg chg="mod">
          <ac:chgData name="Jonathan Adshead" userId="3fd9fcf95909496d" providerId="LiveId" clId="{C9B89E36-0CDC-4704-967E-40476B06CA48}" dt="2024-06-16T09:55:10.406" v="1724"/>
          <ac:spMkLst>
            <pc:docMk/>
            <pc:sldMk cId="888331911" sldId="468"/>
            <ac:spMk id="19" creationId="{4F94FFF8-EA9D-7359-41B7-7CFBBB3A15BA}"/>
          </ac:spMkLst>
        </pc:spChg>
        <pc:grpChg chg="add mod">
          <ac:chgData name="Jonathan Adshead" userId="3fd9fcf95909496d" providerId="LiveId" clId="{C9B89E36-0CDC-4704-967E-40476B06CA48}" dt="2024-06-16T09:55:10.406" v="1724"/>
          <ac:grpSpMkLst>
            <pc:docMk/>
            <pc:sldMk cId="888331911" sldId="468"/>
            <ac:grpSpMk id="6" creationId="{2D4B4978-B713-5BD3-EFED-253E4CC46CF7}"/>
          </ac:grpSpMkLst>
        </pc:grpChg>
        <pc:cxnChg chg="mod">
          <ac:chgData name="Jonathan Adshead" userId="3fd9fcf95909496d" providerId="LiveId" clId="{C9B89E36-0CDC-4704-967E-40476B06CA48}" dt="2024-06-16T09:55:10.406" v="1724"/>
          <ac:cxnSpMkLst>
            <pc:docMk/>
            <pc:sldMk cId="888331911" sldId="468"/>
            <ac:cxnSpMk id="12" creationId="{9CECB22A-5173-EB07-1C7D-51E4B01F85EB}"/>
          </ac:cxnSpMkLst>
        </pc:cxnChg>
        <pc:cxnChg chg="mod">
          <ac:chgData name="Jonathan Adshead" userId="3fd9fcf95909496d" providerId="LiveId" clId="{C9B89E36-0CDC-4704-967E-40476B06CA48}" dt="2024-06-16T09:55:10.406" v="1724"/>
          <ac:cxnSpMkLst>
            <pc:docMk/>
            <pc:sldMk cId="888331911" sldId="468"/>
            <ac:cxnSpMk id="13" creationId="{7345B5CE-3393-4AD5-CAD5-0E15F17B99F4}"/>
          </ac:cxnSpMkLst>
        </pc:cxnChg>
        <pc:cxnChg chg="mod">
          <ac:chgData name="Jonathan Adshead" userId="3fd9fcf95909496d" providerId="LiveId" clId="{C9B89E36-0CDC-4704-967E-40476B06CA48}" dt="2024-06-16T09:55:10.406" v="1724"/>
          <ac:cxnSpMkLst>
            <pc:docMk/>
            <pc:sldMk cId="888331911" sldId="468"/>
            <ac:cxnSpMk id="14" creationId="{D136821B-A545-5030-EE40-60BCD57DD278}"/>
          </ac:cxnSpMkLst>
        </pc:cxnChg>
        <pc:cxnChg chg="mod">
          <ac:chgData name="Jonathan Adshead" userId="3fd9fcf95909496d" providerId="LiveId" clId="{C9B89E36-0CDC-4704-967E-40476B06CA48}" dt="2024-06-16T09:55:17.746" v="1726" actId="208"/>
          <ac:cxnSpMkLst>
            <pc:docMk/>
            <pc:sldMk cId="888331911" sldId="468"/>
            <ac:cxnSpMk id="15" creationId="{F3F5164D-3739-5A48-B030-EE7B7E39217E}"/>
          </ac:cxnSpMkLst>
        </pc:cxnChg>
        <pc:cxnChg chg="mod">
          <ac:chgData name="Jonathan Adshead" userId="3fd9fcf95909496d" providerId="LiveId" clId="{C9B89E36-0CDC-4704-967E-40476B06CA48}" dt="2024-06-16T09:55:10.406" v="1724"/>
          <ac:cxnSpMkLst>
            <pc:docMk/>
            <pc:sldMk cId="888331911" sldId="468"/>
            <ac:cxnSpMk id="16" creationId="{41F12D0F-65C2-6AB7-79CC-AF258424C8E3}"/>
          </ac:cxnSpMkLst>
        </pc:cxnChg>
      </pc:sldChg>
      <pc:sldChg chg="delSp add del mod">
        <pc:chgData name="Jonathan Adshead" userId="3fd9fcf95909496d" providerId="LiveId" clId="{C9B89E36-0CDC-4704-967E-40476B06CA48}" dt="2024-06-13T15:04:30.619" v="203" actId="47"/>
        <pc:sldMkLst>
          <pc:docMk/>
          <pc:sldMk cId="33750204" sldId="471"/>
        </pc:sldMkLst>
        <pc:cxnChg chg="del">
          <ac:chgData name="Jonathan Adshead" userId="3fd9fcf95909496d" providerId="LiveId" clId="{C9B89E36-0CDC-4704-967E-40476B06CA48}" dt="2024-06-13T15:02:56.169" v="144" actId="478"/>
          <ac:cxnSpMkLst>
            <pc:docMk/>
            <pc:sldMk cId="33750204" sldId="471"/>
            <ac:cxnSpMk id="76" creationId="{522C3F71-FB82-F5D7-1F8C-C4D9C74BA174}"/>
          </ac:cxnSpMkLst>
        </pc:cxnChg>
      </pc:sldChg>
      <pc:sldChg chg="addSp delSp modSp add del mod">
        <pc:chgData name="Jonathan Adshead" userId="3fd9fcf95909496d" providerId="LiveId" clId="{C9B89E36-0CDC-4704-967E-40476B06CA48}" dt="2024-06-13T15:14:46.510" v="270" actId="47"/>
        <pc:sldMkLst>
          <pc:docMk/>
          <pc:sldMk cId="3468627520" sldId="472"/>
        </pc:sldMkLst>
        <pc:spChg chg="mod">
          <ac:chgData name="Jonathan Adshead" userId="3fd9fcf95909496d" providerId="LiveId" clId="{C9B89E36-0CDC-4704-967E-40476B06CA48}" dt="2024-06-13T15:03:58.777" v="200" actId="20577"/>
          <ac:spMkLst>
            <pc:docMk/>
            <pc:sldMk cId="3468627520" sldId="472"/>
            <ac:spMk id="2" creationId="{AD386DA8-EE17-2880-8958-F6985218AC32}"/>
          </ac:spMkLst>
        </pc:spChg>
        <pc:spChg chg="del">
          <ac:chgData name="Jonathan Adshead" userId="3fd9fcf95909496d" providerId="LiveId" clId="{C9B89E36-0CDC-4704-967E-40476B06CA48}" dt="2024-06-13T15:03:05.145" v="146" actId="478"/>
          <ac:spMkLst>
            <pc:docMk/>
            <pc:sldMk cId="3468627520" sldId="472"/>
            <ac:spMk id="80" creationId="{0E8E1AC6-C9CF-FBAC-77C1-32FC15C9F872}"/>
          </ac:spMkLst>
        </pc:spChg>
        <pc:spChg chg="add mod">
          <ac:chgData name="Jonathan Adshead" userId="3fd9fcf95909496d" providerId="LiveId" clId="{C9B89E36-0CDC-4704-967E-40476B06CA48}" dt="2024-06-13T15:04:21.917" v="202"/>
          <ac:spMkLst>
            <pc:docMk/>
            <pc:sldMk cId="3468627520" sldId="472"/>
            <ac:spMk id="81" creationId="{75AE9F23-8AE1-8366-6363-04FD9D8CEEB7}"/>
          </ac:spMkLst>
        </pc:spChg>
        <pc:cxnChg chg="add mod">
          <ac:chgData name="Jonathan Adshead" userId="3fd9fcf95909496d" providerId="LiveId" clId="{C9B89E36-0CDC-4704-967E-40476B06CA48}" dt="2024-06-13T15:04:15.980" v="201"/>
          <ac:cxnSpMkLst>
            <pc:docMk/>
            <pc:sldMk cId="3468627520" sldId="472"/>
            <ac:cxnSpMk id="77" creationId="{11EACABB-625B-25E3-E489-5509630F0E6B}"/>
          </ac:cxnSpMkLst>
        </pc:cxnChg>
        <pc:cxnChg chg="mod">
          <ac:chgData name="Jonathan Adshead" userId="3fd9fcf95909496d" providerId="LiveId" clId="{C9B89E36-0CDC-4704-967E-40476B06CA48}" dt="2024-06-13T15:03:19.979" v="149" actId="208"/>
          <ac:cxnSpMkLst>
            <pc:docMk/>
            <pc:sldMk cId="3468627520" sldId="472"/>
            <ac:cxnSpMk id="78" creationId="{4DD05ACB-8EEA-DB45-4E62-209DBBBC6064}"/>
          </ac:cxnSpMkLst>
        </pc:cxnChg>
        <pc:cxnChg chg="add mod">
          <ac:chgData name="Jonathan Adshead" userId="3fd9fcf95909496d" providerId="LiveId" clId="{C9B89E36-0CDC-4704-967E-40476B06CA48}" dt="2024-06-13T15:04:21.917" v="202"/>
          <ac:cxnSpMkLst>
            <pc:docMk/>
            <pc:sldMk cId="3468627520" sldId="472"/>
            <ac:cxnSpMk id="79" creationId="{462B254D-1811-BD67-AC3D-E7AD33A87546}"/>
          </ac:cxnSpMkLst>
        </pc:cxnChg>
      </pc:sldChg>
      <pc:sldChg chg="addSp delSp modSp add del mod">
        <pc:chgData name="Jonathan Adshead" userId="3fd9fcf95909496d" providerId="LiveId" clId="{C9B89E36-0CDC-4704-967E-40476B06CA48}" dt="2024-06-13T15:35:31.717" v="489" actId="47"/>
        <pc:sldMkLst>
          <pc:docMk/>
          <pc:sldMk cId="1406789936" sldId="473"/>
        </pc:sldMkLst>
        <pc:spChg chg="add del mod">
          <ac:chgData name="Jonathan Adshead" userId="3fd9fcf95909496d" providerId="LiveId" clId="{C9B89E36-0CDC-4704-967E-40476B06CA48}" dt="2024-06-13T15:06:07.457" v="234" actId="478"/>
          <ac:spMkLst>
            <pc:docMk/>
            <pc:sldMk cId="1406789936" sldId="473"/>
            <ac:spMk id="80" creationId="{17228D3D-0D24-66DB-4F4C-CE76AE3E854A}"/>
          </ac:spMkLst>
        </pc:spChg>
        <pc:spChg chg="del">
          <ac:chgData name="Jonathan Adshead" userId="3fd9fcf95909496d" providerId="LiveId" clId="{C9B89E36-0CDC-4704-967E-40476B06CA48}" dt="2024-06-13T15:04:36.313" v="206" actId="478"/>
          <ac:spMkLst>
            <pc:docMk/>
            <pc:sldMk cId="1406789936" sldId="473"/>
            <ac:spMk id="81" creationId="{75AE9F23-8AE1-8366-6363-04FD9D8CEEB7}"/>
          </ac:spMkLst>
        </pc:spChg>
        <pc:spChg chg="add mod ord">
          <ac:chgData name="Jonathan Adshead" userId="3fd9fcf95909496d" providerId="LiveId" clId="{C9B89E36-0CDC-4704-967E-40476B06CA48}" dt="2024-06-13T15:07:39.114" v="249" actId="164"/>
          <ac:spMkLst>
            <pc:docMk/>
            <pc:sldMk cId="1406789936" sldId="473"/>
            <ac:spMk id="96" creationId="{E00AC6E6-195B-0DCF-14E3-B9926C7D4827}"/>
          </ac:spMkLst>
        </pc:spChg>
        <pc:spChg chg="mod">
          <ac:chgData name="Jonathan Adshead" userId="3fd9fcf95909496d" providerId="LiveId" clId="{C9B89E36-0CDC-4704-967E-40476B06CA48}" dt="2024-06-13T15:07:48.861" v="264"/>
          <ac:spMkLst>
            <pc:docMk/>
            <pc:sldMk cId="1406789936" sldId="473"/>
            <ac:spMk id="99" creationId="{2E36E51E-1324-3017-A6E5-61BA924F552A}"/>
          </ac:spMkLst>
        </pc:spChg>
        <pc:spChg chg="add mod">
          <ac:chgData name="Jonathan Adshead" userId="3fd9fcf95909496d" providerId="LiveId" clId="{C9B89E36-0CDC-4704-967E-40476B06CA48}" dt="2024-06-13T15:08:21.228" v="269"/>
          <ac:spMkLst>
            <pc:docMk/>
            <pc:sldMk cId="1406789936" sldId="473"/>
            <ac:spMk id="107" creationId="{A6FA7779-EFA9-5EE5-61AF-08038E993FA7}"/>
          </ac:spMkLst>
        </pc:spChg>
        <pc:grpChg chg="add del mod">
          <ac:chgData name="Jonathan Adshead" userId="3fd9fcf95909496d" providerId="LiveId" clId="{C9B89E36-0CDC-4704-967E-40476B06CA48}" dt="2024-06-13T15:07:50.785" v="265" actId="478"/>
          <ac:grpSpMkLst>
            <pc:docMk/>
            <pc:sldMk cId="1406789936" sldId="473"/>
            <ac:grpSpMk id="91" creationId="{DAF04069-FF54-3AFD-6364-0E7FFB746DC8}"/>
          </ac:grpSpMkLst>
        </pc:grpChg>
        <pc:grpChg chg="add mod">
          <ac:chgData name="Jonathan Adshead" userId="3fd9fcf95909496d" providerId="LiveId" clId="{C9B89E36-0CDC-4704-967E-40476B06CA48}" dt="2024-06-13T15:07:39.114" v="249" actId="164"/>
          <ac:grpSpMkLst>
            <pc:docMk/>
            <pc:sldMk cId="1406789936" sldId="473"/>
            <ac:grpSpMk id="92" creationId="{32D92A05-0426-46F1-EDE5-0CBD07E064C7}"/>
          </ac:grpSpMkLst>
        </pc:grpChg>
        <pc:grpChg chg="add mod ord">
          <ac:chgData name="Jonathan Adshead" userId="3fd9fcf95909496d" providerId="LiveId" clId="{C9B89E36-0CDC-4704-967E-40476B06CA48}" dt="2024-06-13T15:07:44.995" v="263" actId="167"/>
          <ac:grpSpMkLst>
            <pc:docMk/>
            <pc:sldMk cId="1406789936" sldId="473"/>
            <ac:grpSpMk id="97" creationId="{264DE0C7-8437-02AE-AC16-D9C4820240AC}"/>
          </ac:grpSpMkLst>
        </pc:grpChg>
        <pc:grpChg chg="add mod ord">
          <ac:chgData name="Jonathan Adshead" userId="3fd9fcf95909496d" providerId="LiveId" clId="{C9B89E36-0CDC-4704-967E-40476B06CA48}" dt="2024-06-13T15:08:07.378" v="268" actId="167"/>
          <ac:grpSpMkLst>
            <pc:docMk/>
            <pc:sldMk cId="1406789936" sldId="473"/>
            <ac:grpSpMk id="98" creationId="{1E0B3A03-125E-CDDB-3E98-1215497BF7E1}"/>
          </ac:grpSpMkLst>
        </pc:grpChg>
        <pc:grpChg chg="mod">
          <ac:chgData name="Jonathan Adshead" userId="3fd9fcf95909496d" providerId="LiveId" clId="{C9B89E36-0CDC-4704-967E-40476B06CA48}" dt="2024-06-13T15:07:48.861" v="264"/>
          <ac:grpSpMkLst>
            <pc:docMk/>
            <pc:sldMk cId="1406789936" sldId="473"/>
            <ac:grpSpMk id="100" creationId="{DA14C3D1-4DF3-69E3-781F-39065EE1F0BC}"/>
          </ac:grpSpMkLst>
        </pc:grpChg>
        <pc:cxnChg chg="del">
          <ac:chgData name="Jonathan Adshead" userId="3fd9fcf95909496d" providerId="LiveId" clId="{C9B89E36-0CDC-4704-967E-40476B06CA48}" dt="2024-06-13T15:04:38.241" v="208" actId="478"/>
          <ac:cxnSpMkLst>
            <pc:docMk/>
            <pc:sldMk cId="1406789936" sldId="473"/>
            <ac:cxnSpMk id="77" creationId="{11EACABB-625B-25E3-E489-5509630F0E6B}"/>
          </ac:cxnSpMkLst>
        </pc:cxnChg>
        <pc:cxnChg chg="mod">
          <ac:chgData name="Jonathan Adshead" userId="3fd9fcf95909496d" providerId="LiveId" clId="{C9B89E36-0CDC-4704-967E-40476B06CA48}" dt="2024-06-13T15:04:43.521" v="210" actId="14100"/>
          <ac:cxnSpMkLst>
            <pc:docMk/>
            <pc:sldMk cId="1406789936" sldId="473"/>
            <ac:cxnSpMk id="78" creationId="{4DD05ACB-8EEA-DB45-4E62-209DBBBC6064}"/>
          </ac:cxnSpMkLst>
        </pc:cxnChg>
        <pc:cxnChg chg="del">
          <ac:chgData name="Jonathan Adshead" userId="3fd9fcf95909496d" providerId="LiveId" clId="{C9B89E36-0CDC-4704-967E-40476B06CA48}" dt="2024-06-13T15:04:37.209" v="207" actId="478"/>
          <ac:cxnSpMkLst>
            <pc:docMk/>
            <pc:sldMk cId="1406789936" sldId="473"/>
            <ac:cxnSpMk id="79" creationId="{462B254D-1811-BD67-AC3D-E7AD33A87546}"/>
          </ac:cxnSpMkLst>
        </pc:cxnChg>
        <pc:cxnChg chg="add mod">
          <ac:chgData name="Jonathan Adshead" userId="3fd9fcf95909496d" providerId="LiveId" clId="{C9B89E36-0CDC-4704-967E-40476B06CA48}" dt="2024-06-13T15:06:17.331" v="235" actId="164"/>
          <ac:cxnSpMkLst>
            <pc:docMk/>
            <pc:sldMk cId="1406789936" sldId="473"/>
            <ac:cxnSpMk id="83" creationId="{2809ED45-FF83-9AB6-B5BA-207FA1BE35B0}"/>
          </ac:cxnSpMkLst>
        </pc:cxnChg>
        <pc:cxnChg chg="add mod">
          <ac:chgData name="Jonathan Adshead" userId="3fd9fcf95909496d" providerId="LiveId" clId="{C9B89E36-0CDC-4704-967E-40476B06CA48}" dt="2024-06-13T15:06:17.331" v="235" actId="164"/>
          <ac:cxnSpMkLst>
            <pc:docMk/>
            <pc:sldMk cId="1406789936" sldId="473"/>
            <ac:cxnSpMk id="84" creationId="{EDA5AB1D-88E1-1F79-B724-69A9DFCEDC20}"/>
          </ac:cxnSpMkLst>
        </pc:cxnChg>
        <pc:cxnChg chg="add mod">
          <ac:chgData name="Jonathan Adshead" userId="3fd9fcf95909496d" providerId="LiveId" clId="{C9B89E36-0CDC-4704-967E-40476B06CA48}" dt="2024-06-13T15:06:17.331" v="235" actId="164"/>
          <ac:cxnSpMkLst>
            <pc:docMk/>
            <pc:sldMk cId="1406789936" sldId="473"/>
            <ac:cxnSpMk id="87" creationId="{0704D1E2-E815-48C2-C4B3-ABAC873DE716}"/>
          </ac:cxnSpMkLst>
        </pc:cxnChg>
        <pc:cxnChg chg="mod">
          <ac:chgData name="Jonathan Adshead" userId="3fd9fcf95909496d" providerId="LiveId" clId="{C9B89E36-0CDC-4704-967E-40476B06CA48}" dt="2024-06-13T15:06:33.124" v="240"/>
          <ac:cxnSpMkLst>
            <pc:docMk/>
            <pc:sldMk cId="1406789936" sldId="473"/>
            <ac:cxnSpMk id="93" creationId="{532DDF9B-B184-382A-2F44-F8C9485A3252}"/>
          </ac:cxnSpMkLst>
        </pc:cxnChg>
        <pc:cxnChg chg="mod">
          <ac:chgData name="Jonathan Adshead" userId="3fd9fcf95909496d" providerId="LiveId" clId="{C9B89E36-0CDC-4704-967E-40476B06CA48}" dt="2024-06-13T15:06:33.124" v="240"/>
          <ac:cxnSpMkLst>
            <pc:docMk/>
            <pc:sldMk cId="1406789936" sldId="473"/>
            <ac:cxnSpMk id="94" creationId="{F4315AC2-903A-CD31-EA2F-A6E0D326D739}"/>
          </ac:cxnSpMkLst>
        </pc:cxnChg>
        <pc:cxnChg chg="mod">
          <ac:chgData name="Jonathan Adshead" userId="3fd9fcf95909496d" providerId="LiveId" clId="{C9B89E36-0CDC-4704-967E-40476B06CA48}" dt="2024-06-13T15:06:33.124" v="240"/>
          <ac:cxnSpMkLst>
            <pc:docMk/>
            <pc:sldMk cId="1406789936" sldId="473"/>
            <ac:cxnSpMk id="95" creationId="{5674CEBB-C216-F92F-38C3-1E8DE75BE75B}"/>
          </ac:cxnSpMkLst>
        </pc:cxnChg>
        <pc:cxnChg chg="mod">
          <ac:chgData name="Jonathan Adshead" userId="3fd9fcf95909496d" providerId="LiveId" clId="{C9B89E36-0CDC-4704-967E-40476B06CA48}" dt="2024-06-13T15:07:48.861" v="264"/>
          <ac:cxnSpMkLst>
            <pc:docMk/>
            <pc:sldMk cId="1406789936" sldId="473"/>
            <ac:cxnSpMk id="101" creationId="{E9B3F4A4-3A00-A00A-B4ED-2833571D1B68}"/>
          </ac:cxnSpMkLst>
        </pc:cxnChg>
        <pc:cxnChg chg="mod">
          <ac:chgData name="Jonathan Adshead" userId="3fd9fcf95909496d" providerId="LiveId" clId="{C9B89E36-0CDC-4704-967E-40476B06CA48}" dt="2024-06-13T15:07:48.861" v="264"/>
          <ac:cxnSpMkLst>
            <pc:docMk/>
            <pc:sldMk cId="1406789936" sldId="473"/>
            <ac:cxnSpMk id="102" creationId="{092013B0-3AB4-184B-8D1A-9B9D7B14A22F}"/>
          </ac:cxnSpMkLst>
        </pc:cxnChg>
        <pc:cxnChg chg="mod">
          <ac:chgData name="Jonathan Adshead" userId="3fd9fcf95909496d" providerId="LiveId" clId="{C9B89E36-0CDC-4704-967E-40476B06CA48}" dt="2024-06-13T15:07:48.861" v="264"/>
          <ac:cxnSpMkLst>
            <pc:docMk/>
            <pc:sldMk cId="1406789936" sldId="473"/>
            <ac:cxnSpMk id="103" creationId="{DA8F510C-20FA-0B47-D83D-0264DF9F99D3}"/>
          </ac:cxnSpMkLst>
        </pc:cxnChg>
        <pc:cxnChg chg="add mod">
          <ac:chgData name="Jonathan Adshead" userId="3fd9fcf95909496d" providerId="LiveId" clId="{C9B89E36-0CDC-4704-967E-40476B06CA48}" dt="2024-06-13T15:08:21.228" v="269"/>
          <ac:cxnSpMkLst>
            <pc:docMk/>
            <pc:sldMk cId="1406789936" sldId="473"/>
            <ac:cxnSpMk id="104" creationId="{0F69E93A-5671-49B2-53CF-43B6ADA7318A}"/>
          </ac:cxnSpMkLst>
        </pc:cxnChg>
        <pc:cxnChg chg="add mod">
          <ac:chgData name="Jonathan Adshead" userId="3fd9fcf95909496d" providerId="LiveId" clId="{C9B89E36-0CDC-4704-967E-40476B06CA48}" dt="2024-06-13T15:08:21.228" v="269"/>
          <ac:cxnSpMkLst>
            <pc:docMk/>
            <pc:sldMk cId="1406789936" sldId="473"/>
            <ac:cxnSpMk id="105" creationId="{4D83D1A7-2E99-81CC-9313-15D17A3AC26E}"/>
          </ac:cxnSpMkLst>
        </pc:cxnChg>
        <pc:cxnChg chg="add mod">
          <ac:chgData name="Jonathan Adshead" userId="3fd9fcf95909496d" providerId="LiveId" clId="{C9B89E36-0CDC-4704-967E-40476B06CA48}" dt="2024-06-13T15:08:21.228" v="269"/>
          <ac:cxnSpMkLst>
            <pc:docMk/>
            <pc:sldMk cId="1406789936" sldId="473"/>
            <ac:cxnSpMk id="106" creationId="{D667D588-B02C-CBB0-F552-36A1C0E45139}"/>
          </ac:cxnSpMkLst>
        </pc:cxnChg>
      </pc:sldChg>
      <pc:sldChg chg="addSp delSp modSp add mod modAnim">
        <pc:chgData name="Jonathan Adshead" userId="3fd9fcf95909496d" providerId="LiveId" clId="{C9B89E36-0CDC-4704-967E-40476B06CA48}" dt="2024-06-14T12:24:45.694" v="1356" actId="14100"/>
        <pc:sldMkLst>
          <pc:docMk/>
          <pc:sldMk cId="1357131370" sldId="474"/>
        </pc:sldMkLst>
        <pc:spChg chg="mod">
          <ac:chgData name="Jonathan Adshead" userId="3fd9fcf95909496d" providerId="LiveId" clId="{C9B89E36-0CDC-4704-967E-40476B06CA48}" dt="2024-06-13T15:55:01.665" v="784" actId="1076"/>
          <ac:spMkLst>
            <pc:docMk/>
            <pc:sldMk cId="1357131370" sldId="474"/>
            <ac:spMk id="2" creationId="{AD386DA8-EE17-2880-8958-F6985218AC32}"/>
          </ac:spMkLst>
        </pc:spChg>
        <pc:spChg chg="mod">
          <ac:chgData name="Jonathan Adshead" userId="3fd9fcf95909496d" providerId="LiveId" clId="{C9B89E36-0CDC-4704-967E-40476B06CA48}" dt="2024-06-13T15:55:36.545" v="790" actId="6549"/>
          <ac:spMkLst>
            <pc:docMk/>
            <pc:sldMk cId="1357131370" sldId="474"/>
            <ac:spMk id="13" creationId="{8552A72D-3EFA-4FBF-2FC4-9ADB85487F71}"/>
          </ac:spMkLst>
        </pc:spChg>
        <pc:spChg chg="mod">
          <ac:chgData name="Jonathan Adshead" userId="3fd9fcf95909496d" providerId="LiveId" clId="{C9B89E36-0CDC-4704-967E-40476B06CA48}" dt="2024-06-14T12:19:45.230" v="1286" actId="14100"/>
          <ac:spMkLst>
            <pc:docMk/>
            <pc:sldMk cId="1357131370" sldId="474"/>
            <ac:spMk id="20" creationId="{A3DAFE00-0B52-8B54-AFBD-601073112B3D}"/>
          </ac:spMkLst>
        </pc:spChg>
        <pc:spChg chg="mod">
          <ac:chgData name="Jonathan Adshead" userId="3fd9fcf95909496d" providerId="LiveId" clId="{C9B89E36-0CDC-4704-967E-40476B06CA48}" dt="2024-06-13T15:35:25.075" v="488" actId="20577"/>
          <ac:spMkLst>
            <pc:docMk/>
            <pc:sldMk cId="1357131370" sldId="474"/>
            <ac:spMk id="31" creationId="{9DCED3CA-D134-5737-4817-EED286558A87}"/>
          </ac:spMkLst>
        </pc:spChg>
        <pc:spChg chg="add mod">
          <ac:chgData name="Jonathan Adshead" userId="3fd9fcf95909496d" providerId="LiveId" clId="{C9B89E36-0CDC-4704-967E-40476B06CA48}" dt="2024-06-13T15:22:32.977" v="334"/>
          <ac:spMkLst>
            <pc:docMk/>
            <pc:sldMk cId="1357131370" sldId="474"/>
            <ac:spMk id="63" creationId="{B6C3E8E2-4E6A-A64F-CDD0-4863F5D8F129}"/>
          </ac:spMkLst>
        </pc:spChg>
        <pc:spChg chg="mod">
          <ac:chgData name="Jonathan Adshead" userId="3fd9fcf95909496d" providerId="LiveId" clId="{C9B89E36-0CDC-4704-967E-40476B06CA48}" dt="2024-06-14T12:21:58.088" v="1340" actId="14100"/>
          <ac:spMkLst>
            <pc:docMk/>
            <pc:sldMk cId="1357131370" sldId="474"/>
            <ac:spMk id="70" creationId="{C34C268E-D631-664B-AB3D-2334233A0923}"/>
          </ac:spMkLst>
        </pc:spChg>
        <pc:spChg chg="add del mod">
          <ac:chgData name="Jonathan Adshead" userId="3fd9fcf95909496d" providerId="LiveId" clId="{C9B89E36-0CDC-4704-967E-40476B06CA48}" dt="2024-06-13T15:52:37.249" v="760" actId="478"/>
          <ac:spMkLst>
            <pc:docMk/>
            <pc:sldMk cId="1357131370" sldId="474"/>
            <ac:spMk id="76" creationId="{3D7C241D-4D65-9C82-0F9C-55CEF3B936CD}"/>
          </ac:spMkLst>
        </pc:spChg>
        <pc:spChg chg="add del mod">
          <ac:chgData name="Jonathan Adshead" userId="3fd9fcf95909496d" providerId="LiveId" clId="{C9B89E36-0CDC-4704-967E-40476B06CA48}" dt="2024-06-13T15:52:37.249" v="760" actId="478"/>
          <ac:spMkLst>
            <pc:docMk/>
            <pc:sldMk cId="1357131370" sldId="474"/>
            <ac:spMk id="77" creationId="{F951B4C2-666A-4704-C9B6-5A1B895685A4}"/>
          </ac:spMkLst>
        </pc:spChg>
        <pc:spChg chg="add del mod">
          <ac:chgData name="Jonathan Adshead" userId="3fd9fcf95909496d" providerId="LiveId" clId="{C9B89E36-0CDC-4704-967E-40476B06CA48}" dt="2024-06-13T15:52:37.249" v="760" actId="478"/>
          <ac:spMkLst>
            <pc:docMk/>
            <pc:sldMk cId="1357131370" sldId="474"/>
            <ac:spMk id="79" creationId="{137218BB-F479-A477-F5B5-F319E968D4C1}"/>
          </ac:spMkLst>
        </pc:spChg>
        <pc:spChg chg="add del mod">
          <ac:chgData name="Jonathan Adshead" userId="3fd9fcf95909496d" providerId="LiveId" clId="{C9B89E36-0CDC-4704-967E-40476B06CA48}" dt="2024-06-13T15:52:37.249" v="760" actId="478"/>
          <ac:spMkLst>
            <pc:docMk/>
            <pc:sldMk cId="1357131370" sldId="474"/>
            <ac:spMk id="85" creationId="{707ED504-AB4D-EE95-DC78-03D143E94B41}"/>
          </ac:spMkLst>
        </pc:spChg>
        <pc:spChg chg="add del mod">
          <ac:chgData name="Jonathan Adshead" userId="3fd9fcf95909496d" providerId="LiveId" clId="{C9B89E36-0CDC-4704-967E-40476B06CA48}" dt="2024-06-13T15:52:37.249" v="760" actId="478"/>
          <ac:spMkLst>
            <pc:docMk/>
            <pc:sldMk cId="1357131370" sldId="474"/>
            <ac:spMk id="86" creationId="{AE5DA667-5182-3BD7-59D9-68BCC36E20D6}"/>
          </ac:spMkLst>
        </pc:spChg>
        <pc:spChg chg="mod">
          <ac:chgData name="Jonathan Adshead" userId="3fd9fcf95909496d" providerId="LiveId" clId="{C9B89E36-0CDC-4704-967E-40476B06CA48}" dt="2024-06-14T12:20:44.571" v="1287"/>
          <ac:spMkLst>
            <pc:docMk/>
            <pc:sldMk cId="1357131370" sldId="474"/>
            <ac:spMk id="87" creationId="{318CAE2D-9CB7-1822-B87E-18691543D0EC}"/>
          </ac:spMkLst>
        </pc:spChg>
        <pc:spChg chg="add del mod">
          <ac:chgData name="Jonathan Adshead" userId="3fd9fcf95909496d" providerId="LiveId" clId="{C9B89E36-0CDC-4704-967E-40476B06CA48}" dt="2024-06-13T15:52:37.249" v="760" actId="478"/>
          <ac:spMkLst>
            <pc:docMk/>
            <pc:sldMk cId="1357131370" sldId="474"/>
            <ac:spMk id="87" creationId="{69FC8710-45F0-AF9A-C30B-BB12FBCB1F6F}"/>
          </ac:spMkLst>
        </pc:spChg>
        <pc:spChg chg="add mod">
          <ac:chgData name="Jonathan Adshead" userId="3fd9fcf95909496d" providerId="LiveId" clId="{C9B89E36-0CDC-4704-967E-40476B06CA48}" dt="2024-06-13T15:55:08.107" v="785" actId="164"/>
          <ac:spMkLst>
            <pc:docMk/>
            <pc:sldMk cId="1357131370" sldId="474"/>
            <ac:spMk id="88" creationId="{91E3E780-A9F0-6347-37BB-C52ADF0FE777}"/>
          </ac:spMkLst>
        </pc:spChg>
        <pc:spChg chg="add mod">
          <ac:chgData name="Jonathan Adshead" userId="3fd9fcf95909496d" providerId="LiveId" clId="{C9B89E36-0CDC-4704-967E-40476B06CA48}" dt="2024-06-13T15:55:08.107" v="785" actId="164"/>
          <ac:spMkLst>
            <pc:docMk/>
            <pc:sldMk cId="1357131370" sldId="474"/>
            <ac:spMk id="89" creationId="{2BE6E80C-CFD6-D637-2719-9C258D875C7B}"/>
          </ac:spMkLst>
        </pc:spChg>
        <pc:spChg chg="add mod">
          <ac:chgData name="Jonathan Adshead" userId="3fd9fcf95909496d" providerId="LiveId" clId="{C9B89E36-0CDC-4704-967E-40476B06CA48}" dt="2024-06-13T15:55:08.107" v="785" actId="164"/>
          <ac:spMkLst>
            <pc:docMk/>
            <pc:sldMk cId="1357131370" sldId="474"/>
            <ac:spMk id="90" creationId="{A6EE4F91-AC28-AF97-1BEF-017086F2851D}"/>
          </ac:spMkLst>
        </pc:spChg>
        <pc:spChg chg="add mod">
          <ac:chgData name="Jonathan Adshead" userId="3fd9fcf95909496d" providerId="LiveId" clId="{C9B89E36-0CDC-4704-967E-40476B06CA48}" dt="2024-06-13T15:55:08.107" v="785" actId="164"/>
          <ac:spMkLst>
            <pc:docMk/>
            <pc:sldMk cId="1357131370" sldId="474"/>
            <ac:spMk id="112" creationId="{ABB8A74D-E491-1DEC-DBD8-9F93E9369669}"/>
          </ac:spMkLst>
        </pc:spChg>
        <pc:spChg chg="add mod">
          <ac:chgData name="Jonathan Adshead" userId="3fd9fcf95909496d" providerId="LiveId" clId="{C9B89E36-0CDC-4704-967E-40476B06CA48}" dt="2024-06-13T15:55:08.107" v="785" actId="164"/>
          <ac:spMkLst>
            <pc:docMk/>
            <pc:sldMk cId="1357131370" sldId="474"/>
            <ac:spMk id="113" creationId="{8BEDB518-FCDC-26C3-F3FB-2E124796A008}"/>
          </ac:spMkLst>
        </pc:spChg>
        <pc:spChg chg="add mod">
          <ac:chgData name="Jonathan Adshead" userId="3fd9fcf95909496d" providerId="LiveId" clId="{C9B89E36-0CDC-4704-967E-40476B06CA48}" dt="2024-06-13T15:55:08.107" v="785" actId="164"/>
          <ac:spMkLst>
            <pc:docMk/>
            <pc:sldMk cId="1357131370" sldId="474"/>
            <ac:spMk id="114" creationId="{A79B144E-5ADE-33B1-071C-B33365BB53EE}"/>
          </ac:spMkLst>
        </pc:spChg>
        <pc:grpChg chg="add mod ord">
          <ac:chgData name="Jonathan Adshead" userId="3fd9fcf95909496d" providerId="LiveId" clId="{C9B89E36-0CDC-4704-967E-40476B06CA48}" dt="2024-06-14T12:23:26.567" v="1348" actId="167"/>
          <ac:grpSpMkLst>
            <pc:docMk/>
            <pc:sldMk cId="1357131370" sldId="474"/>
            <ac:grpSpMk id="84" creationId="{3CFB5D39-D222-DB89-F2B4-59F7DED91050}"/>
          </ac:grpSpMkLst>
        </pc:grpChg>
        <pc:grpChg chg="mod">
          <ac:chgData name="Jonathan Adshead" userId="3fd9fcf95909496d" providerId="LiveId" clId="{C9B89E36-0CDC-4704-967E-40476B06CA48}" dt="2024-06-14T12:20:44.571" v="1287"/>
          <ac:grpSpMkLst>
            <pc:docMk/>
            <pc:sldMk cId="1357131370" sldId="474"/>
            <ac:grpSpMk id="85" creationId="{C190C75C-07DD-3918-FFDF-15FAF2C09565}"/>
          </ac:grpSpMkLst>
        </pc:grpChg>
        <pc:grpChg chg="mod">
          <ac:chgData name="Jonathan Adshead" userId="3fd9fcf95909496d" providerId="LiveId" clId="{C9B89E36-0CDC-4704-967E-40476B06CA48}" dt="2024-06-13T15:37:54.636" v="507" actId="1035"/>
          <ac:grpSpMkLst>
            <pc:docMk/>
            <pc:sldMk cId="1357131370" sldId="474"/>
            <ac:grpSpMk id="98" creationId="{1E0B3A03-125E-CDDB-3E98-1215497BF7E1}"/>
          </ac:grpSpMkLst>
        </pc:grpChg>
        <pc:grpChg chg="add mod">
          <ac:chgData name="Jonathan Adshead" userId="3fd9fcf95909496d" providerId="LiveId" clId="{C9B89E36-0CDC-4704-967E-40476B06CA48}" dt="2024-06-13T15:55:08.107" v="785" actId="164"/>
          <ac:grpSpMkLst>
            <pc:docMk/>
            <pc:sldMk cId="1357131370" sldId="474"/>
            <ac:grpSpMk id="115" creationId="{D440029B-4F3E-4AC3-DC63-66BB5AAA6926}"/>
          </ac:grpSpMkLst>
        </pc:grpChg>
        <pc:grpChg chg="mod">
          <ac:chgData name="Jonathan Adshead" userId="3fd9fcf95909496d" providerId="LiveId" clId="{C9B89E36-0CDC-4704-967E-40476B06CA48}" dt="2024-06-14T12:20:44.571" v="1287"/>
          <ac:grpSpMkLst>
            <pc:docMk/>
            <pc:sldMk cId="1357131370" sldId="474"/>
            <ac:grpSpMk id="116" creationId="{A4DE5EBB-5C98-715A-3FCB-EAAAB1E78A03}"/>
          </ac:grpSpMkLst>
        </pc:grpChg>
        <pc:cxnChg chg="mod">
          <ac:chgData name="Jonathan Adshead" userId="3fd9fcf95909496d" providerId="LiveId" clId="{C9B89E36-0CDC-4704-967E-40476B06CA48}" dt="2024-06-14T12:21:58.088" v="1340" actId="14100"/>
          <ac:cxnSpMkLst>
            <pc:docMk/>
            <pc:sldMk cId="1357131370" sldId="474"/>
            <ac:cxnSpMk id="78" creationId="{4DD05ACB-8EEA-DB45-4E62-209DBBBC6064}"/>
          </ac:cxnSpMkLst>
        </pc:cxnChg>
        <pc:cxnChg chg="add del mod">
          <ac:chgData name="Jonathan Adshead" userId="3fd9fcf95909496d" providerId="LiveId" clId="{C9B89E36-0CDC-4704-967E-40476B06CA48}" dt="2024-06-13T15:52:37.249" v="760" actId="478"/>
          <ac:cxnSpMkLst>
            <pc:docMk/>
            <pc:sldMk cId="1357131370" sldId="474"/>
            <ac:cxnSpMk id="80" creationId="{D179A398-6272-E513-89CA-0D4F08966A85}"/>
          </ac:cxnSpMkLst>
        </pc:cxnChg>
        <pc:cxnChg chg="add del mod">
          <ac:chgData name="Jonathan Adshead" userId="3fd9fcf95909496d" providerId="LiveId" clId="{C9B89E36-0CDC-4704-967E-40476B06CA48}" dt="2024-06-13T15:52:37.249" v="760" actId="478"/>
          <ac:cxnSpMkLst>
            <pc:docMk/>
            <pc:sldMk cId="1357131370" sldId="474"/>
            <ac:cxnSpMk id="81" creationId="{F01CD547-A7F4-BB82-BD63-9996B8B2A727}"/>
          </ac:cxnSpMkLst>
        </pc:cxnChg>
        <pc:cxnChg chg="add del mod">
          <ac:chgData name="Jonathan Adshead" userId="3fd9fcf95909496d" providerId="LiveId" clId="{C9B89E36-0CDC-4704-967E-40476B06CA48}" dt="2024-06-13T15:52:37.249" v="760" actId="478"/>
          <ac:cxnSpMkLst>
            <pc:docMk/>
            <pc:sldMk cId="1357131370" sldId="474"/>
            <ac:cxnSpMk id="82" creationId="{EBECF193-0061-5EA6-B3DF-BCDE55D8CA35}"/>
          </ac:cxnSpMkLst>
        </pc:cxnChg>
        <pc:cxnChg chg="add del mod">
          <ac:chgData name="Jonathan Adshead" userId="3fd9fcf95909496d" providerId="LiveId" clId="{C9B89E36-0CDC-4704-967E-40476B06CA48}" dt="2024-06-13T15:52:37.249" v="760" actId="478"/>
          <ac:cxnSpMkLst>
            <pc:docMk/>
            <pc:sldMk cId="1357131370" sldId="474"/>
            <ac:cxnSpMk id="83" creationId="{CFF43D58-60C7-DB3A-3161-C549497CD6CB}"/>
          </ac:cxnSpMkLst>
        </pc:cxnChg>
        <pc:cxnChg chg="add del mod">
          <ac:chgData name="Jonathan Adshead" userId="3fd9fcf95909496d" providerId="LiveId" clId="{C9B89E36-0CDC-4704-967E-40476B06CA48}" dt="2024-06-13T15:52:37.249" v="760" actId="478"/>
          <ac:cxnSpMkLst>
            <pc:docMk/>
            <pc:sldMk cId="1357131370" sldId="474"/>
            <ac:cxnSpMk id="84" creationId="{C9FBA388-98F9-6AC3-EC5C-91A50862211E}"/>
          </ac:cxnSpMkLst>
        </pc:cxnChg>
        <pc:cxnChg chg="mod">
          <ac:chgData name="Jonathan Adshead" userId="3fd9fcf95909496d" providerId="LiveId" clId="{C9B89E36-0CDC-4704-967E-40476B06CA48}" dt="2024-06-14T12:20:44.571" v="1287"/>
          <ac:cxnSpMkLst>
            <pc:docMk/>
            <pc:sldMk cId="1357131370" sldId="474"/>
            <ac:cxnSpMk id="86" creationId="{6C27376F-6320-6A97-B6C0-713D26693F80}"/>
          </ac:cxnSpMkLst>
        </pc:cxnChg>
        <pc:cxnChg chg="add mod">
          <ac:chgData name="Jonathan Adshead" userId="3fd9fcf95909496d" providerId="LiveId" clId="{C9B89E36-0CDC-4704-967E-40476B06CA48}" dt="2024-06-13T15:55:08.107" v="785" actId="164"/>
          <ac:cxnSpMkLst>
            <pc:docMk/>
            <pc:sldMk cId="1357131370" sldId="474"/>
            <ac:cxnSpMk id="91" creationId="{20359DD5-0462-81C9-E2D9-3549F1F7088B}"/>
          </ac:cxnSpMkLst>
        </pc:cxnChg>
        <pc:cxnChg chg="mod">
          <ac:chgData name="Jonathan Adshead" userId="3fd9fcf95909496d" providerId="LiveId" clId="{C9B89E36-0CDC-4704-967E-40476B06CA48}" dt="2024-06-14T12:24:45.694" v="1356" actId="14100"/>
          <ac:cxnSpMkLst>
            <pc:docMk/>
            <pc:sldMk cId="1357131370" sldId="474"/>
            <ac:cxnSpMk id="105" creationId="{4D83D1A7-2E99-81CC-9313-15D17A3AC26E}"/>
          </ac:cxnSpMkLst>
        </pc:cxnChg>
        <pc:cxnChg chg="add mod">
          <ac:chgData name="Jonathan Adshead" userId="3fd9fcf95909496d" providerId="LiveId" clId="{C9B89E36-0CDC-4704-967E-40476B06CA48}" dt="2024-06-13T15:55:08.107" v="785" actId="164"/>
          <ac:cxnSpMkLst>
            <pc:docMk/>
            <pc:sldMk cId="1357131370" sldId="474"/>
            <ac:cxnSpMk id="108" creationId="{379345C5-0A45-EEC8-B0EC-62AE290AEADD}"/>
          </ac:cxnSpMkLst>
        </pc:cxnChg>
        <pc:cxnChg chg="add mod">
          <ac:chgData name="Jonathan Adshead" userId="3fd9fcf95909496d" providerId="LiveId" clId="{C9B89E36-0CDC-4704-967E-40476B06CA48}" dt="2024-06-13T15:55:08.107" v="785" actId="164"/>
          <ac:cxnSpMkLst>
            <pc:docMk/>
            <pc:sldMk cId="1357131370" sldId="474"/>
            <ac:cxnSpMk id="109" creationId="{BE2F873B-ADD0-0394-39C0-E5922D50A064}"/>
          </ac:cxnSpMkLst>
        </pc:cxnChg>
        <pc:cxnChg chg="add mod">
          <ac:chgData name="Jonathan Adshead" userId="3fd9fcf95909496d" providerId="LiveId" clId="{C9B89E36-0CDC-4704-967E-40476B06CA48}" dt="2024-06-13T15:55:08.107" v="785" actId="164"/>
          <ac:cxnSpMkLst>
            <pc:docMk/>
            <pc:sldMk cId="1357131370" sldId="474"/>
            <ac:cxnSpMk id="110" creationId="{B4EAA49C-B98B-CAAB-59F6-4FCAD29B6D5F}"/>
          </ac:cxnSpMkLst>
        </pc:cxnChg>
        <pc:cxnChg chg="add mod">
          <ac:chgData name="Jonathan Adshead" userId="3fd9fcf95909496d" providerId="LiveId" clId="{C9B89E36-0CDC-4704-967E-40476B06CA48}" dt="2024-06-13T15:55:08.107" v="785" actId="164"/>
          <ac:cxnSpMkLst>
            <pc:docMk/>
            <pc:sldMk cId="1357131370" sldId="474"/>
            <ac:cxnSpMk id="111" creationId="{019546F3-BB9E-739E-711A-D98714BC070C}"/>
          </ac:cxnSpMkLst>
        </pc:cxnChg>
        <pc:cxnChg chg="mod">
          <ac:chgData name="Jonathan Adshead" userId="3fd9fcf95909496d" providerId="LiveId" clId="{C9B89E36-0CDC-4704-967E-40476B06CA48}" dt="2024-06-14T12:20:44.571" v="1287"/>
          <ac:cxnSpMkLst>
            <pc:docMk/>
            <pc:sldMk cId="1357131370" sldId="474"/>
            <ac:cxnSpMk id="117" creationId="{10902E68-33B1-4A73-CEAB-2A7332B8BFBD}"/>
          </ac:cxnSpMkLst>
        </pc:cxnChg>
        <pc:cxnChg chg="mod">
          <ac:chgData name="Jonathan Adshead" userId="3fd9fcf95909496d" providerId="LiveId" clId="{C9B89E36-0CDC-4704-967E-40476B06CA48}" dt="2024-06-14T12:20:44.571" v="1287"/>
          <ac:cxnSpMkLst>
            <pc:docMk/>
            <pc:sldMk cId="1357131370" sldId="474"/>
            <ac:cxnSpMk id="118" creationId="{CCE1256E-7EA9-6F00-F8DA-0C66974E88F4}"/>
          </ac:cxnSpMkLst>
        </pc:cxnChg>
        <pc:cxnChg chg="mod">
          <ac:chgData name="Jonathan Adshead" userId="3fd9fcf95909496d" providerId="LiveId" clId="{C9B89E36-0CDC-4704-967E-40476B06CA48}" dt="2024-06-14T12:20:44.571" v="1287"/>
          <ac:cxnSpMkLst>
            <pc:docMk/>
            <pc:sldMk cId="1357131370" sldId="474"/>
            <ac:cxnSpMk id="119" creationId="{ABBE576A-75AD-86FF-B45A-5C6BF48CA26F}"/>
          </ac:cxnSpMkLst>
        </pc:cxnChg>
      </pc:sldChg>
      <pc:sldChg chg="delSp add del mod">
        <pc:chgData name="Jonathan Adshead" userId="3fd9fcf95909496d" providerId="LiveId" clId="{C9B89E36-0CDC-4704-967E-40476B06CA48}" dt="2024-06-13T15:56:01.170" v="797" actId="47"/>
        <pc:sldMkLst>
          <pc:docMk/>
          <pc:sldMk cId="64392416" sldId="475"/>
        </pc:sldMkLst>
        <pc:spChg chg="del">
          <ac:chgData name="Jonathan Adshead" userId="3fd9fcf95909496d" providerId="LiveId" clId="{C9B89E36-0CDC-4704-967E-40476B06CA48}" dt="2024-06-13T15:55:53.937" v="794" actId="478"/>
          <ac:spMkLst>
            <pc:docMk/>
            <pc:sldMk cId="64392416" sldId="475"/>
            <ac:spMk id="9" creationId="{6980A0B4-F6C9-BC97-B965-3BC4DA59AF68}"/>
          </ac:spMkLst>
        </pc:spChg>
        <pc:spChg chg="del">
          <ac:chgData name="Jonathan Adshead" userId="3fd9fcf95909496d" providerId="LiveId" clId="{C9B89E36-0CDC-4704-967E-40476B06CA48}" dt="2024-06-13T15:55:53.937" v="794" actId="478"/>
          <ac:spMkLst>
            <pc:docMk/>
            <pc:sldMk cId="64392416" sldId="475"/>
            <ac:spMk id="10" creationId="{103B4151-1E78-622E-8217-0FA8726A1E61}"/>
          </ac:spMkLst>
        </pc:spChg>
        <pc:spChg chg="del">
          <ac:chgData name="Jonathan Adshead" userId="3fd9fcf95909496d" providerId="LiveId" clId="{C9B89E36-0CDC-4704-967E-40476B06CA48}" dt="2024-06-13T15:55:53.937" v="794" actId="478"/>
          <ac:spMkLst>
            <pc:docMk/>
            <pc:sldMk cId="64392416" sldId="475"/>
            <ac:spMk id="11" creationId="{8653160A-653C-08EC-9525-27B9E65B73B9}"/>
          </ac:spMkLst>
        </pc:spChg>
        <pc:spChg chg="del">
          <ac:chgData name="Jonathan Adshead" userId="3fd9fcf95909496d" providerId="LiveId" clId="{C9B89E36-0CDC-4704-967E-40476B06CA48}" dt="2024-06-13T15:55:53.937" v="794" actId="478"/>
          <ac:spMkLst>
            <pc:docMk/>
            <pc:sldMk cId="64392416" sldId="475"/>
            <ac:spMk id="12" creationId="{CFA51509-033D-1899-A4F9-72E77714F29D}"/>
          </ac:spMkLst>
        </pc:spChg>
        <pc:spChg chg="del">
          <ac:chgData name="Jonathan Adshead" userId="3fd9fcf95909496d" providerId="LiveId" clId="{C9B89E36-0CDC-4704-967E-40476B06CA48}" dt="2024-06-13T15:55:53.937" v="794" actId="478"/>
          <ac:spMkLst>
            <pc:docMk/>
            <pc:sldMk cId="64392416" sldId="475"/>
            <ac:spMk id="14" creationId="{7B0BBB52-D3E2-9F18-2AF6-2DE2FB36139D}"/>
          </ac:spMkLst>
        </pc:spChg>
        <pc:spChg chg="del">
          <ac:chgData name="Jonathan Adshead" userId="3fd9fcf95909496d" providerId="LiveId" clId="{C9B89E36-0CDC-4704-967E-40476B06CA48}" dt="2024-06-13T15:55:53.937" v="794" actId="478"/>
          <ac:spMkLst>
            <pc:docMk/>
            <pc:sldMk cId="64392416" sldId="475"/>
            <ac:spMk id="16" creationId="{511BC02E-C212-27C1-9098-C05EC3237F7B}"/>
          </ac:spMkLst>
        </pc:spChg>
        <pc:spChg chg="del">
          <ac:chgData name="Jonathan Adshead" userId="3fd9fcf95909496d" providerId="LiveId" clId="{C9B89E36-0CDC-4704-967E-40476B06CA48}" dt="2024-06-13T15:55:53.937" v="794" actId="478"/>
          <ac:spMkLst>
            <pc:docMk/>
            <pc:sldMk cId="64392416" sldId="475"/>
            <ac:spMk id="17" creationId="{DA965455-EF1E-7935-2F9E-E090CEE8CAB5}"/>
          </ac:spMkLst>
        </pc:spChg>
        <pc:spChg chg="del">
          <ac:chgData name="Jonathan Adshead" userId="3fd9fcf95909496d" providerId="LiveId" clId="{C9B89E36-0CDC-4704-967E-40476B06CA48}" dt="2024-06-13T15:55:53.937" v="794" actId="478"/>
          <ac:spMkLst>
            <pc:docMk/>
            <pc:sldMk cId="64392416" sldId="475"/>
            <ac:spMk id="18" creationId="{05066553-F602-5A79-32BB-2C70225A6B7E}"/>
          </ac:spMkLst>
        </pc:spChg>
        <pc:spChg chg="del">
          <ac:chgData name="Jonathan Adshead" userId="3fd9fcf95909496d" providerId="LiveId" clId="{C9B89E36-0CDC-4704-967E-40476B06CA48}" dt="2024-06-13T15:55:53.937" v="794" actId="478"/>
          <ac:spMkLst>
            <pc:docMk/>
            <pc:sldMk cId="64392416" sldId="475"/>
            <ac:spMk id="19" creationId="{BCBB9553-6FCF-1B7C-1941-6091AB3E485F}"/>
          </ac:spMkLst>
        </pc:spChg>
        <pc:spChg chg="del">
          <ac:chgData name="Jonathan Adshead" userId="3fd9fcf95909496d" providerId="LiveId" clId="{C9B89E36-0CDC-4704-967E-40476B06CA48}" dt="2024-06-13T15:55:53.937" v="794" actId="478"/>
          <ac:spMkLst>
            <pc:docMk/>
            <pc:sldMk cId="64392416" sldId="475"/>
            <ac:spMk id="20" creationId="{A3DAFE00-0B52-8B54-AFBD-601073112B3D}"/>
          </ac:spMkLst>
        </pc:spChg>
        <pc:spChg chg="del">
          <ac:chgData name="Jonathan Adshead" userId="3fd9fcf95909496d" providerId="LiveId" clId="{C9B89E36-0CDC-4704-967E-40476B06CA48}" dt="2024-06-13T15:55:53.937" v="794" actId="478"/>
          <ac:spMkLst>
            <pc:docMk/>
            <pc:sldMk cId="64392416" sldId="475"/>
            <ac:spMk id="21" creationId="{1F6631CB-741D-5EF8-A1E4-48B1F20444F0}"/>
          </ac:spMkLst>
        </pc:spChg>
        <pc:spChg chg="del">
          <ac:chgData name="Jonathan Adshead" userId="3fd9fcf95909496d" providerId="LiveId" clId="{C9B89E36-0CDC-4704-967E-40476B06CA48}" dt="2024-06-13T15:55:53.937" v="794" actId="478"/>
          <ac:spMkLst>
            <pc:docMk/>
            <pc:sldMk cId="64392416" sldId="475"/>
            <ac:spMk id="22" creationId="{8CAE49E4-2D3F-047A-A01F-DCD1F2D866B1}"/>
          </ac:spMkLst>
        </pc:spChg>
        <pc:spChg chg="del">
          <ac:chgData name="Jonathan Adshead" userId="3fd9fcf95909496d" providerId="LiveId" clId="{C9B89E36-0CDC-4704-967E-40476B06CA48}" dt="2024-06-13T15:55:53.937" v="794" actId="478"/>
          <ac:spMkLst>
            <pc:docMk/>
            <pc:sldMk cId="64392416" sldId="475"/>
            <ac:spMk id="23" creationId="{1DFA98B8-E120-968A-6A3F-53A7F4D4802D}"/>
          </ac:spMkLst>
        </pc:spChg>
        <pc:spChg chg="del">
          <ac:chgData name="Jonathan Adshead" userId="3fd9fcf95909496d" providerId="LiveId" clId="{C9B89E36-0CDC-4704-967E-40476B06CA48}" dt="2024-06-13T15:55:53.937" v="794" actId="478"/>
          <ac:spMkLst>
            <pc:docMk/>
            <pc:sldMk cId="64392416" sldId="475"/>
            <ac:spMk id="24" creationId="{CFD7CCF8-6453-1764-8547-6E82D610E0EC}"/>
          </ac:spMkLst>
        </pc:spChg>
        <pc:spChg chg="del">
          <ac:chgData name="Jonathan Adshead" userId="3fd9fcf95909496d" providerId="LiveId" clId="{C9B89E36-0CDC-4704-967E-40476B06CA48}" dt="2024-06-13T15:55:53.937" v="794" actId="478"/>
          <ac:spMkLst>
            <pc:docMk/>
            <pc:sldMk cId="64392416" sldId="475"/>
            <ac:spMk id="25" creationId="{7E56B502-B115-3AED-2590-89A143E1068C}"/>
          </ac:spMkLst>
        </pc:spChg>
        <pc:spChg chg="del">
          <ac:chgData name="Jonathan Adshead" userId="3fd9fcf95909496d" providerId="LiveId" clId="{C9B89E36-0CDC-4704-967E-40476B06CA48}" dt="2024-06-13T15:55:53.937" v="794" actId="478"/>
          <ac:spMkLst>
            <pc:docMk/>
            <pc:sldMk cId="64392416" sldId="475"/>
            <ac:spMk id="26" creationId="{E1D1089F-ED54-BC6E-DE7E-C157E8C213EA}"/>
          </ac:spMkLst>
        </pc:spChg>
        <pc:spChg chg="del">
          <ac:chgData name="Jonathan Adshead" userId="3fd9fcf95909496d" providerId="LiveId" clId="{C9B89E36-0CDC-4704-967E-40476B06CA48}" dt="2024-06-13T15:55:53.937" v="794" actId="478"/>
          <ac:spMkLst>
            <pc:docMk/>
            <pc:sldMk cId="64392416" sldId="475"/>
            <ac:spMk id="27" creationId="{B02E02DF-BD60-715E-4991-4162D266B79D}"/>
          </ac:spMkLst>
        </pc:spChg>
        <pc:spChg chg="del">
          <ac:chgData name="Jonathan Adshead" userId="3fd9fcf95909496d" providerId="LiveId" clId="{C9B89E36-0CDC-4704-967E-40476B06CA48}" dt="2024-06-13T15:55:53.937" v="794" actId="478"/>
          <ac:spMkLst>
            <pc:docMk/>
            <pc:sldMk cId="64392416" sldId="475"/>
            <ac:spMk id="28" creationId="{7FFF367C-452C-E2A2-E495-5934A56AB110}"/>
          </ac:spMkLst>
        </pc:spChg>
        <pc:spChg chg="del">
          <ac:chgData name="Jonathan Adshead" userId="3fd9fcf95909496d" providerId="LiveId" clId="{C9B89E36-0CDC-4704-967E-40476B06CA48}" dt="2024-06-13T15:55:53.937" v="794" actId="478"/>
          <ac:spMkLst>
            <pc:docMk/>
            <pc:sldMk cId="64392416" sldId="475"/>
            <ac:spMk id="29" creationId="{1E6865A3-CCEA-6831-A645-4ADE6CBCF354}"/>
          </ac:spMkLst>
        </pc:spChg>
        <pc:spChg chg="del">
          <ac:chgData name="Jonathan Adshead" userId="3fd9fcf95909496d" providerId="LiveId" clId="{C9B89E36-0CDC-4704-967E-40476B06CA48}" dt="2024-06-13T15:55:53.937" v="794" actId="478"/>
          <ac:spMkLst>
            <pc:docMk/>
            <pc:sldMk cId="64392416" sldId="475"/>
            <ac:spMk id="30" creationId="{7A310B40-BF2B-5AA3-3F65-A0E5DA09D1D3}"/>
          </ac:spMkLst>
        </pc:spChg>
        <pc:spChg chg="del">
          <ac:chgData name="Jonathan Adshead" userId="3fd9fcf95909496d" providerId="LiveId" clId="{C9B89E36-0CDC-4704-967E-40476B06CA48}" dt="2024-06-13T15:55:53.937" v="794" actId="478"/>
          <ac:spMkLst>
            <pc:docMk/>
            <pc:sldMk cId="64392416" sldId="475"/>
            <ac:spMk id="31" creationId="{9DCED3CA-D134-5737-4817-EED286558A87}"/>
          </ac:spMkLst>
        </pc:spChg>
        <pc:spChg chg="del">
          <ac:chgData name="Jonathan Adshead" userId="3fd9fcf95909496d" providerId="LiveId" clId="{C9B89E36-0CDC-4704-967E-40476B06CA48}" dt="2024-06-13T15:55:53.937" v="794" actId="478"/>
          <ac:spMkLst>
            <pc:docMk/>
            <pc:sldMk cId="64392416" sldId="475"/>
            <ac:spMk id="32" creationId="{F384D01B-5D7C-B0C7-8947-FC1166983817}"/>
          </ac:spMkLst>
        </pc:spChg>
        <pc:spChg chg="del">
          <ac:chgData name="Jonathan Adshead" userId="3fd9fcf95909496d" providerId="LiveId" clId="{C9B89E36-0CDC-4704-967E-40476B06CA48}" dt="2024-06-13T15:55:53.937" v="794" actId="478"/>
          <ac:spMkLst>
            <pc:docMk/>
            <pc:sldMk cId="64392416" sldId="475"/>
            <ac:spMk id="33" creationId="{97B4132E-5682-A95E-11D5-5F75BDEE4979}"/>
          </ac:spMkLst>
        </pc:spChg>
        <pc:spChg chg="del">
          <ac:chgData name="Jonathan Adshead" userId="3fd9fcf95909496d" providerId="LiveId" clId="{C9B89E36-0CDC-4704-967E-40476B06CA48}" dt="2024-06-13T15:55:53.937" v="794" actId="478"/>
          <ac:spMkLst>
            <pc:docMk/>
            <pc:sldMk cId="64392416" sldId="475"/>
            <ac:spMk id="34" creationId="{697562C1-4ABC-8782-615C-32D91F986590}"/>
          </ac:spMkLst>
        </pc:spChg>
        <pc:spChg chg="del">
          <ac:chgData name="Jonathan Adshead" userId="3fd9fcf95909496d" providerId="LiveId" clId="{C9B89E36-0CDC-4704-967E-40476B06CA48}" dt="2024-06-13T15:55:53.937" v="794" actId="478"/>
          <ac:spMkLst>
            <pc:docMk/>
            <pc:sldMk cId="64392416" sldId="475"/>
            <ac:spMk id="35" creationId="{C37020E7-38C8-8323-69BE-19B0CB41D471}"/>
          </ac:spMkLst>
        </pc:spChg>
        <pc:spChg chg="del">
          <ac:chgData name="Jonathan Adshead" userId="3fd9fcf95909496d" providerId="LiveId" clId="{C9B89E36-0CDC-4704-967E-40476B06CA48}" dt="2024-06-13T15:55:53.937" v="794" actId="478"/>
          <ac:spMkLst>
            <pc:docMk/>
            <pc:sldMk cId="64392416" sldId="475"/>
            <ac:spMk id="36" creationId="{261B14A7-EAAF-73EB-2FD8-D3570AB2151C}"/>
          </ac:spMkLst>
        </pc:spChg>
        <pc:spChg chg="del">
          <ac:chgData name="Jonathan Adshead" userId="3fd9fcf95909496d" providerId="LiveId" clId="{C9B89E36-0CDC-4704-967E-40476B06CA48}" dt="2024-06-13T15:55:53.937" v="794" actId="478"/>
          <ac:spMkLst>
            <pc:docMk/>
            <pc:sldMk cId="64392416" sldId="475"/>
            <ac:spMk id="37" creationId="{262E654D-E958-7565-7289-83B0C02E9596}"/>
          </ac:spMkLst>
        </pc:spChg>
        <pc:spChg chg="del">
          <ac:chgData name="Jonathan Adshead" userId="3fd9fcf95909496d" providerId="LiveId" clId="{C9B89E36-0CDC-4704-967E-40476B06CA48}" dt="2024-06-13T15:55:53.937" v="794" actId="478"/>
          <ac:spMkLst>
            <pc:docMk/>
            <pc:sldMk cId="64392416" sldId="475"/>
            <ac:spMk id="38" creationId="{0C4E8FF4-4CAF-0422-A607-36B25E344777}"/>
          </ac:spMkLst>
        </pc:spChg>
        <pc:spChg chg="del">
          <ac:chgData name="Jonathan Adshead" userId="3fd9fcf95909496d" providerId="LiveId" clId="{C9B89E36-0CDC-4704-967E-40476B06CA48}" dt="2024-06-13T15:55:53.937" v="794" actId="478"/>
          <ac:spMkLst>
            <pc:docMk/>
            <pc:sldMk cId="64392416" sldId="475"/>
            <ac:spMk id="39" creationId="{D8FFAB30-3D2A-1637-0502-A64D081FC952}"/>
          </ac:spMkLst>
        </pc:spChg>
        <pc:spChg chg="del">
          <ac:chgData name="Jonathan Adshead" userId="3fd9fcf95909496d" providerId="LiveId" clId="{C9B89E36-0CDC-4704-967E-40476B06CA48}" dt="2024-06-13T15:55:53.937" v="794" actId="478"/>
          <ac:spMkLst>
            <pc:docMk/>
            <pc:sldMk cId="64392416" sldId="475"/>
            <ac:spMk id="40" creationId="{42A68774-FAD2-3119-F042-5BCD5EF49CAA}"/>
          </ac:spMkLst>
        </pc:spChg>
        <pc:spChg chg="del">
          <ac:chgData name="Jonathan Adshead" userId="3fd9fcf95909496d" providerId="LiveId" clId="{C9B89E36-0CDC-4704-967E-40476B06CA48}" dt="2024-06-13T15:55:53.937" v="794" actId="478"/>
          <ac:spMkLst>
            <pc:docMk/>
            <pc:sldMk cId="64392416" sldId="475"/>
            <ac:spMk id="41" creationId="{0E6449F4-A3F1-C588-8363-D13834C6202B}"/>
          </ac:spMkLst>
        </pc:spChg>
        <pc:spChg chg="del">
          <ac:chgData name="Jonathan Adshead" userId="3fd9fcf95909496d" providerId="LiveId" clId="{C9B89E36-0CDC-4704-967E-40476B06CA48}" dt="2024-06-13T15:55:53.937" v="794" actId="478"/>
          <ac:spMkLst>
            <pc:docMk/>
            <pc:sldMk cId="64392416" sldId="475"/>
            <ac:spMk id="42" creationId="{CA599D00-1A55-C873-9A39-7C8434A99612}"/>
          </ac:spMkLst>
        </pc:spChg>
        <pc:spChg chg="del">
          <ac:chgData name="Jonathan Adshead" userId="3fd9fcf95909496d" providerId="LiveId" clId="{C9B89E36-0CDC-4704-967E-40476B06CA48}" dt="2024-06-13T15:55:53.937" v="794" actId="478"/>
          <ac:spMkLst>
            <pc:docMk/>
            <pc:sldMk cId="64392416" sldId="475"/>
            <ac:spMk id="43" creationId="{9A68FDE5-4E0B-AE4F-BB6A-74DF81FCBAC1}"/>
          </ac:spMkLst>
        </pc:spChg>
        <pc:spChg chg="del">
          <ac:chgData name="Jonathan Adshead" userId="3fd9fcf95909496d" providerId="LiveId" clId="{C9B89E36-0CDC-4704-967E-40476B06CA48}" dt="2024-06-13T15:55:53.937" v="794" actId="478"/>
          <ac:spMkLst>
            <pc:docMk/>
            <pc:sldMk cId="64392416" sldId="475"/>
            <ac:spMk id="44" creationId="{4AFFF449-F793-1B24-8F1F-3D696A4E475F}"/>
          </ac:spMkLst>
        </pc:spChg>
        <pc:spChg chg="del">
          <ac:chgData name="Jonathan Adshead" userId="3fd9fcf95909496d" providerId="LiveId" clId="{C9B89E36-0CDC-4704-967E-40476B06CA48}" dt="2024-06-13T15:55:53.937" v="794" actId="478"/>
          <ac:spMkLst>
            <pc:docMk/>
            <pc:sldMk cId="64392416" sldId="475"/>
            <ac:spMk id="45" creationId="{1747D765-2AD6-4114-A3D1-33356C62AC3B}"/>
          </ac:spMkLst>
        </pc:spChg>
        <pc:spChg chg="del">
          <ac:chgData name="Jonathan Adshead" userId="3fd9fcf95909496d" providerId="LiveId" clId="{C9B89E36-0CDC-4704-967E-40476B06CA48}" dt="2024-06-13T15:55:53.937" v="794" actId="478"/>
          <ac:spMkLst>
            <pc:docMk/>
            <pc:sldMk cId="64392416" sldId="475"/>
            <ac:spMk id="46" creationId="{520FA0FF-DB74-4EF0-6450-75796B9271EE}"/>
          </ac:spMkLst>
        </pc:spChg>
        <pc:spChg chg="del">
          <ac:chgData name="Jonathan Adshead" userId="3fd9fcf95909496d" providerId="LiveId" clId="{C9B89E36-0CDC-4704-967E-40476B06CA48}" dt="2024-06-13T15:55:53.937" v="794" actId="478"/>
          <ac:spMkLst>
            <pc:docMk/>
            <pc:sldMk cId="64392416" sldId="475"/>
            <ac:spMk id="47" creationId="{F30569BA-42C4-68D8-ABC8-67C241BBC8B5}"/>
          </ac:spMkLst>
        </pc:spChg>
        <pc:spChg chg="del">
          <ac:chgData name="Jonathan Adshead" userId="3fd9fcf95909496d" providerId="LiveId" clId="{C9B89E36-0CDC-4704-967E-40476B06CA48}" dt="2024-06-13T15:55:53.937" v="794" actId="478"/>
          <ac:spMkLst>
            <pc:docMk/>
            <pc:sldMk cId="64392416" sldId="475"/>
            <ac:spMk id="48" creationId="{F1AB6542-A47A-32B0-363C-C3233456E081}"/>
          </ac:spMkLst>
        </pc:spChg>
        <pc:spChg chg="del">
          <ac:chgData name="Jonathan Adshead" userId="3fd9fcf95909496d" providerId="LiveId" clId="{C9B89E36-0CDC-4704-967E-40476B06CA48}" dt="2024-06-13T15:55:53.937" v="794" actId="478"/>
          <ac:spMkLst>
            <pc:docMk/>
            <pc:sldMk cId="64392416" sldId="475"/>
            <ac:spMk id="49" creationId="{F47DA816-1023-1CC1-629A-52A1DF74ADFA}"/>
          </ac:spMkLst>
        </pc:spChg>
        <pc:spChg chg="del">
          <ac:chgData name="Jonathan Adshead" userId="3fd9fcf95909496d" providerId="LiveId" clId="{C9B89E36-0CDC-4704-967E-40476B06CA48}" dt="2024-06-13T15:55:53.937" v="794" actId="478"/>
          <ac:spMkLst>
            <pc:docMk/>
            <pc:sldMk cId="64392416" sldId="475"/>
            <ac:spMk id="50" creationId="{42703F36-D96F-754D-7409-3EC26D4D2EE6}"/>
          </ac:spMkLst>
        </pc:spChg>
        <pc:spChg chg="del">
          <ac:chgData name="Jonathan Adshead" userId="3fd9fcf95909496d" providerId="LiveId" clId="{C9B89E36-0CDC-4704-967E-40476B06CA48}" dt="2024-06-13T15:55:53.937" v="794" actId="478"/>
          <ac:spMkLst>
            <pc:docMk/>
            <pc:sldMk cId="64392416" sldId="475"/>
            <ac:spMk id="51" creationId="{0FDCD76C-A77A-0F7D-C1F2-8F25C8970C9D}"/>
          </ac:spMkLst>
        </pc:spChg>
        <pc:spChg chg="del">
          <ac:chgData name="Jonathan Adshead" userId="3fd9fcf95909496d" providerId="LiveId" clId="{C9B89E36-0CDC-4704-967E-40476B06CA48}" dt="2024-06-13T15:55:53.937" v="794" actId="478"/>
          <ac:spMkLst>
            <pc:docMk/>
            <pc:sldMk cId="64392416" sldId="475"/>
            <ac:spMk id="52" creationId="{232CF83B-020E-BB36-1379-BA7283FF7E05}"/>
          </ac:spMkLst>
        </pc:spChg>
        <pc:spChg chg="del">
          <ac:chgData name="Jonathan Adshead" userId="3fd9fcf95909496d" providerId="LiveId" clId="{C9B89E36-0CDC-4704-967E-40476B06CA48}" dt="2024-06-13T15:55:53.937" v="794" actId="478"/>
          <ac:spMkLst>
            <pc:docMk/>
            <pc:sldMk cId="64392416" sldId="475"/>
            <ac:spMk id="53" creationId="{6D3E7373-D249-4EA0-DB0C-DA09321DA82E}"/>
          </ac:spMkLst>
        </pc:spChg>
        <pc:spChg chg="del">
          <ac:chgData name="Jonathan Adshead" userId="3fd9fcf95909496d" providerId="LiveId" clId="{C9B89E36-0CDC-4704-967E-40476B06CA48}" dt="2024-06-13T15:55:53.937" v="794" actId="478"/>
          <ac:spMkLst>
            <pc:docMk/>
            <pc:sldMk cId="64392416" sldId="475"/>
            <ac:spMk id="54" creationId="{FB7D5161-0086-78A1-971F-8A51D8CB41A5}"/>
          </ac:spMkLst>
        </pc:spChg>
        <pc:spChg chg="del">
          <ac:chgData name="Jonathan Adshead" userId="3fd9fcf95909496d" providerId="LiveId" clId="{C9B89E36-0CDC-4704-967E-40476B06CA48}" dt="2024-06-13T15:55:53.937" v="794" actId="478"/>
          <ac:spMkLst>
            <pc:docMk/>
            <pc:sldMk cId="64392416" sldId="475"/>
            <ac:spMk id="55" creationId="{5BC71190-D5B0-0A5C-F74A-FBDD833CCEF1}"/>
          </ac:spMkLst>
        </pc:spChg>
        <pc:spChg chg="del">
          <ac:chgData name="Jonathan Adshead" userId="3fd9fcf95909496d" providerId="LiveId" clId="{C9B89E36-0CDC-4704-967E-40476B06CA48}" dt="2024-06-13T15:55:53.937" v="794" actId="478"/>
          <ac:spMkLst>
            <pc:docMk/>
            <pc:sldMk cId="64392416" sldId="475"/>
            <ac:spMk id="56" creationId="{A0D7C550-68F3-7966-EB22-BC27C8A698D6}"/>
          </ac:spMkLst>
        </pc:spChg>
        <pc:spChg chg="del">
          <ac:chgData name="Jonathan Adshead" userId="3fd9fcf95909496d" providerId="LiveId" clId="{C9B89E36-0CDC-4704-967E-40476B06CA48}" dt="2024-06-13T15:55:53.937" v="794" actId="478"/>
          <ac:spMkLst>
            <pc:docMk/>
            <pc:sldMk cId="64392416" sldId="475"/>
            <ac:spMk id="57" creationId="{962BFCA8-6298-7FCE-F56F-906E41F077B7}"/>
          </ac:spMkLst>
        </pc:spChg>
        <pc:spChg chg="del">
          <ac:chgData name="Jonathan Adshead" userId="3fd9fcf95909496d" providerId="LiveId" clId="{C9B89E36-0CDC-4704-967E-40476B06CA48}" dt="2024-06-13T15:55:53.937" v="794" actId="478"/>
          <ac:spMkLst>
            <pc:docMk/>
            <pc:sldMk cId="64392416" sldId="475"/>
            <ac:spMk id="58" creationId="{3DFD7162-E56B-22FB-112A-973BF11D1AA7}"/>
          </ac:spMkLst>
        </pc:spChg>
        <pc:spChg chg="del">
          <ac:chgData name="Jonathan Adshead" userId="3fd9fcf95909496d" providerId="LiveId" clId="{C9B89E36-0CDC-4704-967E-40476B06CA48}" dt="2024-06-13T15:55:53.937" v="794" actId="478"/>
          <ac:spMkLst>
            <pc:docMk/>
            <pc:sldMk cId="64392416" sldId="475"/>
            <ac:spMk id="59" creationId="{BA339A2F-3C16-608A-6528-859CA3D6BD7A}"/>
          </ac:spMkLst>
        </pc:spChg>
        <pc:spChg chg="del">
          <ac:chgData name="Jonathan Adshead" userId="3fd9fcf95909496d" providerId="LiveId" clId="{C9B89E36-0CDC-4704-967E-40476B06CA48}" dt="2024-06-13T15:55:53.937" v="794" actId="478"/>
          <ac:spMkLst>
            <pc:docMk/>
            <pc:sldMk cId="64392416" sldId="475"/>
            <ac:spMk id="60" creationId="{2D2C9B04-FB87-59F6-F1D6-27844693D867}"/>
          </ac:spMkLst>
        </pc:spChg>
        <pc:spChg chg="del">
          <ac:chgData name="Jonathan Adshead" userId="3fd9fcf95909496d" providerId="LiveId" clId="{C9B89E36-0CDC-4704-967E-40476B06CA48}" dt="2024-06-13T15:55:53.937" v="794" actId="478"/>
          <ac:spMkLst>
            <pc:docMk/>
            <pc:sldMk cId="64392416" sldId="475"/>
            <ac:spMk id="61" creationId="{706E35A0-1CDA-8FB1-72B3-9BE89D65F74B}"/>
          </ac:spMkLst>
        </pc:spChg>
        <pc:spChg chg="del">
          <ac:chgData name="Jonathan Adshead" userId="3fd9fcf95909496d" providerId="LiveId" clId="{C9B89E36-0CDC-4704-967E-40476B06CA48}" dt="2024-06-13T15:55:53.937" v="794" actId="478"/>
          <ac:spMkLst>
            <pc:docMk/>
            <pc:sldMk cId="64392416" sldId="475"/>
            <ac:spMk id="62" creationId="{5A73E43D-DCAE-EC53-7C9E-346801218C40}"/>
          </ac:spMkLst>
        </pc:spChg>
        <pc:spChg chg="del">
          <ac:chgData name="Jonathan Adshead" userId="3fd9fcf95909496d" providerId="LiveId" clId="{C9B89E36-0CDC-4704-967E-40476B06CA48}" dt="2024-06-13T15:55:57.976" v="796" actId="478"/>
          <ac:spMkLst>
            <pc:docMk/>
            <pc:sldMk cId="64392416" sldId="475"/>
            <ac:spMk id="63" creationId="{318EB822-8B34-AAFA-EE41-8450F907549C}"/>
          </ac:spMkLst>
        </pc:spChg>
        <pc:spChg chg="del">
          <ac:chgData name="Jonathan Adshead" userId="3fd9fcf95909496d" providerId="LiveId" clId="{C9B89E36-0CDC-4704-967E-40476B06CA48}" dt="2024-06-13T15:55:53.937" v="794" actId="478"/>
          <ac:spMkLst>
            <pc:docMk/>
            <pc:sldMk cId="64392416" sldId="475"/>
            <ac:spMk id="64" creationId="{962EC0E7-0F10-12B6-8FB3-5759B5E0BA48}"/>
          </ac:spMkLst>
        </pc:spChg>
        <pc:spChg chg="del">
          <ac:chgData name="Jonathan Adshead" userId="3fd9fcf95909496d" providerId="LiveId" clId="{C9B89E36-0CDC-4704-967E-40476B06CA48}" dt="2024-06-13T15:55:53.937" v="794" actId="478"/>
          <ac:spMkLst>
            <pc:docMk/>
            <pc:sldMk cId="64392416" sldId="475"/>
            <ac:spMk id="65" creationId="{64F40817-8FDB-C646-70CB-42792407023C}"/>
          </ac:spMkLst>
        </pc:spChg>
        <pc:spChg chg="del">
          <ac:chgData name="Jonathan Adshead" userId="3fd9fcf95909496d" providerId="LiveId" clId="{C9B89E36-0CDC-4704-967E-40476B06CA48}" dt="2024-06-13T15:55:53.937" v="794" actId="478"/>
          <ac:spMkLst>
            <pc:docMk/>
            <pc:sldMk cId="64392416" sldId="475"/>
            <ac:spMk id="66" creationId="{AF8F7DAA-E240-26EC-4756-5F1E9E53C17B}"/>
          </ac:spMkLst>
        </pc:spChg>
        <pc:spChg chg="del">
          <ac:chgData name="Jonathan Adshead" userId="3fd9fcf95909496d" providerId="LiveId" clId="{C9B89E36-0CDC-4704-967E-40476B06CA48}" dt="2024-06-13T15:55:53.937" v="794" actId="478"/>
          <ac:spMkLst>
            <pc:docMk/>
            <pc:sldMk cId="64392416" sldId="475"/>
            <ac:spMk id="67" creationId="{5F10B1BA-4660-B1C2-D7F5-E8B6E50F6608}"/>
          </ac:spMkLst>
        </pc:spChg>
        <pc:spChg chg="del">
          <ac:chgData name="Jonathan Adshead" userId="3fd9fcf95909496d" providerId="LiveId" clId="{C9B89E36-0CDC-4704-967E-40476B06CA48}" dt="2024-06-13T15:55:53.937" v="794" actId="478"/>
          <ac:spMkLst>
            <pc:docMk/>
            <pc:sldMk cId="64392416" sldId="475"/>
            <ac:spMk id="68" creationId="{91F332BF-CA43-0173-4AAC-99581C1A2BB4}"/>
          </ac:spMkLst>
        </pc:spChg>
        <pc:spChg chg="del">
          <ac:chgData name="Jonathan Adshead" userId="3fd9fcf95909496d" providerId="LiveId" clId="{C9B89E36-0CDC-4704-967E-40476B06CA48}" dt="2024-06-13T15:55:53.937" v="794" actId="478"/>
          <ac:spMkLst>
            <pc:docMk/>
            <pc:sldMk cId="64392416" sldId="475"/>
            <ac:spMk id="69" creationId="{AA1C4D05-CD4D-0EBE-3459-88D46649B2C8}"/>
          </ac:spMkLst>
        </pc:spChg>
        <pc:spChg chg="del">
          <ac:chgData name="Jonathan Adshead" userId="3fd9fcf95909496d" providerId="LiveId" clId="{C9B89E36-0CDC-4704-967E-40476B06CA48}" dt="2024-06-13T15:55:53.937" v="794" actId="478"/>
          <ac:spMkLst>
            <pc:docMk/>
            <pc:sldMk cId="64392416" sldId="475"/>
            <ac:spMk id="70" creationId="{C34C268E-D631-664B-AB3D-2334233A0923}"/>
          </ac:spMkLst>
        </pc:spChg>
        <pc:spChg chg="del">
          <ac:chgData name="Jonathan Adshead" userId="3fd9fcf95909496d" providerId="LiveId" clId="{C9B89E36-0CDC-4704-967E-40476B06CA48}" dt="2024-06-13T15:55:53.937" v="794" actId="478"/>
          <ac:spMkLst>
            <pc:docMk/>
            <pc:sldMk cId="64392416" sldId="475"/>
            <ac:spMk id="71" creationId="{5A2F4CC7-440D-4086-F688-1402D1FE7FA8}"/>
          </ac:spMkLst>
        </pc:spChg>
        <pc:spChg chg="del">
          <ac:chgData name="Jonathan Adshead" userId="3fd9fcf95909496d" providerId="LiveId" clId="{C9B89E36-0CDC-4704-967E-40476B06CA48}" dt="2024-06-13T15:55:53.937" v="794" actId="478"/>
          <ac:spMkLst>
            <pc:docMk/>
            <pc:sldMk cId="64392416" sldId="475"/>
            <ac:spMk id="72" creationId="{42654F67-DEA0-CF27-1DCB-A68CBCEE95D7}"/>
          </ac:spMkLst>
        </pc:spChg>
        <pc:spChg chg="del">
          <ac:chgData name="Jonathan Adshead" userId="3fd9fcf95909496d" providerId="LiveId" clId="{C9B89E36-0CDC-4704-967E-40476B06CA48}" dt="2024-06-13T15:55:53.937" v="794" actId="478"/>
          <ac:spMkLst>
            <pc:docMk/>
            <pc:sldMk cId="64392416" sldId="475"/>
            <ac:spMk id="73" creationId="{815CF415-39F4-DED8-2F77-995D4CA9796A}"/>
          </ac:spMkLst>
        </pc:spChg>
        <pc:spChg chg="del">
          <ac:chgData name="Jonathan Adshead" userId="3fd9fcf95909496d" providerId="LiveId" clId="{C9B89E36-0CDC-4704-967E-40476B06CA48}" dt="2024-06-13T15:55:53.937" v="794" actId="478"/>
          <ac:spMkLst>
            <pc:docMk/>
            <pc:sldMk cId="64392416" sldId="475"/>
            <ac:spMk id="74" creationId="{E14DAA70-17EE-DA94-3F20-634331D72A9D}"/>
          </ac:spMkLst>
        </pc:spChg>
        <pc:spChg chg="del">
          <ac:chgData name="Jonathan Adshead" userId="3fd9fcf95909496d" providerId="LiveId" clId="{C9B89E36-0CDC-4704-967E-40476B06CA48}" dt="2024-06-13T15:55:53.937" v="794" actId="478"/>
          <ac:spMkLst>
            <pc:docMk/>
            <pc:sldMk cId="64392416" sldId="475"/>
            <ac:spMk id="75" creationId="{10984E64-C3E0-AFE9-7D8E-69F10F333107}"/>
          </ac:spMkLst>
        </pc:spChg>
        <pc:spChg chg="del">
          <ac:chgData name="Jonathan Adshead" userId="3fd9fcf95909496d" providerId="LiveId" clId="{C9B89E36-0CDC-4704-967E-40476B06CA48}" dt="2024-06-13T15:55:56.073" v="795" actId="478"/>
          <ac:spMkLst>
            <pc:docMk/>
            <pc:sldMk cId="64392416" sldId="475"/>
            <ac:spMk id="93" creationId="{9F8368D9-902F-933C-97CE-98D2B2F0A2DA}"/>
          </ac:spMkLst>
        </pc:spChg>
        <pc:grpChg chg="del">
          <ac:chgData name="Jonathan Adshead" userId="3fd9fcf95909496d" providerId="LiveId" clId="{C9B89E36-0CDC-4704-967E-40476B06CA48}" dt="2024-06-13T15:55:53.937" v="794" actId="478"/>
          <ac:grpSpMkLst>
            <pc:docMk/>
            <pc:sldMk cId="64392416" sldId="475"/>
            <ac:grpSpMk id="81" creationId="{66BB73AD-8C71-3754-01AA-41DD98ACE0B7}"/>
          </ac:grpSpMkLst>
        </pc:grpChg>
        <pc:grpChg chg="del">
          <ac:chgData name="Jonathan Adshead" userId="3fd9fcf95909496d" providerId="LiveId" clId="{C9B89E36-0CDC-4704-967E-40476B06CA48}" dt="2024-06-13T15:55:53.937" v="794" actId="478"/>
          <ac:grpSpMkLst>
            <pc:docMk/>
            <pc:sldMk cId="64392416" sldId="475"/>
            <ac:grpSpMk id="87" creationId="{C8C98096-4710-99E2-5912-0F8E5868CF07}"/>
          </ac:grpSpMkLst>
        </pc:grpChg>
        <pc:cxnChg chg="del">
          <ac:chgData name="Jonathan Adshead" userId="3fd9fcf95909496d" providerId="LiveId" clId="{C9B89E36-0CDC-4704-967E-40476B06CA48}" dt="2024-06-13T15:55:53.937" v="794" actId="478"/>
          <ac:cxnSpMkLst>
            <pc:docMk/>
            <pc:sldMk cId="64392416" sldId="475"/>
            <ac:cxnSpMk id="6" creationId="{948B59D8-5D0B-39CF-DE4E-F8876D795B45}"/>
          </ac:cxnSpMkLst>
        </pc:cxnChg>
        <pc:cxnChg chg="del">
          <ac:chgData name="Jonathan Adshead" userId="3fd9fcf95909496d" providerId="LiveId" clId="{C9B89E36-0CDC-4704-967E-40476B06CA48}" dt="2024-06-13T15:55:53.937" v="794" actId="478"/>
          <ac:cxnSpMkLst>
            <pc:docMk/>
            <pc:sldMk cId="64392416" sldId="475"/>
            <ac:cxnSpMk id="8" creationId="{FA6F54E0-0073-FF4D-B85C-56BD5695A0B8}"/>
          </ac:cxnSpMkLst>
        </pc:cxnChg>
        <pc:cxnChg chg="del">
          <ac:chgData name="Jonathan Adshead" userId="3fd9fcf95909496d" providerId="LiveId" clId="{C9B89E36-0CDC-4704-967E-40476B06CA48}" dt="2024-06-13T15:55:53.937" v="794" actId="478"/>
          <ac:cxnSpMkLst>
            <pc:docMk/>
            <pc:sldMk cId="64392416" sldId="475"/>
            <ac:cxnSpMk id="78" creationId="{4EC5585F-D9ED-9BAE-13AB-DED60789237D}"/>
          </ac:cxnSpMkLst>
        </pc:cxnChg>
      </pc:sldChg>
      <pc:sldChg chg="add del">
        <pc:chgData name="Jonathan Adshead" userId="3fd9fcf95909496d" providerId="LiveId" clId="{C9B89E36-0CDC-4704-967E-40476B06CA48}" dt="2024-06-13T16:07:01.009" v="1195" actId="47"/>
        <pc:sldMkLst>
          <pc:docMk/>
          <pc:sldMk cId="3102339540" sldId="476"/>
        </pc:sldMkLst>
      </pc:sldChg>
      <pc:sldChg chg="addSp delSp modSp add del mod">
        <pc:chgData name="Jonathan Adshead" userId="3fd9fcf95909496d" providerId="LiveId" clId="{C9B89E36-0CDC-4704-967E-40476B06CA48}" dt="2024-06-13T16:18:28.157" v="1276" actId="47"/>
        <pc:sldMkLst>
          <pc:docMk/>
          <pc:sldMk cId="981934178" sldId="477"/>
        </pc:sldMkLst>
        <pc:spChg chg="del">
          <ac:chgData name="Jonathan Adshead" userId="3fd9fcf95909496d" providerId="LiveId" clId="{C9B89E36-0CDC-4704-967E-40476B06CA48}" dt="2024-06-13T15:56:55.370" v="825" actId="478"/>
          <ac:spMkLst>
            <pc:docMk/>
            <pc:sldMk cId="981934178" sldId="477"/>
            <ac:spMk id="5" creationId="{E80F99FC-38BF-4D92-8757-33477B9DB3D7}"/>
          </ac:spMkLst>
        </pc:spChg>
        <pc:spChg chg="add del mod">
          <ac:chgData name="Jonathan Adshead" userId="3fd9fcf95909496d" providerId="LiveId" clId="{C9B89E36-0CDC-4704-967E-40476B06CA48}" dt="2024-06-13T15:56:55.370" v="825" actId="478"/>
          <ac:spMkLst>
            <pc:docMk/>
            <pc:sldMk cId="981934178" sldId="477"/>
            <ac:spMk id="6" creationId="{7BEAB539-2D82-1255-E741-F6FCB5E41EF6}"/>
          </ac:spMkLst>
        </pc:spChg>
        <pc:spChg chg="del">
          <ac:chgData name="Jonathan Adshead" userId="3fd9fcf95909496d" providerId="LiveId" clId="{C9B89E36-0CDC-4704-967E-40476B06CA48}" dt="2024-06-13T15:56:58.306" v="826" actId="478"/>
          <ac:spMkLst>
            <pc:docMk/>
            <pc:sldMk cId="981934178" sldId="477"/>
            <ac:spMk id="7" creationId="{E6F8A924-8EC3-4236-98F6-ED159202E75C}"/>
          </ac:spMkLst>
        </pc:spChg>
        <pc:spChg chg="del">
          <ac:chgData name="Jonathan Adshead" userId="3fd9fcf95909496d" providerId="LiveId" clId="{C9B89E36-0CDC-4704-967E-40476B06CA48}" dt="2024-06-13T15:56:58.306" v="826" actId="478"/>
          <ac:spMkLst>
            <pc:docMk/>
            <pc:sldMk cId="981934178" sldId="477"/>
            <ac:spMk id="8" creationId="{EAD36779-DD1B-447D-82D4-04C46A01D3F0}"/>
          </ac:spMkLst>
        </pc:spChg>
        <pc:spChg chg="del">
          <ac:chgData name="Jonathan Adshead" userId="3fd9fcf95909496d" providerId="LiveId" clId="{C9B89E36-0CDC-4704-967E-40476B06CA48}" dt="2024-06-13T15:56:58.306" v="826" actId="478"/>
          <ac:spMkLst>
            <pc:docMk/>
            <pc:sldMk cId="981934178" sldId="477"/>
            <ac:spMk id="9" creationId="{5BEEFBED-7FFE-4499-AB09-5BD985017478}"/>
          </ac:spMkLst>
        </pc:spChg>
        <pc:spChg chg="del">
          <ac:chgData name="Jonathan Adshead" userId="3fd9fcf95909496d" providerId="LiveId" clId="{C9B89E36-0CDC-4704-967E-40476B06CA48}" dt="2024-06-13T15:56:58.306" v="826" actId="478"/>
          <ac:spMkLst>
            <pc:docMk/>
            <pc:sldMk cId="981934178" sldId="477"/>
            <ac:spMk id="10" creationId="{BF98A78E-B392-4E33-8822-C50DA6265F68}"/>
          </ac:spMkLst>
        </pc:spChg>
        <pc:spChg chg="del">
          <ac:chgData name="Jonathan Adshead" userId="3fd9fcf95909496d" providerId="LiveId" clId="{C9B89E36-0CDC-4704-967E-40476B06CA48}" dt="2024-06-13T15:56:58.306" v="826" actId="478"/>
          <ac:spMkLst>
            <pc:docMk/>
            <pc:sldMk cId="981934178" sldId="477"/>
            <ac:spMk id="11" creationId="{22BF8D06-FDEE-46AB-9813-50E8B87FDB74}"/>
          </ac:spMkLst>
        </pc:spChg>
        <pc:spChg chg="add del mod">
          <ac:chgData name="Jonathan Adshead" userId="3fd9fcf95909496d" providerId="LiveId" clId="{C9B89E36-0CDC-4704-967E-40476B06CA48}" dt="2024-06-13T15:56:55.370" v="825" actId="478"/>
          <ac:spMkLst>
            <pc:docMk/>
            <pc:sldMk cId="981934178" sldId="477"/>
            <ac:spMk id="12" creationId="{12F85C5D-B986-B0EC-A4A1-0AB8582777D0}"/>
          </ac:spMkLst>
        </pc:spChg>
        <pc:spChg chg="add del mod">
          <ac:chgData name="Jonathan Adshead" userId="3fd9fcf95909496d" providerId="LiveId" clId="{C9B89E36-0CDC-4704-967E-40476B06CA48}" dt="2024-06-13T15:56:55.370" v="825" actId="478"/>
          <ac:spMkLst>
            <pc:docMk/>
            <pc:sldMk cId="981934178" sldId="477"/>
            <ac:spMk id="13" creationId="{002EC16D-63F7-87A7-5F0B-B146C7E838D1}"/>
          </ac:spMkLst>
        </pc:spChg>
        <pc:spChg chg="add del mod">
          <ac:chgData name="Jonathan Adshead" userId="3fd9fcf95909496d" providerId="LiveId" clId="{C9B89E36-0CDC-4704-967E-40476B06CA48}" dt="2024-06-13T15:56:55.370" v="825" actId="478"/>
          <ac:spMkLst>
            <pc:docMk/>
            <pc:sldMk cId="981934178" sldId="477"/>
            <ac:spMk id="14" creationId="{417E2BCD-F1FD-C38B-A878-00E18BCB6D4B}"/>
          </ac:spMkLst>
        </pc:spChg>
        <pc:spChg chg="add del mod">
          <ac:chgData name="Jonathan Adshead" userId="3fd9fcf95909496d" providerId="LiveId" clId="{C9B89E36-0CDC-4704-967E-40476B06CA48}" dt="2024-06-13T15:56:55.370" v="825" actId="478"/>
          <ac:spMkLst>
            <pc:docMk/>
            <pc:sldMk cId="981934178" sldId="477"/>
            <ac:spMk id="15" creationId="{34A27F4C-C416-4934-12B4-BDCD7CEE31B1}"/>
          </ac:spMkLst>
        </pc:spChg>
        <pc:spChg chg="add del mod">
          <ac:chgData name="Jonathan Adshead" userId="3fd9fcf95909496d" providerId="LiveId" clId="{C9B89E36-0CDC-4704-967E-40476B06CA48}" dt="2024-06-13T15:56:55.370" v="825" actId="478"/>
          <ac:spMkLst>
            <pc:docMk/>
            <pc:sldMk cId="981934178" sldId="477"/>
            <ac:spMk id="16" creationId="{C8D285CD-395C-791A-2B84-E00CAD8BE214}"/>
          </ac:spMkLst>
        </pc:spChg>
        <pc:spChg chg="add del mod">
          <ac:chgData name="Jonathan Adshead" userId="3fd9fcf95909496d" providerId="LiveId" clId="{C9B89E36-0CDC-4704-967E-40476B06CA48}" dt="2024-06-13T15:56:55.370" v="825" actId="478"/>
          <ac:spMkLst>
            <pc:docMk/>
            <pc:sldMk cId="981934178" sldId="477"/>
            <ac:spMk id="17" creationId="{A2038D48-6AA2-B211-AFD4-9C9302855524}"/>
          </ac:spMkLst>
        </pc:spChg>
        <pc:spChg chg="add del mod">
          <ac:chgData name="Jonathan Adshead" userId="3fd9fcf95909496d" providerId="LiveId" clId="{C9B89E36-0CDC-4704-967E-40476B06CA48}" dt="2024-06-13T15:56:55.370" v="825" actId="478"/>
          <ac:spMkLst>
            <pc:docMk/>
            <pc:sldMk cId="981934178" sldId="477"/>
            <ac:spMk id="18" creationId="{F6B00F39-624F-840C-BBE0-AAA7A4810BE8}"/>
          </ac:spMkLst>
        </pc:spChg>
        <pc:spChg chg="del">
          <ac:chgData name="Jonathan Adshead" userId="3fd9fcf95909496d" providerId="LiveId" clId="{C9B89E36-0CDC-4704-967E-40476B06CA48}" dt="2024-06-13T15:56:58.306" v="826" actId="478"/>
          <ac:spMkLst>
            <pc:docMk/>
            <pc:sldMk cId="981934178" sldId="477"/>
            <ac:spMk id="19" creationId="{21D68933-4D91-4017-8092-91E8C3DE9667}"/>
          </ac:spMkLst>
        </pc:spChg>
        <pc:spChg chg="add del mod">
          <ac:chgData name="Jonathan Adshead" userId="3fd9fcf95909496d" providerId="LiveId" clId="{C9B89E36-0CDC-4704-967E-40476B06CA48}" dt="2024-06-13T15:56:58.306" v="826" actId="478"/>
          <ac:spMkLst>
            <pc:docMk/>
            <pc:sldMk cId="981934178" sldId="477"/>
            <ac:spMk id="21" creationId="{314F4F38-45E4-3309-B98B-B3A6AA2E75D7}"/>
          </ac:spMkLst>
        </pc:spChg>
        <pc:spChg chg="add del mod">
          <ac:chgData name="Jonathan Adshead" userId="3fd9fcf95909496d" providerId="LiveId" clId="{C9B89E36-0CDC-4704-967E-40476B06CA48}" dt="2024-06-13T15:56:58.306" v="826" actId="478"/>
          <ac:spMkLst>
            <pc:docMk/>
            <pc:sldMk cId="981934178" sldId="477"/>
            <ac:spMk id="23" creationId="{022150DE-1BAD-82FD-2881-E7FBD4D017C4}"/>
          </ac:spMkLst>
        </pc:spChg>
        <pc:spChg chg="del">
          <ac:chgData name="Jonathan Adshead" userId="3fd9fcf95909496d" providerId="LiveId" clId="{C9B89E36-0CDC-4704-967E-40476B06CA48}" dt="2024-06-13T15:56:58.306" v="826" actId="478"/>
          <ac:spMkLst>
            <pc:docMk/>
            <pc:sldMk cId="981934178" sldId="477"/>
            <ac:spMk id="25" creationId="{59687893-49C6-4037-869B-503B054BE12B}"/>
          </ac:spMkLst>
        </pc:spChg>
        <pc:spChg chg="add del mod">
          <ac:chgData name="Jonathan Adshead" userId="3fd9fcf95909496d" providerId="LiveId" clId="{C9B89E36-0CDC-4704-967E-40476B06CA48}" dt="2024-06-13T15:57:01.184" v="827" actId="478"/>
          <ac:spMkLst>
            <pc:docMk/>
            <pc:sldMk cId="981934178" sldId="477"/>
            <ac:spMk id="26" creationId="{1265EF32-3103-7126-3A9B-F3861B2E7993}"/>
          </ac:spMkLst>
        </pc:spChg>
        <pc:spChg chg="add del mod">
          <ac:chgData name="Jonathan Adshead" userId="3fd9fcf95909496d" providerId="LiveId" clId="{C9B89E36-0CDC-4704-967E-40476B06CA48}" dt="2024-06-13T15:57:01.184" v="827" actId="478"/>
          <ac:spMkLst>
            <pc:docMk/>
            <pc:sldMk cId="981934178" sldId="477"/>
            <ac:spMk id="28" creationId="{1696F115-26A8-91CF-8121-4A2E71FF1FB4}"/>
          </ac:spMkLst>
        </pc:spChg>
        <pc:spChg chg="del">
          <ac:chgData name="Jonathan Adshead" userId="3fd9fcf95909496d" providerId="LiveId" clId="{C9B89E36-0CDC-4704-967E-40476B06CA48}" dt="2024-06-13T15:56:55.370" v="825" actId="478"/>
          <ac:spMkLst>
            <pc:docMk/>
            <pc:sldMk cId="981934178" sldId="477"/>
            <ac:spMk id="29" creationId="{79216EFD-AA88-4591-9563-F474C2B4BE62}"/>
          </ac:spMkLst>
        </pc:spChg>
        <pc:spChg chg="del mod">
          <ac:chgData name="Jonathan Adshead" userId="3fd9fcf95909496d" providerId="LiveId" clId="{C9B89E36-0CDC-4704-967E-40476B06CA48}" dt="2024-06-13T15:56:58.306" v="826" actId="478"/>
          <ac:spMkLst>
            <pc:docMk/>
            <pc:sldMk cId="981934178" sldId="477"/>
            <ac:spMk id="30" creationId="{45C4D2E9-8106-4E2F-B886-D1E6CE482F51}"/>
          </ac:spMkLst>
        </pc:spChg>
        <pc:spChg chg="add del mod">
          <ac:chgData name="Jonathan Adshead" userId="3fd9fcf95909496d" providerId="LiveId" clId="{C9B89E36-0CDC-4704-967E-40476B06CA48}" dt="2024-06-13T15:57:01.184" v="827" actId="478"/>
          <ac:spMkLst>
            <pc:docMk/>
            <pc:sldMk cId="981934178" sldId="477"/>
            <ac:spMk id="32" creationId="{E5BEF05B-FF20-1DFA-4B83-4D0F79D5D838}"/>
          </ac:spMkLst>
        </pc:spChg>
        <pc:spChg chg="add del mod">
          <ac:chgData name="Jonathan Adshead" userId="3fd9fcf95909496d" providerId="LiveId" clId="{C9B89E36-0CDC-4704-967E-40476B06CA48}" dt="2024-06-13T15:57:01.184" v="827" actId="478"/>
          <ac:spMkLst>
            <pc:docMk/>
            <pc:sldMk cId="981934178" sldId="477"/>
            <ac:spMk id="34" creationId="{413F0CD4-68D3-7BEF-652A-54484EA544AD}"/>
          </ac:spMkLst>
        </pc:spChg>
        <pc:spChg chg="mod">
          <ac:chgData name="Jonathan Adshead" userId="3fd9fcf95909496d" providerId="LiveId" clId="{C9B89E36-0CDC-4704-967E-40476B06CA48}" dt="2024-06-13T15:56:32.960" v="822" actId="20577"/>
          <ac:spMkLst>
            <pc:docMk/>
            <pc:sldMk cId="981934178" sldId="477"/>
            <ac:spMk id="35" creationId="{1CDB98CD-CE17-7F3F-E501-22377C761BD2}"/>
          </ac:spMkLst>
        </pc:spChg>
        <pc:spChg chg="add del mod">
          <ac:chgData name="Jonathan Adshead" userId="3fd9fcf95909496d" providerId="LiveId" clId="{C9B89E36-0CDC-4704-967E-40476B06CA48}" dt="2024-06-13T15:57:01.184" v="827" actId="478"/>
          <ac:spMkLst>
            <pc:docMk/>
            <pc:sldMk cId="981934178" sldId="477"/>
            <ac:spMk id="37" creationId="{9402DB6C-531E-B102-8C3B-04A574CDE30C}"/>
          </ac:spMkLst>
        </pc:spChg>
        <pc:spChg chg="add del mod">
          <ac:chgData name="Jonathan Adshead" userId="3fd9fcf95909496d" providerId="LiveId" clId="{C9B89E36-0CDC-4704-967E-40476B06CA48}" dt="2024-06-13T15:57:01.184" v="827" actId="478"/>
          <ac:spMkLst>
            <pc:docMk/>
            <pc:sldMk cId="981934178" sldId="477"/>
            <ac:spMk id="39" creationId="{B74C2B2E-54A4-2FE7-C088-1293AE46F352}"/>
          </ac:spMkLst>
        </pc:spChg>
        <pc:spChg chg="add del mod">
          <ac:chgData name="Jonathan Adshead" userId="3fd9fcf95909496d" providerId="LiveId" clId="{C9B89E36-0CDC-4704-967E-40476B06CA48}" dt="2024-06-13T15:57:01.184" v="827" actId="478"/>
          <ac:spMkLst>
            <pc:docMk/>
            <pc:sldMk cId="981934178" sldId="477"/>
            <ac:spMk id="41" creationId="{F985F045-26F5-DDA1-E7A6-EC167B9D8DC1}"/>
          </ac:spMkLst>
        </pc:spChg>
        <pc:spChg chg="add del mod">
          <ac:chgData name="Jonathan Adshead" userId="3fd9fcf95909496d" providerId="LiveId" clId="{C9B89E36-0CDC-4704-967E-40476B06CA48}" dt="2024-06-13T15:57:01.184" v="827" actId="478"/>
          <ac:spMkLst>
            <pc:docMk/>
            <pc:sldMk cId="981934178" sldId="477"/>
            <ac:spMk id="43" creationId="{52FFAABB-13B7-777A-678F-DAABF22965AA}"/>
          </ac:spMkLst>
        </pc:spChg>
        <pc:spChg chg="add mod">
          <ac:chgData name="Jonathan Adshead" userId="3fd9fcf95909496d" providerId="LiveId" clId="{C9B89E36-0CDC-4704-967E-40476B06CA48}" dt="2024-06-13T15:58:32.488" v="955" actId="20577"/>
          <ac:spMkLst>
            <pc:docMk/>
            <pc:sldMk cId="981934178" sldId="477"/>
            <ac:spMk id="44" creationId="{E0D9985E-1AC8-496F-65B7-3BF689AB570B}"/>
          </ac:spMkLst>
        </pc:spChg>
      </pc:sldChg>
      <pc:sldChg chg="addSp delSp modSp add mod ord addAnim delAnim modAnim">
        <pc:chgData name="Jonathan Adshead" userId="3fd9fcf95909496d" providerId="LiveId" clId="{C9B89E36-0CDC-4704-967E-40476B06CA48}" dt="2024-06-14T12:26:30.064" v="1368" actId="478"/>
        <pc:sldMkLst>
          <pc:docMk/>
          <pc:sldMk cId="571673508" sldId="478"/>
        </pc:sldMkLst>
        <pc:spChg chg="mod">
          <ac:chgData name="Jonathan Adshead" userId="3fd9fcf95909496d" providerId="LiveId" clId="{C9B89E36-0CDC-4704-967E-40476B06CA48}" dt="2024-06-13T16:17:11.653" v="1256" actId="20577"/>
          <ac:spMkLst>
            <pc:docMk/>
            <pc:sldMk cId="571673508" sldId="478"/>
            <ac:spMk id="2" creationId="{AD386DA8-EE17-2880-8958-F6985218AC32}"/>
          </ac:spMkLst>
        </pc:spChg>
        <pc:spChg chg="del">
          <ac:chgData name="Jonathan Adshead" userId="3fd9fcf95909496d" providerId="LiveId" clId="{C9B89E36-0CDC-4704-967E-40476B06CA48}" dt="2024-06-13T16:16:40.118" v="1245" actId="478"/>
          <ac:spMkLst>
            <pc:docMk/>
            <pc:sldMk cId="571673508" sldId="478"/>
            <ac:spMk id="7" creationId="{1B28E489-36E7-42B6-94D2-8D55BD2E19AE}"/>
          </ac:spMkLst>
        </pc:spChg>
        <pc:spChg chg="add del">
          <ac:chgData name="Jonathan Adshead" userId="3fd9fcf95909496d" providerId="LiveId" clId="{C9B89E36-0CDC-4704-967E-40476B06CA48}" dt="2024-06-14T12:26:30.064" v="1368" actId="478"/>
          <ac:spMkLst>
            <pc:docMk/>
            <pc:sldMk cId="571673508" sldId="478"/>
            <ac:spMk id="9" creationId="{6980A0B4-F6C9-BC97-B965-3BC4DA59AF68}"/>
          </ac:spMkLst>
        </pc:spChg>
        <pc:spChg chg="add del">
          <ac:chgData name="Jonathan Adshead" userId="3fd9fcf95909496d" providerId="LiveId" clId="{C9B89E36-0CDC-4704-967E-40476B06CA48}" dt="2024-06-14T12:26:30.064" v="1368" actId="478"/>
          <ac:spMkLst>
            <pc:docMk/>
            <pc:sldMk cId="571673508" sldId="478"/>
            <ac:spMk id="10" creationId="{103B4151-1E78-622E-8217-0FA8726A1E61}"/>
          </ac:spMkLst>
        </pc:spChg>
        <pc:spChg chg="add del">
          <ac:chgData name="Jonathan Adshead" userId="3fd9fcf95909496d" providerId="LiveId" clId="{C9B89E36-0CDC-4704-967E-40476B06CA48}" dt="2024-06-14T12:26:30.064" v="1368" actId="478"/>
          <ac:spMkLst>
            <pc:docMk/>
            <pc:sldMk cId="571673508" sldId="478"/>
            <ac:spMk id="11" creationId="{8653160A-653C-08EC-9525-27B9E65B73B9}"/>
          </ac:spMkLst>
        </pc:spChg>
        <pc:spChg chg="add del">
          <ac:chgData name="Jonathan Adshead" userId="3fd9fcf95909496d" providerId="LiveId" clId="{C9B89E36-0CDC-4704-967E-40476B06CA48}" dt="2024-06-14T12:26:30.064" v="1368" actId="478"/>
          <ac:spMkLst>
            <pc:docMk/>
            <pc:sldMk cId="571673508" sldId="478"/>
            <ac:spMk id="12" creationId="{CFA51509-033D-1899-A4F9-72E77714F29D}"/>
          </ac:spMkLst>
        </pc:spChg>
        <pc:spChg chg="del">
          <ac:chgData name="Jonathan Adshead" userId="3fd9fcf95909496d" providerId="LiveId" clId="{C9B89E36-0CDC-4704-967E-40476B06CA48}" dt="2024-06-13T15:59:15.937" v="961" actId="478"/>
          <ac:spMkLst>
            <pc:docMk/>
            <pc:sldMk cId="571673508" sldId="478"/>
            <ac:spMk id="13" creationId="{8552A72D-3EFA-4FBF-2FC4-9ADB85487F71}"/>
          </ac:spMkLst>
        </pc:spChg>
        <pc:spChg chg="add del">
          <ac:chgData name="Jonathan Adshead" userId="3fd9fcf95909496d" providerId="LiveId" clId="{C9B89E36-0CDC-4704-967E-40476B06CA48}" dt="2024-06-14T12:26:30.064" v="1368" actId="478"/>
          <ac:spMkLst>
            <pc:docMk/>
            <pc:sldMk cId="571673508" sldId="478"/>
            <ac:spMk id="14" creationId="{7B0BBB52-D3E2-9F18-2AF6-2DE2FB36139D}"/>
          </ac:spMkLst>
        </pc:spChg>
        <pc:spChg chg="add del">
          <ac:chgData name="Jonathan Adshead" userId="3fd9fcf95909496d" providerId="LiveId" clId="{C9B89E36-0CDC-4704-967E-40476B06CA48}" dt="2024-06-14T12:26:30.064" v="1368" actId="478"/>
          <ac:spMkLst>
            <pc:docMk/>
            <pc:sldMk cId="571673508" sldId="478"/>
            <ac:spMk id="16" creationId="{511BC02E-C212-27C1-9098-C05EC3237F7B}"/>
          </ac:spMkLst>
        </pc:spChg>
        <pc:spChg chg="add del">
          <ac:chgData name="Jonathan Adshead" userId="3fd9fcf95909496d" providerId="LiveId" clId="{C9B89E36-0CDC-4704-967E-40476B06CA48}" dt="2024-06-14T12:26:30.064" v="1368" actId="478"/>
          <ac:spMkLst>
            <pc:docMk/>
            <pc:sldMk cId="571673508" sldId="478"/>
            <ac:spMk id="17" creationId="{DA965455-EF1E-7935-2F9E-E090CEE8CAB5}"/>
          </ac:spMkLst>
        </pc:spChg>
        <pc:spChg chg="add del">
          <ac:chgData name="Jonathan Adshead" userId="3fd9fcf95909496d" providerId="LiveId" clId="{C9B89E36-0CDC-4704-967E-40476B06CA48}" dt="2024-06-14T12:26:30.064" v="1368" actId="478"/>
          <ac:spMkLst>
            <pc:docMk/>
            <pc:sldMk cId="571673508" sldId="478"/>
            <ac:spMk id="18" creationId="{05066553-F602-5A79-32BB-2C70225A6B7E}"/>
          </ac:spMkLst>
        </pc:spChg>
        <pc:spChg chg="add del">
          <ac:chgData name="Jonathan Adshead" userId="3fd9fcf95909496d" providerId="LiveId" clId="{C9B89E36-0CDC-4704-967E-40476B06CA48}" dt="2024-06-14T12:26:30.064" v="1368" actId="478"/>
          <ac:spMkLst>
            <pc:docMk/>
            <pc:sldMk cId="571673508" sldId="478"/>
            <ac:spMk id="19" creationId="{BCBB9553-6FCF-1B7C-1941-6091AB3E485F}"/>
          </ac:spMkLst>
        </pc:spChg>
        <pc:spChg chg="add del">
          <ac:chgData name="Jonathan Adshead" userId="3fd9fcf95909496d" providerId="LiveId" clId="{C9B89E36-0CDC-4704-967E-40476B06CA48}" dt="2024-06-14T12:26:30.064" v="1368" actId="478"/>
          <ac:spMkLst>
            <pc:docMk/>
            <pc:sldMk cId="571673508" sldId="478"/>
            <ac:spMk id="20" creationId="{A3DAFE00-0B52-8B54-AFBD-601073112B3D}"/>
          </ac:spMkLst>
        </pc:spChg>
        <pc:spChg chg="add del">
          <ac:chgData name="Jonathan Adshead" userId="3fd9fcf95909496d" providerId="LiveId" clId="{C9B89E36-0CDC-4704-967E-40476B06CA48}" dt="2024-06-14T12:26:30.064" v="1368" actId="478"/>
          <ac:spMkLst>
            <pc:docMk/>
            <pc:sldMk cId="571673508" sldId="478"/>
            <ac:spMk id="21" creationId="{1F6631CB-741D-5EF8-A1E4-48B1F20444F0}"/>
          </ac:spMkLst>
        </pc:spChg>
        <pc:spChg chg="add del">
          <ac:chgData name="Jonathan Adshead" userId="3fd9fcf95909496d" providerId="LiveId" clId="{C9B89E36-0CDC-4704-967E-40476B06CA48}" dt="2024-06-14T12:26:30.064" v="1368" actId="478"/>
          <ac:spMkLst>
            <pc:docMk/>
            <pc:sldMk cId="571673508" sldId="478"/>
            <ac:spMk id="22" creationId="{8CAE49E4-2D3F-047A-A01F-DCD1F2D866B1}"/>
          </ac:spMkLst>
        </pc:spChg>
        <pc:spChg chg="add del">
          <ac:chgData name="Jonathan Adshead" userId="3fd9fcf95909496d" providerId="LiveId" clId="{C9B89E36-0CDC-4704-967E-40476B06CA48}" dt="2024-06-14T12:26:30.064" v="1368" actId="478"/>
          <ac:spMkLst>
            <pc:docMk/>
            <pc:sldMk cId="571673508" sldId="478"/>
            <ac:spMk id="23" creationId="{1DFA98B8-E120-968A-6A3F-53A7F4D4802D}"/>
          </ac:spMkLst>
        </pc:spChg>
        <pc:spChg chg="add del">
          <ac:chgData name="Jonathan Adshead" userId="3fd9fcf95909496d" providerId="LiveId" clId="{C9B89E36-0CDC-4704-967E-40476B06CA48}" dt="2024-06-14T12:26:30.064" v="1368" actId="478"/>
          <ac:spMkLst>
            <pc:docMk/>
            <pc:sldMk cId="571673508" sldId="478"/>
            <ac:spMk id="24" creationId="{CFD7CCF8-6453-1764-8547-6E82D610E0EC}"/>
          </ac:spMkLst>
        </pc:spChg>
        <pc:spChg chg="add del">
          <ac:chgData name="Jonathan Adshead" userId="3fd9fcf95909496d" providerId="LiveId" clId="{C9B89E36-0CDC-4704-967E-40476B06CA48}" dt="2024-06-14T12:26:30.064" v="1368" actId="478"/>
          <ac:spMkLst>
            <pc:docMk/>
            <pc:sldMk cId="571673508" sldId="478"/>
            <ac:spMk id="25" creationId="{7E56B502-B115-3AED-2590-89A143E1068C}"/>
          </ac:spMkLst>
        </pc:spChg>
        <pc:spChg chg="add del">
          <ac:chgData name="Jonathan Adshead" userId="3fd9fcf95909496d" providerId="LiveId" clId="{C9B89E36-0CDC-4704-967E-40476B06CA48}" dt="2024-06-14T12:26:30.064" v="1368" actId="478"/>
          <ac:spMkLst>
            <pc:docMk/>
            <pc:sldMk cId="571673508" sldId="478"/>
            <ac:spMk id="26" creationId="{E1D1089F-ED54-BC6E-DE7E-C157E8C213EA}"/>
          </ac:spMkLst>
        </pc:spChg>
        <pc:spChg chg="add del">
          <ac:chgData name="Jonathan Adshead" userId="3fd9fcf95909496d" providerId="LiveId" clId="{C9B89E36-0CDC-4704-967E-40476B06CA48}" dt="2024-06-14T12:26:30.064" v="1368" actId="478"/>
          <ac:spMkLst>
            <pc:docMk/>
            <pc:sldMk cId="571673508" sldId="478"/>
            <ac:spMk id="27" creationId="{B02E02DF-BD60-715E-4991-4162D266B79D}"/>
          </ac:spMkLst>
        </pc:spChg>
        <pc:spChg chg="add del">
          <ac:chgData name="Jonathan Adshead" userId="3fd9fcf95909496d" providerId="LiveId" clId="{C9B89E36-0CDC-4704-967E-40476B06CA48}" dt="2024-06-14T12:26:30.064" v="1368" actId="478"/>
          <ac:spMkLst>
            <pc:docMk/>
            <pc:sldMk cId="571673508" sldId="478"/>
            <ac:spMk id="28" creationId="{7FFF367C-452C-E2A2-E495-5934A56AB110}"/>
          </ac:spMkLst>
        </pc:spChg>
        <pc:spChg chg="add del">
          <ac:chgData name="Jonathan Adshead" userId="3fd9fcf95909496d" providerId="LiveId" clId="{C9B89E36-0CDC-4704-967E-40476B06CA48}" dt="2024-06-14T12:26:30.064" v="1368" actId="478"/>
          <ac:spMkLst>
            <pc:docMk/>
            <pc:sldMk cId="571673508" sldId="478"/>
            <ac:spMk id="29" creationId="{1E6865A3-CCEA-6831-A645-4ADE6CBCF354}"/>
          </ac:spMkLst>
        </pc:spChg>
        <pc:spChg chg="add del">
          <ac:chgData name="Jonathan Adshead" userId="3fd9fcf95909496d" providerId="LiveId" clId="{C9B89E36-0CDC-4704-967E-40476B06CA48}" dt="2024-06-14T12:26:30.064" v="1368" actId="478"/>
          <ac:spMkLst>
            <pc:docMk/>
            <pc:sldMk cId="571673508" sldId="478"/>
            <ac:spMk id="30" creationId="{7A310B40-BF2B-5AA3-3F65-A0E5DA09D1D3}"/>
          </ac:spMkLst>
        </pc:spChg>
        <pc:spChg chg="add del">
          <ac:chgData name="Jonathan Adshead" userId="3fd9fcf95909496d" providerId="LiveId" clId="{C9B89E36-0CDC-4704-967E-40476B06CA48}" dt="2024-06-14T12:26:30.064" v="1368" actId="478"/>
          <ac:spMkLst>
            <pc:docMk/>
            <pc:sldMk cId="571673508" sldId="478"/>
            <ac:spMk id="31" creationId="{9DCED3CA-D134-5737-4817-EED286558A87}"/>
          </ac:spMkLst>
        </pc:spChg>
        <pc:spChg chg="add del">
          <ac:chgData name="Jonathan Adshead" userId="3fd9fcf95909496d" providerId="LiveId" clId="{C9B89E36-0CDC-4704-967E-40476B06CA48}" dt="2024-06-14T12:26:30.064" v="1368" actId="478"/>
          <ac:spMkLst>
            <pc:docMk/>
            <pc:sldMk cId="571673508" sldId="478"/>
            <ac:spMk id="32" creationId="{F384D01B-5D7C-B0C7-8947-FC1166983817}"/>
          </ac:spMkLst>
        </pc:spChg>
        <pc:spChg chg="add del mod">
          <ac:chgData name="Jonathan Adshead" userId="3fd9fcf95909496d" providerId="LiveId" clId="{C9B89E36-0CDC-4704-967E-40476B06CA48}" dt="2024-06-14T12:26:30.064" v="1368" actId="478"/>
          <ac:spMkLst>
            <pc:docMk/>
            <pc:sldMk cId="571673508" sldId="478"/>
            <ac:spMk id="33" creationId="{97B4132E-5682-A95E-11D5-5F75BDEE4979}"/>
          </ac:spMkLst>
        </pc:spChg>
        <pc:spChg chg="add del">
          <ac:chgData name="Jonathan Adshead" userId="3fd9fcf95909496d" providerId="LiveId" clId="{C9B89E36-0CDC-4704-967E-40476B06CA48}" dt="2024-06-14T12:26:30.064" v="1368" actId="478"/>
          <ac:spMkLst>
            <pc:docMk/>
            <pc:sldMk cId="571673508" sldId="478"/>
            <ac:spMk id="34" creationId="{697562C1-4ABC-8782-615C-32D91F986590}"/>
          </ac:spMkLst>
        </pc:spChg>
        <pc:spChg chg="add del">
          <ac:chgData name="Jonathan Adshead" userId="3fd9fcf95909496d" providerId="LiveId" clId="{C9B89E36-0CDC-4704-967E-40476B06CA48}" dt="2024-06-14T12:26:30.064" v="1368" actId="478"/>
          <ac:spMkLst>
            <pc:docMk/>
            <pc:sldMk cId="571673508" sldId="478"/>
            <ac:spMk id="35" creationId="{C37020E7-38C8-8323-69BE-19B0CB41D471}"/>
          </ac:spMkLst>
        </pc:spChg>
        <pc:spChg chg="add del">
          <ac:chgData name="Jonathan Adshead" userId="3fd9fcf95909496d" providerId="LiveId" clId="{C9B89E36-0CDC-4704-967E-40476B06CA48}" dt="2024-06-14T12:26:30.064" v="1368" actId="478"/>
          <ac:spMkLst>
            <pc:docMk/>
            <pc:sldMk cId="571673508" sldId="478"/>
            <ac:spMk id="36" creationId="{261B14A7-EAAF-73EB-2FD8-D3570AB2151C}"/>
          </ac:spMkLst>
        </pc:spChg>
        <pc:spChg chg="add del">
          <ac:chgData name="Jonathan Adshead" userId="3fd9fcf95909496d" providerId="LiveId" clId="{C9B89E36-0CDC-4704-967E-40476B06CA48}" dt="2024-06-14T12:26:30.064" v="1368" actId="478"/>
          <ac:spMkLst>
            <pc:docMk/>
            <pc:sldMk cId="571673508" sldId="478"/>
            <ac:spMk id="37" creationId="{262E654D-E958-7565-7289-83B0C02E9596}"/>
          </ac:spMkLst>
        </pc:spChg>
        <pc:spChg chg="add del">
          <ac:chgData name="Jonathan Adshead" userId="3fd9fcf95909496d" providerId="LiveId" clId="{C9B89E36-0CDC-4704-967E-40476B06CA48}" dt="2024-06-14T12:26:30.064" v="1368" actId="478"/>
          <ac:spMkLst>
            <pc:docMk/>
            <pc:sldMk cId="571673508" sldId="478"/>
            <ac:spMk id="38" creationId="{0C4E8FF4-4CAF-0422-A607-36B25E344777}"/>
          </ac:spMkLst>
        </pc:spChg>
        <pc:spChg chg="add del">
          <ac:chgData name="Jonathan Adshead" userId="3fd9fcf95909496d" providerId="LiveId" clId="{C9B89E36-0CDC-4704-967E-40476B06CA48}" dt="2024-06-14T12:26:30.064" v="1368" actId="478"/>
          <ac:spMkLst>
            <pc:docMk/>
            <pc:sldMk cId="571673508" sldId="478"/>
            <ac:spMk id="39" creationId="{D8FFAB30-3D2A-1637-0502-A64D081FC952}"/>
          </ac:spMkLst>
        </pc:spChg>
        <pc:spChg chg="add del">
          <ac:chgData name="Jonathan Adshead" userId="3fd9fcf95909496d" providerId="LiveId" clId="{C9B89E36-0CDC-4704-967E-40476B06CA48}" dt="2024-06-14T12:26:30.064" v="1368" actId="478"/>
          <ac:spMkLst>
            <pc:docMk/>
            <pc:sldMk cId="571673508" sldId="478"/>
            <ac:spMk id="40" creationId="{42A68774-FAD2-3119-F042-5BCD5EF49CAA}"/>
          </ac:spMkLst>
        </pc:spChg>
        <pc:spChg chg="add del">
          <ac:chgData name="Jonathan Adshead" userId="3fd9fcf95909496d" providerId="LiveId" clId="{C9B89E36-0CDC-4704-967E-40476B06CA48}" dt="2024-06-14T12:26:30.064" v="1368" actId="478"/>
          <ac:spMkLst>
            <pc:docMk/>
            <pc:sldMk cId="571673508" sldId="478"/>
            <ac:spMk id="41" creationId="{0E6449F4-A3F1-C588-8363-D13834C6202B}"/>
          </ac:spMkLst>
        </pc:spChg>
        <pc:spChg chg="add del">
          <ac:chgData name="Jonathan Adshead" userId="3fd9fcf95909496d" providerId="LiveId" clId="{C9B89E36-0CDC-4704-967E-40476B06CA48}" dt="2024-06-14T12:26:30.064" v="1368" actId="478"/>
          <ac:spMkLst>
            <pc:docMk/>
            <pc:sldMk cId="571673508" sldId="478"/>
            <ac:spMk id="42" creationId="{CA599D00-1A55-C873-9A39-7C8434A99612}"/>
          </ac:spMkLst>
        </pc:spChg>
        <pc:spChg chg="add del">
          <ac:chgData name="Jonathan Adshead" userId="3fd9fcf95909496d" providerId="LiveId" clId="{C9B89E36-0CDC-4704-967E-40476B06CA48}" dt="2024-06-14T12:26:30.064" v="1368" actId="478"/>
          <ac:spMkLst>
            <pc:docMk/>
            <pc:sldMk cId="571673508" sldId="478"/>
            <ac:spMk id="43" creationId="{9A68FDE5-4E0B-AE4F-BB6A-74DF81FCBAC1}"/>
          </ac:spMkLst>
        </pc:spChg>
        <pc:spChg chg="add del">
          <ac:chgData name="Jonathan Adshead" userId="3fd9fcf95909496d" providerId="LiveId" clId="{C9B89E36-0CDC-4704-967E-40476B06CA48}" dt="2024-06-14T12:26:30.064" v="1368" actId="478"/>
          <ac:spMkLst>
            <pc:docMk/>
            <pc:sldMk cId="571673508" sldId="478"/>
            <ac:spMk id="44" creationId="{4AFFF449-F793-1B24-8F1F-3D696A4E475F}"/>
          </ac:spMkLst>
        </pc:spChg>
        <pc:spChg chg="add del">
          <ac:chgData name="Jonathan Adshead" userId="3fd9fcf95909496d" providerId="LiveId" clId="{C9B89E36-0CDC-4704-967E-40476B06CA48}" dt="2024-06-14T12:26:30.064" v="1368" actId="478"/>
          <ac:spMkLst>
            <pc:docMk/>
            <pc:sldMk cId="571673508" sldId="478"/>
            <ac:spMk id="45" creationId="{1747D765-2AD6-4114-A3D1-33356C62AC3B}"/>
          </ac:spMkLst>
        </pc:spChg>
        <pc:spChg chg="add del">
          <ac:chgData name="Jonathan Adshead" userId="3fd9fcf95909496d" providerId="LiveId" clId="{C9B89E36-0CDC-4704-967E-40476B06CA48}" dt="2024-06-14T12:26:30.064" v="1368" actId="478"/>
          <ac:spMkLst>
            <pc:docMk/>
            <pc:sldMk cId="571673508" sldId="478"/>
            <ac:spMk id="46" creationId="{520FA0FF-DB74-4EF0-6450-75796B9271EE}"/>
          </ac:spMkLst>
        </pc:spChg>
        <pc:spChg chg="add del">
          <ac:chgData name="Jonathan Adshead" userId="3fd9fcf95909496d" providerId="LiveId" clId="{C9B89E36-0CDC-4704-967E-40476B06CA48}" dt="2024-06-14T12:26:30.064" v="1368" actId="478"/>
          <ac:spMkLst>
            <pc:docMk/>
            <pc:sldMk cId="571673508" sldId="478"/>
            <ac:spMk id="47" creationId="{F30569BA-42C4-68D8-ABC8-67C241BBC8B5}"/>
          </ac:spMkLst>
        </pc:spChg>
        <pc:spChg chg="add del">
          <ac:chgData name="Jonathan Adshead" userId="3fd9fcf95909496d" providerId="LiveId" clId="{C9B89E36-0CDC-4704-967E-40476B06CA48}" dt="2024-06-14T12:26:30.064" v="1368" actId="478"/>
          <ac:spMkLst>
            <pc:docMk/>
            <pc:sldMk cId="571673508" sldId="478"/>
            <ac:spMk id="48" creationId="{F1AB6542-A47A-32B0-363C-C3233456E081}"/>
          </ac:spMkLst>
        </pc:spChg>
        <pc:spChg chg="add del">
          <ac:chgData name="Jonathan Adshead" userId="3fd9fcf95909496d" providerId="LiveId" clId="{C9B89E36-0CDC-4704-967E-40476B06CA48}" dt="2024-06-14T12:26:30.064" v="1368" actId="478"/>
          <ac:spMkLst>
            <pc:docMk/>
            <pc:sldMk cId="571673508" sldId="478"/>
            <ac:spMk id="49" creationId="{F47DA816-1023-1CC1-629A-52A1DF74ADFA}"/>
          </ac:spMkLst>
        </pc:spChg>
        <pc:spChg chg="add del">
          <ac:chgData name="Jonathan Adshead" userId="3fd9fcf95909496d" providerId="LiveId" clId="{C9B89E36-0CDC-4704-967E-40476B06CA48}" dt="2024-06-14T12:26:30.064" v="1368" actId="478"/>
          <ac:spMkLst>
            <pc:docMk/>
            <pc:sldMk cId="571673508" sldId="478"/>
            <ac:spMk id="50" creationId="{42703F36-D96F-754D-7409-3EC26D4D2EE6}"/>
          </ac:spMkLst>
        </pc:spChg>
        <pc:spChg chg="add del">
          <ac:chgData name="Jonathan Adshead" userId="3fd9fcf95909496d" providerId="LiveId" clId="{C9B89E36-0CDC-4704-967E-40476B06CA48}" dt="2024-06-14T12:26:30.064" v="1368" actId="478"/>
          <ac:spMkLst>
            <pc:docMk/>
            <pc:sldMk cId="571673508" sldId="478"/>
            <ac:spMk id="51" creationId="{0FDCD76C-A77A-0F7D-C1F2-8F25C8970C9D}"/>
          </ac:spMkLst>
        </pc:spChg>
        <pc:spChg chg="add del">
          <ac:chgData name="Jonathan Adshead" userId="3fd9fcf95909496d" providerId="LiveId" clId="{C9B89E36-0CDC-4704-967E-40476B06CA48}" dt="2024-06-14T12:26:30.064" v="1368" actId="478"/>
          <ac:spMkLst>
            <pc:docMk/>
            <pc:sldMk cId="571673508" sldId="478"/>
            <ac:spMk id="52" creationId="{232CF83B-020E-BB36-1379-BA7283FF7E05}"/>
          </ac:spMkLst>
        </pc:spChg>
        <pc:spChg chg="add del">
          <ac:chgData name="Jonathan Adshead" userId="3fd9fcf95909496d" providerId="LiveId" clId="{C9B89E36-0CDC-4704-967E-40476B06CA48}" dt="2024-06-14T12:26:30.064" v="1368" actId="478"/>
          <ac:spMkLst>
            <pc:docMk/>
            <pc:sldMk cId="571673508" sldId="478"/>
            <ac:spMk id="53" creationId="{6D3E7373-D249-4EA0-DB0C-DA09321DA82E}"/>
          </ac:spMkLst>
        </pc:spChg>
        <pc:spChg chg="add del">
          <ac:chgData name="Jonathan Adshead" userId="3fd9fcf95909496d" providerId="LiveId" clId="{C9B89E36-0CDC-4704-967E-40476B06CA48}" dt="2024-06-14T12:26:30.064" v="1368" actId="478"/>
          <ac:spMkLst>
            <pc:docMk/>
            <pc:sldMk cId="571673508" sldId="478"/>
            <ac:spMk id="54" creationId="{FB7D5161-0086-78A1-971F-8A51D8CB41A5}"/>
          </ac:spMkLst>
        </pc:spChg>
        <pc:spChg chg="add del">
          <ac:chgData name="Jonathan Adshead" userId="3fd9fcf95909496d" providerId="LiveId" clId="{C9B89E36-0CDC-4704-967E-40476B06CA48}" dt="2024-06-14T12:26:30.064" v="1368" actId="478"/>
          <ac:spMkLst>
            <pc:docMk/>
            <pc:sldMk cId="571673508" sldId="478"/>
            <ac:spMk id="55" creationId="{5BC71190-D5B0-0A5C-F74A-FBDD833CCEF1}"/>
          </ac:spMkLst>
        </pc:spChg>
        <pc:spChg chg="add del">
          <ac:chgData name="Jonathan Adshead" userId="3fd9fcf95909496d" providerId="LiveId" clId="{C9B89E36-0CDC-4704-967E-40476B06CA48}" dt="2024-06-14T12:26:30.064" v="1368" actId="478"/>
          <ac:spMkLst>
            <pc:docMk/>
            <pc:sldMk cId="571673508" sldId="478"/>
            <ac:spMk id="56" creationId="{A0D7C550-68F3-7966-EB22-BC27C8A698D6}"/>
          </ac:spMkLst>
        </pc:spChg>
        <pc:spChg chg="add del">
          <ac:chgData name="Jonathan Adshead" userId="3fd9fcf95909496d" providerId="LiveId" clId="{C9B89E36-0CDC-4704-967E-40476B06CA48}" dt="2024-06-14T12:26:30.064" v="1368" actId="478"/>
          <ac:spMkLst>
            <pc:docMk/>
            <pc:sldMk cId="571673508" sldId="478"/>
            <ac:spMk id="57" creationId="{962BFCA8-6298-7FCE-F56F-906E41F077B7}"/>
          </ac:spMkLst>
        </pc:spChg>
        <pc:spChg chg="add del">
          <ac:chgData name="Jonathan Adshead" userId="3fd9fcf95909496d" providerId="LiveId" clId="{C9B89E36-0CDC-4704-967E-40476B06CA48}" dt="2024-06-14T12:26:30.064" v="1368" actId="478"/>
          <ac:spMkLst>
            <pc:docMk/>
            <pc:sldMk cId="571673508" sldId="478"/>
            <ac:spMk id="58" creationId="{3DFD7162-E56B-22FB-112A-973BF11D1AA7}"/>
          </ac:spMkLst>
        </pc:spChg>
        <pc:spChg chg="add del">
          <ac:chgData name="Jonathan Adshead" userId="3fd9fcf95909496d" providerId="LiveId" clId="{C9B89E36-0CDC-4704-967E-40476B06CA48}" dt="2024-06-14T12:26:30.064" v="1368" actId="478"/>
          <ac:spMkLst>
            <pc:docMk/>
            <pc:sldMk cId="571673508" sldId="478"/>
            <ac:spMk id="59" creationId="{BA339A2F-3C16-608A-6528-859CA3D6BD7A}"/>
          </ac:spMkLst>
        </pc:spChg>
        <pc:spChg chg="add del">
          <ac:chgData name="Jonathan Adshead" userId="3fd9fcf95909496d" providerId="LiveId" clId="{C9B89E36-0CDC-4704-967E-40476B06CA48}" dt="2024-06-14T12:26:30.064" v="1368" actId="478"/>
          <ac:spMkLst>
            <pc:docMk/>
            <pc:sldMk cId="571673508" sldId="478"/>
            <ac:spMk id="60" creationId="{2D2C9B04-FB87-59F6-F1D6-27844693D867}"/>
          </ac:spMkLst>
        </pc:spChg>
        <pc:spChg chg="add del mod">
          <ac:chgData name="Jonathan Adshead" userId="3fd9fcf95909496d" providerId="LiveId" clId="{C9B89E36-0CDC-4704-967E-40476B06CA48}" dt="2024-06-14T12:26:30.064" v="1368" actId="478"/>
          <ac:spMkLst>
            <pc:docMk/>
            <pc:sldMk cId="571673508" sldId="478"/>
            <ac:spMk id="61" creationId="{706E35A0-1CDA-8FB1-72B3-9BE89D65F74B}"/>
          </ac:spMkLst>
        </pc:spChg>
        <pc:spChg chg="add del">
          <ac:chgData name="Jonathan Adshead" userId="3fd9fcf95909496d" providerId="LiveId" clId="{C9B89E36-0CDC-4704-967E-40476B06CA48}" dt="2024-06-14T12:26:30.064" v="1368" actId="478"/>
          <ac:spMkLst>
            <pc:docMk/>
            <pc:sldMk cId="571673508" sldId="478"/>
            <ac:spMk id="62" creationId="{5A73E43D-DCAE-EC53-7C9E-346801218C40}"/>
          </ac:spMkLst>
        </pc:spChg>
        <pc:spChg chg="add del mod">
          <ac:chgData name="Jonathan Adshead" userId="3fd9fcf95909496d" providerId="LiveId" clId="{C9B89E36-0CDC-4704-967E-40476B06CA48}" dt="2024-06-13T15:59:14.728" v="960" actId="478"/>
          <ac:spMkLst>
            <pc:docMk/>
            <pc:sldMk cId="571673508" sldId="478"/>
            <ac:spMk id="63" creationId="{1C2815EB-B68F-4A68-D467-1ED8D57BD46D}"/>
          </ac:spMkLst>
        </pc:spChg>
        <pc:spChg chg="add del mod">
          <ac:chgData name="Jonathan Adshead" userId="3fd9fcf95909496d" providerId="LiveId" clId="{C9B89E36-0CDC-4704-967E-40476B06CA48}" dt="2024-06-13T16:16:43.468" v="1246" actId="478"/>
          <ac:spMkLst>
            <pc:docMk/>
            <pc:sldMk cId="571673508" sldId="478"/>
            <ac:spMk id="63" creationId="{C2006ECD-8BDB-9F8C-3F12-F49DE9E69BFB}"/>
          </ac:spMkLst>
        </pc:spChg>
        <pc:spChg chg="add del">
          <ac:chgData name="Jonathan Adshead" userId="3fd9fcf95909496d" providerId="LiveId" clId="{C9B89E36-0CDC-4704-967E-40476B06CA48}" dt="2024-06-14T12:26:30.064" v="1368" actId="478"/>
          <ac:spMkLst>
            <pc:docMk/>
            <pc:sldMk cId="571673508" sldId="478"/>
            <ac:spMk id="64" creationId="{962EC0E7-0F10-12B6-8FB3-5759B5E0BA48}"/>
          </ac:spMkLst>
        </pc:spChg>
        <pc:spChg chg="add del">
          <ac:chgData name="Jonathan Adshead" userId="3fd9fcf95909496d" providerId="LiveId" clId="{C9B89E36-0CDC-4704-967E-40476B06CA48}" dt="2024-06-14T12:26:30.064" v="1368" actId="478"/>
          <ac:spMkLst>
            <pc:docMk/>
            <pc:sldMk cId="571673508" sldId="478"/>
            <ac:spMk id="65" creationId="{64F40817-8FDB-C646-70CB-42792407023C}"/>
          </ac:spMkLst>
        </pc:spChg>
        <pc:spChg chg="add del">
          <ac:chgData name="Jonathan Adshead" userId="3fd9fcf95909496d" providerId="LiveId" clId="{C9B89E36-0CDC-4704-967E-40476B06CA48}" dt="2024-06-14T12:26:30.064" v="1368" actId="478"/>
          <ac:spMkLst>
            <pc:docMk/>
            <pc:sldMk cId="571673508" sldId="478"/>
            <ac:spMk id="66" creationId="{AF8F7DAA-E240-26EC-4756-5F1E9E53C17B}"/>
          </ac:spMkLst>
        </pc:spChg>
        <pc:spChg chg="add del">
          <ac:chgData name="Jonathan Adshead" userId="3fd9fcf95909496d" providerId="LiveId" clId="{C9B89E36-0CDC-4704-967E-40476B06CA48}" dt="2024-06-14T12:26:30.064" v="1368" actId="478"/>
          <ac:spMkLst>
            <pc:docMk/>
            <pc:sldMk cId="571673508" sldId="478"/>
            <ac:spMk id="67" creationId="{5F10B1BA-4660-B1C2-D7F5-E8B6E50F6608}"/>
          </ac:spMkLst>
        </pc:spChg>
        <pc:spChg chg="add del">
          <ac:chgData name="Jonathan Adshead" userId="3fd9fcf95909496d" providerId="LiveId" clId="{C9B89E36-0CDC-4704-967E-40476B06CA48}" dt="2024-06-14T12:26:30.064" v="1368" actId="478"/>
          <ac:spMkLst>
            <pc:docMk/>
            <pc:sldMk cId="571673508" sldId="478"/>
            <ac:spMk id="68" creationId="{91F332BF-CA43-0173-4AAC-99581C1A2BB4}"/>
          </ac:spMkLst>
        </pc:spChg>
        <pc:spChg chg="add del">
          <ac:chgData name="Jonathan Adshead" userId="3fd9fcf95909496d" providerId="LiveId" clId="{C9B89E36-0CDC-4704-967E-40476B06CA48}" dt="2024-06-14T12:26:30.064" v="1368" actId="478"/>
          <ac:spMkLst>
            <pc:docMk/>
            <pc:sldMk cId="571673508" sldId="478"/>
            <ac:spMk id="69" creationId="{AA1C4D05-CD4D-0EBE-3459-88D46649B2C8}"/>
          </ac:spMkLst>
        </pc:spChg>
        <pc:spChg chg="add del">
          <ac:chgData name="Jonathan Adshead" userId="3fd9fcf95909496d" providerId="LiveId" clId="{C9B89E36-0CDC-4704-967E-40476B06CA48}" dt="2024-06-14T12:26:30.064" v="1368" actId="478"/>
          <ac:spMkLst>
            <pc:docMk/>
            <pc:sldMk cId="571673508" sldId="478"/>
            <ac:spMk id="70" creationId="{C34C268E-D631-664B-AB3D-2334233A0923}"/>
          </ac:spMkLst>
        </pc:spChg>
        <pc:spChg chg="add del">
          <ac:chgData name="Jonathan Adshead" userId="3fd9fcf95909496d" providerId="LiveId" clId="{C9B89E36-0CDC-4704-967E-40476B06CA48}" dt="2024-06-14T12:26:30.064" v="1368" actId="478"/>
          <ac:spMkLst>
            <pc:docMk/>
            <pc:sldMk cId="571673508" sldId="478"/>
            <ac:spMk id="71" creationId="{5A2F4CC7-440D-4086-F688-1402D1FE7FA8}"/>
          </ac:spMkLst>
        </pc:spChg>
        <pc:spChg chg="add del">
          <ac:chgData name="Jonathan Adshead" userId="3fd9fcf95909496d" providerId="LiveId" clId="{C9B89E36-0CDC-4704-967E-40476B06CA48}" dt="2024-06-14T12:26:30.064" v="1368" actId="478"/>
          <ac:spMkLst>
            <pc:docMk/>
            <pc:sldMk cId="571673508" sldId="478"/>
            <ac:spMk id="72" creationId="{42654F67-DEA0-CF27-1DCB-A68CBCEE95D7}"/>
          </ac:spMkLst>
        </pc:spChg>
        <pc:spChg chg="add del">
          <ac:chgData name="Jonathan Adshead" userId="3fd9fcf95909496d" providerId="LiveId" clId="{C9B89E36-0CDC-4704-967E-40476B06CA48}" dt="2024-06-14T12:26:30.064" v="1368" actId="478"/>
          <ac:spMkLst>
            <pc:docMk/>
            <pc:sldMk cId="571673508" sldId="478"/>
            <ac:spMk id="73" creationId="{815CF415-39F4-DED8-2F77-995D4CA9796A}"/>
          </ac:spMkLst>
        </pc:spChg>
        <pc:spChg chg="add del">
          <ac:chgData name="Jonathan Adshead" userId="3fd9fcf95909496d" providerId="LiveId" clId="{C9B89E36-0CDC-4704-967E-40476B06CA48}" dt="2024-06-14T12:26:30.064" v="1368" actId="478"/>
          <ac:spMkLst>
            <pc:docMk/>
            <pc:sldMk cId="571673508" sldId="478"/>
            <ac:spMk id="74" creationId="{E14DAA70-17EE-DA94-3F20-634331D72A9D}"/>
          </ac:spMkLst>
        </pc:spChg>
        <pc:spChg chg="add del">
          <ac:chgData name="Jonathan Adshead" userId="3fd9fcf95909496d" providerId="LiveId" clId="{C9B89E36-0CDC-4704-967E-40476B06CA48}" dt="2024-06-14T12:26:30.064" v="1368" actId="478"/>
          <ac:spMkLst>
            <pc:docMk/>
            <pc:sldMk cId="571673508" sldId="478"/>
            <ac:spMk id="75" creationId="{10984E64-C3E0-AFE9-7D8E-69F10F333107}"/>
          </ac:spMkLst>
        </pc:spChg>
        <pc:spChg chg="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76" creationId="{213C215C-EFE1-DAFE-3BB4-72DD5FE380D4}"/>
          </ac:spMkLst>
        </pc:spChg>
        <pc:spChg chg="add del mod">
          <ac:chgData name="Jonathan Adshead" userId="3fd9fcf95909496d" providerId="LiveId" clId="{C9B89E36-0CDC-4704-967E-40476B06CA48}" dt="2024-06-13T15:59:17.407" v="962" actId="478"/>
          <ac:spMkLst>
            <pc:docMk/>
            <pc:sldMk cId="571673508" sldId="478"/>
            <ac:spMk id="77" creationId="{5491F50E-963A-6506-8B83-747179AA41BE}"/>
          </ac:spMkLst>
        </pc:spChg>
        <pc:spChg chg="add mod">
          <ac:chgData name="Jonathan Adshead" userId="3fd9fcf95909496d" providerId="LiveId" clId="{C9B89E36-0CDC-4704-967E-40476B06CA48}" dt="2024-06-13T15:59:18.787" v="963"/>
          <ac:spMkLst>
            <pc:docMk/>
            <pc:sldMk cId="571673508" sldId="478"/>
            <ac:spMk id="79" creationId="{3E1B9FE6-84BA-3233-3BC0-0A5570CB7BDA}"/>
          </ac:spMkLst>
        </pc:spChg>
        <pc:spChg chg="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83" creationId="{73F4D6E9-8CB5-C5D9-2328-9E5EF521AD26}"/>
          </ac:spMkLst>
        </pc:spChg>
        <pc:spChg chg="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93" creationId="{6B16C7A8-2012-3D98-916F-3139388315AC}"/>
          </ac:spMkLst>
        </pc:spChg>
        <pc:spChg chg="add 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100" creationId="{E3FBDC0D-3207-33E8-1632-33D1D37A7866}"/>
          </ac:spMkLst>
        </pc:spChg>
        <pc:spChg chg="add 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101" creationId="{90B5AAD9-B7BD-2368-B163-693D9EB01416}"/>
          </ac:spMkLst>
        </pc:spChg>
        <pc:spChg chg="add 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102" creationId="{454C64DD-6F4C-6092-5B50-3B696B372588}"/>
          </ac:spMkLst>
        </pc:spChg>
        <pc:spChg chg="add 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103" creationId="{5752D8F1-FCC4-3AD5-AF92-BC13DB93FF6A}"/>
          </ac:spMkLst>
        </pc:spChg>
        <pc:spChg chg="add 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104" creationId="{A6C7A6A8-BFE4-E65C-5008-ACD55E41221A}"/>
          </ac:spMkLst>
        </pc:spChg>
        <pc:spChg chg="add 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105" creationId="{51CE82EA-EFA5-E020-0755-5EED4BCA3478}"/>
          </ac:spMkLst>
        </pc:spChg>
        <pc:spChg chg="add 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106" creationId="{A9F05C79-256E-7182-2B33-DB10179EC72E}"/>
          </ac:spMkLst>
        </pc:spChg>
        <pc:spChg chg="del">
          <ac:chgData name="Jonathan Adshead" userId="3fd9fcf95909496d" providerId="LiveId" clId="{C9B89E36-0CDC-4704-967E-40476B06CA48}" dt="2024-06-13T15:59:22.263" v="965" actId="478"/>
          <ac:spMkLst>
            <pc:docMk/>
            <pc:sldMk cId="571673508" sldId="478"/>
            <ac:spMk id="107" creationId="{A6FA7779-EFA9-5EE5-61AF-08038E993FA7}"/>
          </ac:spMkLst>
        </pc:spChg>
        <pc:spChg chg="add 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107" creationId="{F07F87C1-9ACB-C714-F687-14C84FC8A721}"/>
          </ac:spMkLst>
        </pc:spChg>
        <pc:spChg chg="mod">
          <ac:chgData name="Jonathan Adshead" userId="3fd9fcf95909496d" providerId="LiveId" clId="{C9B89E36-0CDC-4704-967E-40476B06CA48}" dt="2024-06-13T16:00:13.354" v="979" actId="207"/>
          <ac:spMkLst>
            <pc:docMk/>
            <pc:sldMk cId="571673508" sldId="478"/>
            <ac:spMk id="112" creationId="{ABB8A74D-E491-1DEC-DBD8-9F93E9369669}"/>
          </ac:spMkLst>
        </pc:spChg>
        <pc:spChg chg="mod">
          <ac:chgData name="Jonathan Adshead" userId="3fd9fcf95909496d" providerId="LiveId" clId="{C9B89E36-0CDC-4704-967E-40476B06CA48}" dt="2024-06-13T16:00:04.921" v="978" actId="207"/>
          <ac:spMkLst>
            <pc:docMk/>
            <pc:sldMk cId="571673508" sldId="478"/>
            <ac:spMk id="113" creationId="{8BEDB518-FCDC-26C3-F3FB-2E124796A008}"/>
          </ac:spMkLst>
        </pc:spChg>
        <pc:spChg chg="add 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116" creationId="{08E6641E-5035-1860-F7FF-BA9FF3DA404C}"/>
          </ac:spMkLst>
        </pc:spChg>
        <pc:spChg chg="add 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117" creationId="{C0D81B82-C231-F3D4-465F-E8457BDBEFD1}"/>
          </ac:spMkLst>
        </pc:spChg>
        <pc:spChg chg="add 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118" creationId="{E9C15E5D-309D-D884-96C1-5944BF3735AC}"/>
          </ac:spMkLst>
        </pc:spChg>
        <pc:spChg chg="add 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119" creationId="{85F83618-67E2-6FA1-9F80-390E73B76885}"/>
          </ac:spMkLst>
        </pc:spChg>
        <pc:spChg chg="add 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120" creationId="{0B6452BF-8A7D-95FB-FF55-45506E7715C1}"/>
          </ac:spMkLst>
        </pc:spChg>
        <pc:spChg chg="add 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121" creationId="{4D0E6749-F7B4-97BD-78EF-4D23432A4BC1}"/>
          </ac:spMkLst>
        </pc:spChg>
        <pc:spChg chg="add 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122" creationId="{B3415F56-B4A1-4F62-9768-E0E7C16B2388}"/>
          </ac:spMkLst>
        </pc:spChg>
        <pc:spChg chg="add 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123" creationId="{548FBB1A-6805-BDFD-013C-48DBFBABE204}"/>
          </ac:spMkLst>
        </pc:spChg>
        <pc:spChg chg="add 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124" creationId="{5ADD42C3-571B-23D1-BC22-0D7A660C716E}"/>
          </ac:spMkLst>
        </pc:spChg>
        <pc:spChg chg="add 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125" creationId="{EE4A031E-084D-AD51-9719-AEC4F966F443}"/>
          </ac:spMkLst>
        </pc:spChg>
        <pc:spChg chg="add 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126" creationId="{01F9F923-38FB-9380-7ABA-24621CE62BBF}"/>
          </ac:spMkLst>
        </pc:spChg>
        <pc:spChg chg="add 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127" creationId="{E7551356-5D9D-DF7B-8959-767C0C807CAA}"/>
          </ac:spMkLst>
        </pc:spChg>
        <pc:spChg chg="add 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128" creationId="{F342CA04-491F-0178-B091-2850B57C7ADE}"/>
          </ac:spMkLst>
        </pc:spChg>
        <pc:spChg chg="add 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129" creationId="{E14ABA42-2590-5AEE-FFB6-A3743BEF9709}"/>
          </ac:spMkLst>
        </pc:spChg>
        <pc:spChg chg="add 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130" creationId="{67141118-E7A2-7112-A8D1-942F5DA9F596}"/>
          </ac:spMkLst>
        </pc:spChg>
        <pc:spChg chg="add 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131" creationId="{1455ECBC-8072-2130-0E7A-7A6091BBF123}"/>
          </ac:spMkLst>
        </pc:spChg>
        <pc:spChg chg="add 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132" creationId="{0A4FDF18-A42E-BCCD-4893-FE0C28AF9795}"/>
          </ac:spMkLst>
        </pc:spChg>
        <pc:spChg chg="add 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133" creationId="{3A10FA6B-18FE-C4E9-FEC8-64DF6307BD0A}"/>
          </ac:spMkLst>
        </pc:spChg>
        <pc:spChg chg="add 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134" creationId="{EF263474-CF59-2135-CD72-E73750540189}"/>
          </ac:spMkLst>
        </pc:spChg>
        <pc:spChg chg="add 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135" creationId="{1B4E2F6D-6BE8-00DD-2584-787D5E2FDBE5}"/>
          </ac:spMkLst>
        </pc:spChg>
        <pc:spChg chg="add 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136" creationId="{CA74D3E2-D037-C649-1C11-96FA32760064}"/>
          </ac:spMkLst>
        </pc:spChg>
        <pc:spChg chg="add 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137" creationId="{EBFB725F-3D32-AFAE-C5DC-22E59C177BC0}"/>
          </ac:spMkLst>
        </pc:spChg>
        <pc:spChg chg="add 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138" creationId="{50924765-94E6-4B45-CAFF-A23DB8FD276B}"/>
          </ac:spMkLst>
        </pc:spChg>
        <pc:spChg chg="add 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139" creationId="{B36D4018-7A83-DE21-55F8-D02ABE057A19}"/>
          </ac:spMkLst>
        </pc:spChg>
        <pc:spChg chg="add 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140" creationId="{D12994A4-45F8-1C23-223F-C92472C13D6E}"/>
          </ac:spMkLst>
        </pc:spChg>
        <pc:spChg chg="add 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141" creationId="{6F808BC0-732A-E640-195B-2E619DE28FF8}"/>
          </ac:spMkLst>
        </pc:spChg>
        <pc:spChg chg="add 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142" creationId="{C8A19B9E-7F8D-6EA7-5433-5F2F64C20F81}"/>
          </ac:spMkLst>
        </pc:spChg>
        <pc:spChg chg="add 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143" creationId="{1739AA47-F4A2-D3F7-B071-DCD4107D2AB6}"/>
          </ac:spMkLst>
        </pc:spChg>
        <pc:spChg chg="add 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144" creationId="{DA19E407-7C7F-530D-384E-0E90ABD91109}"/>
          </ac:spMkLst>
        </pc:spChg>
        <pc:spChg chg="add 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145" creationId="{E3D3D7D5-4F05-5D5B-6CD5-059D5A7E91B5}"/>
          </ac:spMkLst>
        </pc:spChg>
        <pc:spChg chg="add 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146" creationId="{7F0870C1-BFFE-6EA7-590A-A46B2BC4B825}"/>
          </ac:spMkLst>
        </pc:spChg>
        <pc:spChg chg="add 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147" creationId="{000074C1-E143-09F1-7F3A-7ABA42F05BCF}"/>
          </ac:spMkLst>
        </pc:spChg>
        <pc:spChg chg="add 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148" creationId="{F261E64A-82B8-B1A7-EBD3-A7979FCDC794}"/>
          </ac:spMkLst>
        </pc:spChg>
        <pc:spChg chg="add 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149" creationId="{60E99420-5B4D-0FF3-7CDC-EB27192253BB}"/>
          </ac:spMkLst>
        </pc:spChg>
        <pc:spChg chg="add 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150" creationId="{55DD5778-44D5-8ABC-AA3E-307DE14D233C}"/>
          </ac:spMkLst>
        </pc:spChg>
        <pc:spChg chg="add 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151" creationId="{A1A0B4D5-3306-7DF7-2817-BBF54812BDB4}"/>
          </ac:spMkLst>
        </pc:spChg>
        <pc:spChg chg="add 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152" creationId="{75100323-D2AD-48C0-1E0B-B735ACB7AEC3}"/>
          </ac:spMkLst>
        </pc:spChg>
        <pc:spChg chg="add 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153" creationId="{929DAFDA-E769-F59E-EA04-F9F94C1077B4}"/>
          </ac:spMkLst>
        </pc:spChg>
        <pc:spChg chg="add 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154" creationId="{3D0743C3-1512-6FB4-B8F5-FBD958AB9ABD}"/>
          </ac:spMkLst>
        </pc:spChg>
        <pc:spChg chg="add 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155" creationId="{C9D884DF-C02F-EA2E-41E7-E4F2CEBEE8AA}"/>
          </ac:spMkLst>
        </pc:spChg>
        <pc:spChg chg="add 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156" creationId="{FADF9679-1E07-E9B9-F614-E88015946F3E}"/>
          </ac:spMkLst>
        </pc:spChg>
        <pc:spChg chg="add 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157" creationId="{1CB31400-92D6-0436-31F6-BB64B52C804F}"/>
          </ac:spMkLst>
        </pc:spChg>
        <pc:spChg chg="add 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158" creationId="{A9CC83E8-6A9B-C2AD-145A-224C291D617B}"/>
          </ac:spMkLst>
        </pc:spChg>
        <pc:spChg chg="add 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159" creationId="{C381BED1-AA6C-3138-802B-F48401FBBCFD}"/>
          </ac:spMkLst>
        </pc:spChg>
        <pc:spChg chg="add 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160" creationId="{21DDD069-9672-5B9D-57AA-4259C4BD4FE7}"/>
          </ac:spMkLst>
        </pc:spChg>
        <pc:spChg chg="add 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161" creationId="{DA553F63-2813-E75A-DF08-A0CFC8FD0A5A}"/>
          </ac:spMkLst>
        </pc:spChg>
        <pc:spChg chg="add 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162" creationId="{B7627D59-3D0D-A760-4CBA-56A1C95ED45F}"/>
          </ac:spMkLst>
        </pc:spChg>
        <pc:spChg chg="add 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163" creationId="{BDB7BDB4-19C5-61FE-0A17-2F0241645305}"/>
          </ac:spMkLst>
        </pc:spChg>
        <pc:spChg chg="add 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164" creationId="{95A1185B-3845-3DCF-825B-90C77C8CFEEB}"/>
          </ac:spMkLst>
        </pc:spChg>
        <pc:spChg chg="add 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165" creationId="{B3B195E6-C774-9DC9-36A5-11CC770DDCB4}"/>
          </ac:spMkLst>
        </pc:spChg>
        <pc:spChg chg="add 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166" creationId="{6A0C10CF-571F-1CC4-67F9-1CB10C3A7567}"/>
          </ac:spMkLst>
        </pc:spChg>
        <pc:spChg chg="add 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167" creationId="{BC9B40F2-130E-8ADE-1AF4-8273BEB6DDEC}"/>
          </ac:spMkLst>
        </pc:spChg>
        <pc:spChg chg="add 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168" creationId="{A0AD5801-9D2E-3E90-05EC-F07401D390B5}"/>
          </ac:spMkLst>
        </pc:spChg>
        <pc:spChg chg="add 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169" creationId="{81F7BE93-CAF7-BCB7-8FDE-57E00E01F051}"/>
          </ac:spMkLst>
        </pc:spChg>
        <pc:spChg chg="add 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170" creationId="{65A7341D-C87B-309F-45EF-D669F9BCCBD0}"/>
          </ac:spMkLst>
        </pc:spChg>
        <pc:spChg chg="add mod">
          <ac:chgData name="Jonathan Adshead" userId="3fd9fcf95909496d" providerId="LiveId" clId="{C9B89E36-0CDC-4704-967E-40476B06CA48}" dt="2024-06-14T12:26:00.751" v="1360"/>
          <ac:spMkLst>
            <pc:docMk/>
            <pc:sldMk cId="571673508" sldId="478"/>
            <ac:spMk id="171" creationId="{613F71DC-D6DE-B2A5-26CB-097144C9EFBD}"/>
          </ac:spMkLst>
        </pc:spChg>
        <pc:grpChg chg="add del mod">
          <ac:chgData name="Jonathan Adshead" userId="3fd9fcf95909496d" providerId="LiveId" clId="{C9B89E36-0CDC-4704-967E-40476B06CA48}" dt="2024-06-14T12:26:25.585" v="1364" actId="478"/>
          <ac:grpSpMkLst>
            <pc:docMk/>
            <pc:sldMk cId="571673508" sldId="478"/>
            <ac:grpSpMk id="7" creationId="{65851EDC-1E98-A9E4-FD49-6666D4AD55CB}"/>
          </ac:grpSpMkLst>
        </pc:grpChg>
        <pc:grpChg chg="mod">
          <ac:chgData name="Jonathan Adshead" userId="3fd9fcf95909496d" providerId="LiveId" clId="{C9B89E36-0CDC-4704-967E-40476B06CA48}" dt="2024-06-14T12:26:00.751" v="1360"/>
          <ac:grpSpMkLst>
            <pc:docMk/>
            <pc:sldMk cId="571673508" sldId="478"/>
            <ac:grpSpMk id="13" creationId="{1B438E26-ED81-8F3C-94FD-88A0D020CAFC}"/>
          </ac:grpSpMkLst>
        </pc:grpChg>
        <pc:grpChg chg="mod">
          <ac:chgData name="Jonathan Adshead" userId="3fd9fcf95909496d" providerId="LiveId" clId="{C9B89E36-0CDC-4704-967E-40476B06CA48}" dt="2024-06-14T12:26:00.751" v="1360"/>
          <ac:grpSpMkLst>
            <pc:docMk/>
            <pc:sldMk cId="571673508" sldId="478"/>
            <ac:grpSpMk id="77" creationId="{14D8DE76-EB2D-17F6-70CF-2D9CC61E08FF}"/>
          </ac:grpSpMkLst>
        </pc:grpChg>
        <pc:grpChg chg="add del mod">
          <ac:chgData name="Jonathan Adshead" userId="3fd9fcf95909496d" providerId="LiveId" clId="{C9B89E36-0CDC-4704-967E-40476B06CA48}" dt="2024-06-14T12:26:29.200" v="1365" actId="478"/>
          <ac:grpSpMkLst>
            <pc:docMk/>
            <pc:sldMk cId="571673508" sldId="478"/>
            <ac:grpSpMk id="82" creationId="{6EE8345D-D15E-88CE-B4BA-CBFD3F841DF4}"/>
          </ac:grpSpMkLst>
        </pc:grpChg>
        <pc:grpChg chg="mod">
          <ac:chgData name="Jonathan Adshead" userId="3fd9fcf95909496d" providerId="LiveId" clId="{C9B89E36-0CDC-4704-967E-40476B06CA48}" dt="2024-06-14T12:26:00.751" v="1360"/>
          <ac:grpSpMkLst>
            <pc:docMk/>
            <pc:sldMk cId="571673508" sldId="478"/>
            <ac:grpSpMk id="84" creationId="{4C6E9D1E-F0D7-F98B-9C5E-05B9C718FD0F}"/>
          </ac:grpSpMkLst>
        </pc:grpChg>
        <pc:grpChg chg="add del mod">
          <ac:chgData name="Jonathan Adshead" userId="3fd9fcf95909496d" providerId="LiveId" clId="{C9B89E36-0CDC-4704-967E-40476B06CA48}" dt="2024-06-14T12:26:29.512" v="1366" actId="478"/>
          <ac:grpSpMkLst>
            <pc:docMk/>
            <pc:sldMk cId="571673508" sldId="478"/>
            <ac:grpSpMk id="92" creationId="{D07C483C-40F0-125E-48D1-B0855C696787}"/>
          </ac:grpSpMkLst>
        </pc:grpChg>
        <pc:grpChg chg="mod">
          <ac:chgData name="Jonathan Adshead" userId="3fd9fcf95909496d" providerId="LiveId" clId="{C9B89E36-0CDC-4704-967E-40476B06CA48}" dt="2024-06-14T12:26:00.751" v="1360"/>
          <ac:grpSpMkLst>
            <pc:docMk/>
            <pc:sldMk cId="571673508" sldId="478"/>
            <ac:grpSpMk id="94" creationId="{825EB799-8715-804B-810C-533C00120589}"/>
          </ac:grpSpMkLst>
        </pc:grpChg>
        <pc:grpChg chg="del">
          <ac:chgData name="Jonathan Adshead" userId="3fd9fcf95909496d" providerId="LiveId" clId="{C9B89E36-0CDC-4704-967E-40476B06CA48}" dt="2024-06-13T15:59:45.791" v="976" actId="478"/>
          <ac:grpSpMkLst>
            <pc:docMk/>
            <pc:sldMk cId="571673508" sldId="478"/>
            <ac:grpSpMk id="97" creationId="{264DE0C7-8437-02AE-AC16-D9C4820240AC}"/>
          </ac:grpSpMkLst>
        </pc:grpChg>
        <pc:grpChg chg="del">
          <ac:chgData name="Jonathan Adshead" userId="3fd9fcf95909496d" providerId="LiveId" clId="{C9B89E36-0CDC-4704-967E-40476B06CA48}" dt="2024-06-13T15:59:37.839" v="972" actId="478"/>
          <ac:grpSpMkLst>
            <pc:docMk/>
            <pc:sldMk cId="571673508" sldId="478"/>
            <ac:grpSpMk id="98" creationId="{1E0B3A03-125E-CDDB-3E98-1215497BF7E1}"/>
          </ac:grpSpMkLst>
        </pc:grpChg>
        <pc:cxnChg chg="add del">
          <ac:chgData name="Jonathan Adshead" userId="3fd9fcf95909496d" providerId="LiveId" clId="{C9B89E36-0CDC-4704-967E-40476B06CA48}" dt="2024-06-14T12:26:30.064" v="1368" actId="478"/>
          <ac:cxnSpMkLst>
            <pc:docMk/>
            <pc:sldMk cId="571673508" sldId="478"/>
            <ac:cxnSpMk id="6" creationId="{948B59D8-5D0B-39CF-DE4E-F8876D795B45}"/>
          </ac:cxnSpMkLst>
        </pc:cxnChg>
        <pc:cxnChg chg="add del">
          <ac:chgData name="Jonathan Adshead" userId="3fd9fcf95909496d" providerId="LiveId" clId="{C9B89E36-0CDC-4704-967E-40476B06CA48}" dt="2024-06-14T12:26:30.064" v="1368" actId="478"/>
          <ac:cxnSpMkLst>
            <pc:docMk/>
            <pc:sldMk cId="571673508" sldId="478"/>
            <ac:cxnSpMk id="8" creationId="{FA6F54E0-0073-FF4D-B85C-56BD5695A0B8}"/>
          </ac:cxnSpMkLst>
        </pc:cxnChg>
        <pc:cxnChg chg="mod">
          <ac:chgData name="Jonathan Adshead" userId="3fd9fcf95909496d" providerId="LiveId" clId="{C9B89E36-0CDC-4704-967E-40476B06CA48}" dt="2024-06-14T12:26:00.751" v="1360"/>
          <ac:cxnSpMkLst>
            <pc:docMk/>
            <pc:sldMk cId="571673508" sldId="478"/>
            <ac:cxnSpMk id="63" creationId="{0D88F5B3-E1CD-F953-F882-25A8EE26FE6B}"/>
          </ac:cxnSpMkLst>
        </pc:cxnChg>
        <pc:cxnChg chg="mod">
          <ac:chgData name="Jonathan Adshead" userId="3fd9fcf95909496d" providerId="LiveId" clId="{C9B89E36-0CDC-4704-967E-40476B06CA48}" dt="2024-06-14T12:26:00.751" v="1360"/>
          <ac:cxnSpMkLst>
            <pc:docMk/>
            <pc:sldMk cId="571673508" sldId="478"/>
            <ac:cxnSpMk id="78" creationId="{1FE007DF-92EC-A57B-7770-F7C86FAC8DDA}"/>
          </ac:cxnSpMkLst>
        </pc:cxnChg>
        <pc:cxnChg chg="del mod">
          <ac:chgData name="Jonathan Adshead" userId="3fd9fcf95909496d" providerId="LiveId" clId="{C9B89E36-0CDC-4704-967E-40476B06CA48}" dt="2024-06-13T15:59:23.719" v="968" actId="478"/>
          <ac:cxnSpMkLst>
            <pc:docMk/>
            <pc:sldMk cId="571673508" sldId="478"/>
            <ac:cxnSpMk id="78" creationId="{4DD05ACB-8EEA-DB45-4E62-209DBBBC6064}"/>
          </ac:cxnSpMkLst>
        </pc:cxnChg>
        <pc:cxnChg chg="mod">
          <ac:chgData name="Jonathan Adshead" userId="3fd9fcf95909496d" providerId="LiveId" clId="{C9B89E36-0CDC-4704-967E-40476B06CA48}" dt="2024-06-14T12:26:00.751" v="1360"/>
          <ac:cxnSpMkLst>
            <pc:docMk/>
            <pc:sldMk cId="571673508" sldId="478"/>
            <ac:cxnSpMk id="80" creationId="{371FD85C-05EA-BB0B-EF92-20E0E57AA665}"/>
          </ac:cxnSpMkLst>
        </pc:cxnChg>
        <pc:cxnChg chg="mod">
          <ac:chgData name="Jonathan Adshead" userId="3fd9fcf95909496d" providerId="LiveId" clId="{C9B89E36-0CDC-4704-967E-40476B06CA48}" dt="2024-06-14T12:26:00.751" v="1360"/>
          <ac:cxnSpMkLst>
            <pc:docMk/>
            <pc:sldMk cId="571673508" sldId="478"/>
            <ac:cxnSpMk id="81" creationId="{1375BDCB-A1FC-D67F-A8B7-F58657CDEBCC}"/>
          </ac:cxnSpMkLst>
        </pc:cxnChg>
        <pc:cxnChg chg="mod">
          <ac:chgData name="Jonathan Adshead" userId="3fd9fcf95909496d" providerId="LiveId" clId="{C9B89E36-0CDC-4704-967E-40476B06CA48}" dt="2024-06-14T12:26:00.751" v="1360"/>
          <ac:cxnSpMkLst>
            <pc:docMk/>
            <pc:sldMk cId="571673508" sldId="478"/>
            <ac:cxnSpMk id="85" creationId="{761044D4-005E-C0D0-2B56-3D01F4A86310}"/>
          </ac:cxnSpMkLst>
        </pc:cxnChg>
        <pc:cxnChg chg="mod">
          <ac:chgData name="Jonathan Adshead" userId="3fd9fcf95909496d" providerId="LiveId" clId="{C9B89E36-0CDC-4704-967E-40476B06CA48}" dt="2024-06-14T12:26:00.751" v="1360"/>
          <ac:cxnSpMkLst>
            <pc:docMk/>
            <pc:sldMk cId="571673508" sldId="478"/>
            <ac:cxnSpMk id="86" creationId="{0F56525E-CC46-C9A5-65E2-E50FAEDB8A28}"/>
          </ac:cxnSpMkLst>
        </pc:cxnChg>
        <pc:cxnChg chg="mod">
          <ac:chgData name="Jonathan Adshead" userId="3fd9fcf95909496d" providerId="LiveId" clId="{C9B89E36-0CDC-4704-967E-40476B06CA48}" dt="2024-06-14T12:26:00.751" v="1360"/>
          <ac:cxnSpMkLst>
            <pc:docMk/>
            <pc:sldMk cId="571673508" sldId="478"/>
            <ac:cxnSpMk id="87" creationId="{9394F6EE-A10D-F818-D9AE-34D3A62A5069}"/>
          </ac:cxnSpMkLst>
        </pc:cxnChg>
        <pc:cxnChg chg="mod">
          <ac:chgData name="Jonathan Adshead" userId="3fd9fcf95909496d" providerId="LiveId" clId="{C9B89E36-0CDC-4704-967E-40476B06CA48}" dt="2024-06-14T12:26:00.751" v="1360"/>
          <ac:cxnSpMkLst>
            <pc:docMk/>
            <pc:sldMk cId="571673508" sldId="478"/>
            <ac:cxnSpMk id="95" creationId="{D16B0DF7-0601-CEC6-E199-D7D4346E2828}"/>
          </ac:cxnSpMkLst>
        </pc:cxnChg>
        <pc:cxnChg chg="mod">
          <ac:chgData name="Jonathan Adshead" userId="3fd9fcf95909496d" providerId="LiveId" clId="{C9B89E36-0CDC-4704-967E-40476B06CA48}" dt="2024-06-14T12:26:00.751" v="1360"/>
          <ac:cxnSpMkLst>
            <pc:docMk/>
            <pc:sldMk cId="571673508" sldId="478"/>
            <ac:cxnSpMk id="96" creationId="{19FCE1FD-EF6C-D3BB-CEBC-B5CDE58D8978}"/>
          </ac:cxnSpMkLst>
        </pc:cxnChg>
        <pc:cxnChg chg="mod">
          <ac:chgData name="Jonathan Adshead" userId="3fd9fcf95909496d" providerId="LiveId" clId="{C9B89E36-0CDC-4704-967E-40476B06CA48}" dt="2024-06-14T12:26:00.751" v="1360"/>
          <ac:cxnSpMkLst>
            <pc:docMk/>
            <pc:sldMk cId="571673508" sldId="478"/>
            <ac:cxnSpMk id="97" creationId="{048811EF-515F-D30F-3DE3-3C53049BA633}"/>
          </ac:cxnSpMkLst>
        </pc:cxnChg>
        <pc:cxnChg chg="add mod">
          <ac:chgData name="Jonathan Adshead" userId="3fd9fcf95909496d" providerId="LiveId" clId="{C9B89E36-0CDC-4704-967E-40476B06CA48}" dt="2024-06-14T12:26:00.751" v="1360"/>
          <ac:cxnSpMkLst>
            <pc:docMk/>
            <pc:sldMk cId="571673508" sldId="478"/>
            <ac:cxnSpMk id="98" creationId="{80DC0B16-94A3-A63D-681C-B3138329AD2B}"/>
          </ac:cxnSpMkLst>
        </pc:cxnChg>
        <pc:cxnChg chg="add mod">
          <ac:chgData name="Jonathan Adshead" userId="3fd9fcf95909496d" providerId="LiveId" clId="{C9B89E36-0CDC-4704-967E-40476B06CA48}" dt="2024-06-14T12:26:00.751" v="1360"/>
          <ac:cxnSpMkLst>
            <pc:docMk/>
            <pc:sldMk cId="571673508" sldId="478"/>
            <ac:cxnSpMk id="99" creationId="{2EB8EDEC-6EBB-67F9-9769-9C4EF94B5BC2}"/>
          </ac:cxnSpMkLst>
        </pc:cxnChg>
        <pc:cxnChg chg="del">
          <ac:chgData name="Jonathan Adshead" userId="3fd9fcf95909496d" providerId="LiveId" clId="{C9B89E36-0CDC-4704-967E-40476B06CA48}" dt="2024-06-13T15:59:22.711" v="966" actId="478"/>
          <ac:cxnSpMkLst>
            <pc:docMk/>
            <pc:sldMk cId="571673508" sldId="478"/>
            <ac:cxnSpMk id="104" creationId="{0F69E93A-5671-49B2-53CF-43B6ADA7318A}"/>
          </ac:cxnSpMkLst>
        </pc:cxnChg>
        <pc:cxnChg chg="del">
          <ac:chgData name="Jonathan Adshead" userId="3fd9fcf95909496d" providerId="LiveId" clId="{C9B89E36-0CDC-4704-967E-40476B06CA48}" dt="2024-06-13T15:59:21.424" v="964" actId="478"/>
          <ac:cxnSpMkLst>
            <pc:docMk/>
            <pc:sldMk cId="571673508" sldId="478"/>
            <ac:cxnSpMk id="105" creationId="{4D83D1A7-2E99-81CC-9313-15D17A3AC26E}"/>
          </ac:cxnSpMkLst>
        </pc:cxnChg>
        <pc:cxnChg chg="del">
          <ac:chgData name="Jonathan Adshead" userId="3fd9fcf95909496d" providerId="LiveId" clId="{C9B89E36-0CDC-4704-967E-40476B06CA48}" dt="2024-06-13T15:59:23.175" v="967" actId="478"/>
          <ac:cxnSpMkLst>
            <pc:docMk/>
            <pc:sldMk cId="571673508" sldId="478"/>
            <ac:cxnSpMk id="106" creationId="{D667D588-B02C-CBB0-F552-36A1C0E45139}"/>
          </ac:cxnSpMkLst>
        </pc:cxnChg>
        <pc:cxnChg chg="mod">
          <ac:chgData name="Jonathan Adshead" userId="3fd9fcf95909496d" providerId="LiveId" clId="{C9B89E36-0CDC-4704-967E-40476B06CA48}" dt="2024-06-13T16:00:21.098" v="980" actId="208"/>
          <ac:cxnSpMkLst>
            <pc:docMk/>
            <pc:sldMk cId="571673508" sldId="478"/>
            <ac:cxnSpMk id="109" creationId="{BE2F873B-ADD0-0394-39C0-E5922D50A064}"/>
          </ac:cxnSpMkLst>
        </pc:cxnChg>
        <pc:cxnChg chg="mod">
          <ac:chgData name="Jonathan Adshead" userId="3fd9fcf95909496d" providerId="LiveId" clId="{C9B89E36-0CDC-4704-967E-40476B06CA48}" dt="2024-06-13T15:59:59.640" v="977" actId="208"/>
          <ac:cxnSpMkLst>
            <pc:docMk/>
            <pc:sldMk cId="571673508" sldId="478"/>
            <ac:cxnSpMk id="110" creationId="{B4EAA49C-B98B-CAAB-59F6-4FCAD29B6D5F}"/>
          </ac:cxnSpMkLst>
        </pc:cxnChg>
      </pc:sldChg>
      <pc:sldChg chg="addSp delSp modSp add del mod modAnim">
        <pc:chgData name="Jonathan Adshead" userId="3fd9fcf95909496d" providerId="LiveId" clId="{C9B89E36-0CDC-4704-967E-40476B06CA48}" dt="2024-06-14T12:41:39.181" v="1417" actId="47"/>
        <pc:sldMkLst>
          <pc:docMk/>
          <pc:sldMk cId="101095024" sldId="479"/>
        </pc:sldMkLst>
        <pc:spChg chg="mod">
          <ac:chgData name="Jonathan Adshead" userId="3fd9fcf95909496d" providerId="LiveId" clId="{C9B89E36-0CDC-4704-967E-40476B06CA48}" dt="2024-06-13T16:09:15.662" v="1233" actId="20577"/>
          <ac:spMkLst>
            <pc:docMk/>
            <pc:sldMk cId="101095024" sldId="479"/>
            <ac:spMk id="2" creationId="{AD386DA8-EE17-2880-8958-F6985218AC32}"/>
          </ac:spMkLst>
        </pc:spChg>
        <pc:spChg chg="del">
          <ac:chgData name="Jonathan Adshead" userId="3fd9fcf95909496d" providerId="LiveId" clId="{C9B89E36-0CDC-4704-967E-40476B06CA48}" dt="2024-06-14T12:29:00.729" v="1377" actId="478"/>
          <ac:spMkLst>
            <pc:docMk/>
            <pc:sldMk cId="101095024" sldId="479"/>
            <ac:spMk id="7" creationId="{1B28E489-36E7-42B6-94D2-8D55BD2E19AE}"/>
          </ac:spMkLst>
        </pc:spChg>
        <pc:spChg chg="mod">
          <ac:chgData name="Jonathan Adshead" userId="3fd9fcf95909496d" providerId="LiveId" clId="{C9B89E36-0CDC-4704-967E-40476B06CA48}" dt="2024-06-13T16:07:33.254" v="1217" actId="20577"/>
          <ac:spMkLst>
            <pc:docMk/>
            <pc:sldMk cId="101095024" sldId="479"/>
            <ac:spMk id="13" creationId="{8552A72D-3EFA-4FBF-2FC4-9ADB85487F71}"/>
          </ac:spMkLst>
        </pc:spChg>
        <pc:spChg chg="add mod">
          <ac:chgData name="Jonathan Adshead" userId="3fd9fcf95909496d" providerId="LiveId" clId="{C9B89E36-0CDC-4704-967E-40476B06CA48}" dt="2024-06-13T16:17:46.892" v="1260" actId="20577"/>
          <ac:spMkLst>
            <pc:docMk/>
            <pc:sldMk cId="101095024" sldId="479"/>
            <ac:spMk id="63" creationId="{E48B7FA0-64FD-0D3C-B645-CCE4D2994B88}"/>
          </ac:spMkLst>
        </pc:spChg>
        <pc:spChg chg="add del mod">
          <ac:chgData name="Jonathan Adshead" userId="3fd9fcf95909496d" providerId="LiveId" clId="{C9B89E36-0CDC-4704-967E-40476B06CA48}" dt="2024-06-13T16:08:44.750" v="1225" actId="14100"/>
          <ac:spMkLst>
            <pc:docMk/>
            <pc:sldMk cId="101095024" sldId="479"/>
            <ac:spMk id="70" creationId="{C34C268E-D631-664B-AB3D-2334233A0923}"/>
          </ac:spMkLst>
        </pc:spChg>
        <pc:spChg chg="mod">
          <ac:chgData name="Jonathan Adshead" userId="3fd9fcf95909496d" providerId="LiveId" clId="{C9B89E36-0CDC-4704-967E-40476B06CA48}" dt="2024-06-14T12:28:40.683" v="1373"/>
          <ac:spMkLst>
            <pc:docMk/>
            <pc:sldMk cId="101095024" sldId="479"/>
            <ac:spMk id="81" creationId="{A5095484-9DE1-A4FF-86E8-0DB059240BDD}"/>
          </ac:spMkLst>
        </pc:spChg>
        <pc:spChg chg="add del mod">
          <ac:chgData name="Jonathan Adshead" userId="3fd9fcf95909496d" providerId="LiveId" clId="{C9B89E36-0CDC-4704-967E-40476B06CA48}" dt="2024-06-14T12:29:03.519" v="1378" actId="478"/>
          <ac:spMkLst>
            <pc:docMk/>
            <pc:sldMk cId="101095024" sldId="479"/>
            <ac:spMk id="87" creationId="{5BE409AB-A87F-1841-E180-E996753AB3E6}"/>
          </ac:spMkLst>
        </pc:spChg>
        <pc:spChg chg="mod">
          <ac:chgData name="Jonathan Adshead" userId="3fd9fcf95909496d" providerId="LiveId" clId="{C9B89E36-0CDC-4704-967E-40476B06CA48}" dt="2024-06-14T12:29:14.795" v="1381"/>
          <ac:spMkLst>
            <pc:docMk/>
            <pc:sldMk cId="101095024" sldId="479"/>
            <ac:spMk id="97" creationId="{4F422BD3-91BA-FF66-FE4B-DC71C41A8EFB}"/>
          </ac:spMkLst>
        </pc:spChg>
        <pc:spChg chg="del">
          <ac:chgData name="Jonathan Adshead" userId="3fd9fcf95909496d" providerId="LiveId" clId="{C9B89E36-0CDC-4704-967E-40476B06CA48}" dt="2024-06-13T16:08:36.070" v="1219" actId="478"/>
          <ac:spMkLst>
            <pc:docMk/>
            <pc:sldMk cId="101095024" sldId="479"/>
            <ac:spMk id="107" creationId="{A6FA7779-EFA9-5EE5-61AF-08038E993FA7}"/>
          </ac:spMkLst>
        </pc:spChg>
        <pc:grpChg chg="add mod ord">
          <ac:chgData name="Jonathan Adshead" userId="3fd9fcf95909496d" providerId="LiveId" clId="{C9B89E36-0CDC-4704-967E-40476B06CA48}" dt="2024-06-14T12:28:50.750" v="1376" actId="1076"/>
          <ac:grpSpMkLst>
            <pc:docMk/>
            <pc:sldMk cId="101095024" sldId="479"/>
            <ac:grpSpMk id="77" creationId="{5761F1F1-E925-F421-4E1F-385F0E5E6FAC}"/>
          </ac:grpSpMkLst>
        </pc:grpChg>
        <pc:grpChg chg="mod">
          <ac:chgData name="Jonathan Adshead" userId="3fd9fcf95909496d" providerId="LiveId" clId="{C9B89E36-0CDC-4704-967E-40476B06CA48}" dt="2024-06-14T12:28:40.683" v="1373"/>
          <ac:grpSpMkLst>
            <pc:docMk/>
            <pc:sldMk cId="101095024" sldId="479"/>
            <ac:grpSpMk id="78" creationId="{8036CF74-E4C7-5207-64BC-1577ACBEA8A8}"/>
          </ac:grpSpMkLst>
        </pc:grpChg>
        <pc:grpChg chg="mod">
          <ac:chgData name="Jonathan Adshead" userId="3fd9fcf95909496d" providerId="LiveId" clId="{C9B89E36-0CDC-4704-967E-40476B06CA48}" dt="2024-06-14T12:28:40.683" v="1373"/>
          <ac:grpSpMkLst>
            <pc:docMk/>
            <pc:sldMk cId="101095024" sldId="479"/>
            <ac:grpSpMk id="82" creationId="{6AD500C0-EE9A-B64E-DD02-169E67A425B9}"/>
          </ac:grpSpMkLst>
        </pc:grpChg>
        <pc:grpChg chg="add mod ord">
          <ac:chgData name="Jonathan Adshead" userId="3fd9fcf95909496d" providerId="LiveId" clId="{C9B89E36-0CDC-4704-967E-40476B06CA48}" dt="2024-06-14T12:40:59.551" v="1416" actId="1076"/>
          <ac:grpSpMkLst>
            <pc:docMk/>
            <pc:sldMk cId="101095024" sldId="479"/>
            <ac:grpSpMk id="94" creationId="{729D8804-A506-3AF6-0A54-BC3901BC910E}"/>
          </ac:grpSpMkLst>
        </pc:grpChg>
        <pc:grpChg chg="mod">
          <ac:chgData name="Jonathan Adshead" userId="3fd9fcf95909496d" providerId="LiveId" clId="{C9B89E36-0CDC-4704-967E-40476B06CA48}" dt="2024-06-14T12:29:14.795" v="1381"/>
          <ac:grpSpMkLst>
            <pc:docMk/>
            <pc:sldMk cId="101095024" sldId="479"/>
            <ac:grpSpMk id="95" creationId="{2140A7F4-30BC-F204-3D31-092CB9BEAFAB}"/>
          </ac:grpSpMkLst>
        </pc:grpChg>
        <pc:grpChg chg="del">
          <ac:chgData name="Jonathan Adshead" userId="3fd9fcf95909496d" providerId="LiveId" clId="{C9B89E36-0CDC-4704-967E-40476B06CA48}" dt="2024-06-13T16:08:49.541" v="1227" actId="478"/>
          <ac:grpSpMkLst>
            <pc:docMk/>
            <pc:sldMk cId="101095024" sldId="479"/>
            <ac:grpSpMk id="97" creationId="{264DE0C7-8437-02AE-AC16-D9C4820240AC}"/>
          </ac:grpSpMkLst>
        </pc:grpChg>
        <pc:grpChg chg="del">
          <ac:chgData name="Jonathan Adshead" userId="3fd9fcf95909496d" providerId="LiveId" clId="{C9B89E36-0CDC-4704-967E-40476B06CA48}" dt="2024-06-13T16:08:46.526" v="1226" actId="478"/>
          <ac:grpSpMkLst>
            <pc:docMk/>
            <pc:sldMk cId="101095024" sldId="479"/>
            <ac:grpSpMk id="98" creationId="{1E0B3A03-125E-CDDB-3E98-1215497BF7E1}"/>
          </ac:grpSpMkLst>
        </pc:grpChg>
        <pc:grpChg chg="mod">
          <ac:chgData name="Jonathan Adshead" userId="3fd9fcf95909496d" providerId="LiveId" clId="{C9B89E36-0CDC-4704-967E-40476B06CA48}" dt="2024-06-14T12:29:14.795" v="1381"/>
          <ac:grpSpMkLst>
            <pc:docMk/>
            <pc:sldMk cId="101095024" sldId="479"/>
            <ac:grpSpMk id="98" creationId="{674F8782-8452-9727-2BEE-15F1E4444C1F}"/>
          </ac:grpSpMkLst>
        </pc:grpChg>
        <pc:cxnChg chg="mod">
          <ac:chgData name="Jonathan Adshead" userId="3fd9fcf95909496d" providerId="LiveId" clId="{C9B89E36-0CDC-4704-967E-40476B06CA48}" dt="2024-06-14T12:29:13.063" v="1380" actId="14100"/>
          <ac:cxnSpMkLst>
            <pc:docMk/>
            <pc:sldMk cId="101095024" sldId="479"/>
            <ac:cxnSpMk id="76" creationId="{D2B47D13-491F-155E-FCAF-F78E15FF0B3D}"/>
          </ac:cxnSpMkLst>
        </pc:cxnChg>
        <pc:cxnChg chg="del mod">
          <ac:chgData name="Jonathan Adshead" userId="3fd9fcf95909496d" providerId="LiveId" clId="{C9B89E36-0CDC-4704-967E-40476B06CA48}" dt="2024-06-13T16:08:37.438" v="1221" actId="478"/>
          <ac:cxnSpMkLst>
            <pc:docMk/>
            <pc:sldMk cId="101095024" sldId="479"/>
            <ac:cxnSpMk id="78" creationId="{4DD05ACB-8EEA-DB45-4E62-209DBBBC6064}"/>
          </ac:cxnSpMkLst>
        </pc:cxnChg>
        <pc:cxnChg chg="mod">
          <ac:chgData name="Jonathan Adshead" userId="3fd9fcf95909496d" providerId="LiveId" clId="{C9B89E36-0CDC-4704-967E-40476B06CA48}" dt="2024-06-14T12:28:40.683" v="1373"/>
          <ac:cxnSpMkLst>
            <pc:docMk/>
            <pc:sldMk cId="101095024" sldId="479"/>
            <ac:cxnSpMk id="79" creationId="{2905FF7D-D520-2949-F483-FDAE26CF6CFE}"/>
          </ac:cxnSpMkLst>
        </pc:cxnChg>
        <pc:cxnChg chg="mod">
          <ac:chgData name="Jonathan Adshead" userId="3fd9fcf95909496d" providerId="LiveId" clId="{C9B89E36-0CDC-4704-967E-40476B06CA48}" dt="2024-06-14T12:29:09.094" v="1379" actId="14100"/>
          <ac:cxnSpMkLst>
            <pc:docMk/>
            <pc:sldMk cId="101095024" sldId="479"/>
            <ac:cxnSpMk id="80" creationId="{8FCED6CB-8C64-A902-FC72-6D5AC6D2BBAA}"/>
          </ac:cxnSpMkLst>
        </pc:cxnChg>
        <pc:cxnChg chg="mod">
          <ac:chgData name="Jonathan Adshead" userId="3fd9fcf95909496d" providerId="LiveId" clId="{C9B89E36-0CDC-4704-967E-40476B06CA48}" dt="2024-06-14T12:28:40.683" v="1373"/>
          <ac:cxnSpMkLst>
            <pc:docMk/>
            <pc:sldMk cId="101095024" sldId="479"/>
            <ac:cxnSpMk id="83" creationId="{F1661701-9990-90A5-1508-952FF63E86F4}"/>
          </ac:cxnSpMkLst>
        </pc:cxnChg>
        <pc:cxnChg chg="mod">
          <ac:chgData name="Jonathan Adshead" userId="3fd9fcf95909496d" providerId="LiveId" clId="{C9B89E36-0CDC-4704-967E-40476B06CA48}" dt="2024-06-14T12:28:40.683" v="1373"/>
          <ac:cxnSpMkLst>
            <pc:docMk/>
            <pc:sldMk cId="101095024" sldId="479"/>
            <ac:cxnSpMk id="84" creationId="{3CF56EA6-B514-71B8-8AE9-3F821182FDB5}"/>
          </ac:cxnSpMkLst>
        </pc:cxnChg>
        <pc:cxnChg chg="mod">
          <ac:chgData name="Jonathan Adshead" userId="3fd9fcf95909496d" providerId="LiveId" clId="{C9B89E36-0CDC-4704-967E-40476B06CA48}" dt="2024-06-14T12:28:40.683" v="1373"/>
          <ac:cxnSpMkLst>
            <pc:docMk/>
            <pc:sldMk cId="101095024" sldId="479"/>
            <ac:cxnSpMk id="85" creationId="{DF01FBEB-9E74-DFCA-D0F7-667FE5476593}"/>
          </ac:cxnSpMkLst>
        </pc:cxnChg>
        <pc:cxnChg chg="mod">
          <ac:chgData name="Jonathan Adshead" userId="3fd9fcf95909496d" providerId="LiveId" clId="{C9B89E36-0CDC-4704-967E-40476B06CA48}" dt="2024-06-14T12:29:14.795" v="1381"/>
          <ac:cxnSpMkLst>
            <pc:docMk/>
            <pc:sldMk cId="101095024" sldId="479"/>
            <ac:cxnSpMk id="96" creationId="{98C81445-5855-1E7A-3FEC-519449D7B2BA}"/>
          </ac:cxnSpMkLst>
        </pc:cxnChg>
        <pc:cxnChg chg="mod">
          <ac:chgData name="Jonathan Adshead" userId="3fd9fcf95909496d" providerId="LiveId" clId="{C9B89E36-0CDC-4704-967E-40476B06CA48}" dt="2024-06-14T12:29:14.795" v="1381"/>
          <ac:cxnSpMkLst>
            <pc:docMk/>
            <pc:sldMk cId="101095024" sldId="479"/>
            <ac:cxnSpMk id="99" creationId="{1E3C8DE9-A891-D696-3978-9ACAFFCAB431}"/>
          </ac:cxnSpMkLst>
        </pc:cxnChg>
        <pc:cxnChg chg="mod">
          <ac:chgData name="Jonathan Adshead" userId="3fd9fcf95909496d" providerId="LiveId" clId="{C9B89E36-0CDC-4704-967E-40476B06CA48}" dt="2024-06-14T12:29:14.795" v="1381"/>
          <ac:cxnSpMkLst>
            <pc:docMk/>
            <pc:sldMk cId="101095024" sldId="479"/>
            <ac:cxnSpMk id="100" creationId="{AE129F1C-0DDF-2A67-ECE0-FCCEF185E8F7}"/>
          </ac:cxnSpMkLst>
        </pc:cxnChg>
        <pc:cxnChg chg="mod">
          <ac:chgData name="Jonathan Adshead" userId="3fd9fcf95909496d" providerId="LiveId" clId="{C9B89E36-0CDC-4704-967E-40476B06CA48}" dt="2024-06-14T12:30:12.768" v="1389" actId="1076"/>
          <ac:cxnSpMkLst>
            <pc:docMk/>
            <pc:sldMk cId="101095024" sldId="479"/>
            <ac:cxnSpMk id="101" creationId="{9FA296A2-37A2-3C80-C099-A52582A1EAF5}"/>
          </ac:cxnSpMkLst>
        </pc:cxnChg>
        <pc:cxnChg chg="del">
          <ac:chgData name="Jonathan Adshead" userId="3fd9fcf95909496d" providerId="LiveId" clId="{C9B89E36-0CDC-4704-967E-40476B06CA48}" dt="2024-06-13T16:08:36.749" v="1220" actId="478"/>
          <ac:cxnSpMkLst>
            <pc:docMk/>
            <pc:sldMk cId="101095024" sldId="479"/>
            <ac:cxnSpMk id="104" creationId="{0F69E93A-5671-49B2-53CF-43B6ADA7318A}"/>
          </ac:cxnSpMkLst>
        </pc:cxnChg>
        <pc:cxnChg chg="del">
          <ac:chgData name="Jonathan Adshead" userId="3fd9fcf95909496d" providerId="LiveId" clId="{C9B89E36-0CDC-4704-967E-40476B06CA48}" dt="2024-06-13T16:08:35.478" v="1218" actId="478"/>
          <ac:cxnSpMkLst>
            <pc:docMk/>
            <pc:sldMk cId="101095024" sldId="479"/>
            <ac:cxnSpMk id="105" creationId="{4D83D1A7-2E99-81CC-9313-15D17A3AC26E}"/>
          </ac:cxnSpMkLst>
        </pc:cxnChg>
        <pc:cxnChg chg="del">
          <ac:chgData name="Jonathan Adshead" userId="3fd9fcf95909496d" providerId="LiveId" clId="{C9B89E36-0CDC-4704-967E-40476B06CA48}" dt="2024-06-13T16:08:37.839" v="1222" actId="478"/>
          <ac:cxnSpMkLst>
            <pc:docMk/>
            <pc:sldMk cId="101095024" sldId="479"/>
            <ac:cxnSpMk id="106" creationId="{D667D588-B02C-CBB0-F552-36A1C0E45139}"/>
          </ac:cxnSpMkLst>
        </pc:cxnChg>
      </pc:sldChg>
      <pc:sldChg chg="addSp delSp modSp add mod delAnim modAnim">
        <pc:chgData name="Jonathan Adshead" userId="3fd9fcf95909496d" providerId="LiveId" clId="{C9B89E36-0CDC-4704-967E-40476B06CA48}" dt="2024-06-15T10:01:26.285" v="1477"/>
        <pc:sldMkLst>
          <pc:docMk/>
          <pc:sldMk cId="1116233793" sldId="480"/>
        </pc:sldMkLst>
        <pc:spChg chg="del">
          <ac:chgData name="Jonathan Adshead" userId="3fd9fcf95909496d" providerId="LiveId" clId="{C9B89E36-0CDC-4704-967E-40476B06CA48}" dt="2024-06-13T16:18:17.781" v="1274" actId="478"/>
          <ac:spMkLst>
            <pc:docMk/>
            <pc:sldMk cId="1116233793" sldId="480"/>
            <ac:spMk id="7" creationId="{1B28E489-36E7-42B6-94D2-8D55BD2E19AE}"/>
          </ac:spMkLst>
        </pc:spChg>
        <pc:spChg chg="mod">
          <ac:chgData name="Jonathan Adshead" userId="3fd9fcf95909496d" providerId="LiveId" clId="{C9B89E36-0CDC-4704-967E-40476B06CA48}" dt="2024-06-13T16:18:13.315" v="1273" actId="20577"/>
          <ac:spMkLst>
            <pc:docMk/>
            <pc:sldMk cId="1116233793" sldId="480"/>
            <ac:spMk id="13" creationId="{8552A72D-3EFA-4FBF-2FC4-9ADB85487F71}"/>
          </ac:spMkLst>
        </pc:spChg>
        <pc:spChg chg="mod">
          <ac:chgData name="Jonathan Adshead" userId="3fd9fcf95909496d" providerId="LiveId" clId="{C9B89E36-0CDC-4704-967E-40476B06CA48}" dt="2024-06-14T12:43:22.302" v="1450" actId="14100"/>
          <ac:spMkLst>
            <pc:docMk/>
            <pc:sldMk cId="1116233793" sldId="480"/>
            <ac:spMk id="38" creationId="{0C4E8FF4-4CAF-0422-A607-36B25E344777}"/>
          </ac:spMkLst>
        </pc:spChg>
        <pc:spChg chg="mod">
          <ac:chgData name="Jonathan Adshead" userId="3fd9fcf95909496d" providerId="LiveId" clId="{C9B89E36-0CDC-4704-967E-40476B06CA48}" dt="2024-06-14T12:42:44.473" v="1433" actId="1076"/>
          <ac:spMkLst>
            <pc:docMk/>
            <pc:sldMk cId="1116233793" sldId="480"/>
            <ac:spMk id="45" creationId="{1747D765-2AD6-4114-A3D1-33356C62AC3B}"/>
          </ac:spMkLst>
        </pc:spChg>
        <pc:spChg chg="add del mod">
          <ac:chgData name="Jonathan Adshead" userId="3fd9fcf95909496d" providerId="LiveId" clId="{C9B89E36-0CDC-4704-967E-40476B06CA48}" dt="2024-06-13T16:18:18.923" v="1275" actId="478"/>
          <ac:spMkLst>
            <pc:docMk/>
            <pc:sldMk cId="1116233793" sldId="480"/>
            <ac:spMk id="77" creationId="{704E42F3-96C0-4C5C-7115-19249E26A047}"/>
          </ac:spMkLst>
        </pc:spChg>
        <pc:spChg chg="mod">
          <ac:chgData name="Jonathan Adshead" userId="3fd9fcf95909496d" providerId="LiveId" clId="{C9B89E36-0CDC-4704-967E-40476B06CA48}" dt="2024-06-14T12:42:06.443" v="1418"/>
          <ac:spMkLst>
            <pc:docMk/>
            <pc:sldMk cId="1116233793" sldId="480"/>
            <ac:spMk id="78" creationId="{89F83044-89C0-77B9-3BBB-14B1032FE1EE}"/>
          </ac:spMkLst>
        </pc:spChg>
        <pc:spChg chg="mod">
          <ac:chgData name="Jonathan Adshead" userId="3fd9fcf95909496d" providerId="LiveId" clId="{C9B89E36-0CDC-4704-967E-40476B06CA48}" dt="2024-06-14T12:42:34.115" v="1429"/>
          <ac:spMkLst>
            <pc:docMk/>
            <pc:sldMk cId="1116233793" sldId="480"/>
            <ac:spMk id="94" creationId="{707A407F-8A4D-4325-EC6D-07D73204EA37}"/>
          </ac:spMkLst>
        </pc:spChg>
        <pc:grpChg chg="add del mod ord">
          <ac:chgData name="Jonathan Adshead" userId="3fd9fcf95909496d" providerId="LiveId" clId="{C9B89E36-0CDC-4704-967E-40476B06CA48}" dt="2024-06-14T12:44:38.627" v="1462" actId="478"/>
          <ac:grpSpMkLst>
            <pc:docMk/>
            <pc:sldMk cId="1116233793" sldId="480"/>
            <ac:grpSpMk id="2" creationId="{DA4DC4A3-5F0D-19A4-BDCB-82DC23F86E52}"/>
          </ac:grpSpMkLst>
        </pc:grpChg>
        <pc:grpChg chg="mod">
          <ac:chgData name="Jonathan Adshead" userId="3fd9fcf95909496d" providerId="LiveId" clId="{C9B89E36-0CDC-4704-967E-40476B06CA48}" dt="2024-06-14T12:42:06.443" v="1418"/>
          <ac:grpSpMkLst>
            <pc:docMk/>
            <pc:sldMk cId="1116233793" sldId="480"/>
            <ac:grpSpMk id="10" creationId="{40F26071-FCF4-6066-7D26-0B6DE760C778}"/>
          </ac:grpSpMkLst>
        </pc:grpChg>
        <pc:grpChg chg="mod">
          <ac:chgData name="Jonathan Adshead" userId="3fd9fcf95909496d" providerId="LiveId" clId="{C9B89E36-0CDC-4704-967E-40476B06CA48}" dt="2024-06-14T12:42:06.443" v="1418"/>
          <ac:grpSpMkLst>
            <pc:docMk/>
            <pc:sldMk cId="1116233793" sldId="480"/>
            <ac:grpSpMk id="79" creationId="{1D005EA2-9493-E600-0344-0ACC67EDEA6D}"/>
          </ac:grpSpMkLst>
        </pc:grpChg>
        <pc:grpChg chg="add mod ord">
          <ac:chgData name="Jonathan Adshead" userId="3fd9fcf95909496d" providerId="LiveId" clId="{C9B89E36-0CDC-4704-967E-40476B06CA48}" dt="2024-06-14T12:42:49.387" v="1445" actId="1035"/>
          <ac:grpSpMkLst>
            <pc:docMk/>
            <pc:sldMk cId="1116233793" sldId="480"/>
            <ac:grpSpMk id="85" creationId="{B5DA7704-6453-9E4F-853E-BA69AF97535E}"/>
          </ac:grpSpMkLst>
        </pc:grpChg>
        <pc:grpChg chg="mod">
          <ac:chgData name="Jonathan Adshead" userId="3fd9fcf95909496d" providerId="LiveId" clId="{C9B89E36-0CDC-4704-967E-40476B06CA48}" dt="2024-06-14T12:42:34.115" v="1429"/>
          <ac:grpSpMkLst>
            <pc:docMk/>
            <pc:sldMk cId="1116233793" sldId="480"/>
            <ac:grpSpMk id="92" creationId="{79A91FB8-6508-5961-2820-BA7C2A24F19A}"/>
          </ac:grpSpMkLst>
        </pc:grpChg>
        <pc:grpChg chg="mod">
          <ac:chgData name="Jonathan Adshead" userId="3fd9fcf95909496d" providerId="LiveId" clId="{C9B89E36-0CDC-4704-967E-40476B06CA48}" dt="2024-06-14T12:42:34.115" v="1429"/>
          <ac:grpSpMkLst>
            <pc:docMk/>
            <pc:sldMk cId="1116233793" sldId="480"/>
            <ac:grpSpMk id="95" creationId="{28610C8A-8FDA-F534-16F1-522569FAA1A5}"/>
          </ac:grpSpMkLst>
        </pc:grpChg>
        <pc:cxnChg chg="mod">
          <ac:chgData name="Jonathan Adshead" userId="3fd9fcf95909496d" providerId="LiveId" clId="{C9B89E36-0CDC-4704-967E-40476B06CA48}" dt="2024-06-14T12:42:06.443" v="1418"/>
          <ac:cxnSpMkLst>
            <pc:docMk/>
            <pc:sldMk cId="1116233793" sldId="480"/>
            <ac:cxnSpMk id="77" creationId="{93B24B57-C783-1C61-8691-FE7615274876}"/>
          </ac:cxnSpMkLst>
        </pc:cxnChg>
        <pc:cxnChg chg="mod">
          <ac:chgData name="Jonathan Adshead" userId="3fd9fcf95909496d" providerId="LiveId" clId="{C9B89E36-0CDC-4704-967E-40476B06CA48}" dt="2024-06-14T12:42:06.443" v="1418"/>
          <ac:cxnSpMkLst>
            <pc:docMk/>
            <pc:sldMk cId="1116233793" sldId="480"/>
            <ac:cxnSpMk id="80" creationId="{4839873A-977F-930A-2137-BC358C0E0D25}"/>
          </ac:cxnSpMkLst>
        </pc:cxnChg>
        <pc:cxnChg chg="mod">
          <ac:chgData name="Jonathan Adshead" userId="3fd9fcf95909496d" providerId="LiveId" clId="{C9B89E36-0CDC-4704-967E-40476B06CA48}" dt="2024-06-14T12:42:06.443" v="1418"/>
          <ac:cxnSpMkLst>
            <pc:docMk/>
            <pc:sldMk cId="1116233793" sldId="480"/>
            <ac:cxnSpMk id="81" creationId="{416F815A-91B9-D56D-4E5F-0E72B89B2DCF}"/>
          </ac:cxnSpMkLst>
        </pc:cxnChg>
        <pc:cxnChg chg="mod">
          <ac:chgData name="Jonathan Adshead" userId="3fd9fcf95909496d" providerId="LiveId" clId="{C9B89E36-0CDC-4704-967E-40476B06CA48}" dt="2024-06-14T12:43:03.607" v="1448" actId="14100"/>
          <ac:cxnSpMkLst>
            <pc:docMk/>
            <pc:sldMk cId="1116233793" sldId="480"/>
            <ac:cxnSpMk id="83" creationId="{97526FF8-F276-1C56-105A-099D782B4284}"/>
          </ac:cxnSpMkLst>
        </pc:cxnChg>
        <pc:cxnChg chg="mod">
          <ac:chgData name="Jonathan Adshead" userId="3fd9fcf95909496d" providerId="LiveId" clId="{C9B89E36-0CDC-4704-967E-40476B06CA48}" dt="2024-06-14T12:42:06.443" v="1418"/>
          <ac:cxnSpMkLst>
            <pc:docMk/>
            <pc:sldMk cId="1116233793" sldId="480"/>
            <ac:cxnSpMk id="84" creationId="{42A29D45-E628-9286-0CD2-9461BBAD2E0A}"/>
          </ac:cxnSpMkLst>
        </pc:cxnChg>
        <pc:cxnChg chg="mod ord">
          <ac:chgData name="Jonathan Adshead" userId="3fd9fcf95909496d" providerId="LiveId" clId="{C9B89E36-0CDC-4704-967E-40476B06CA48}" dt="2024-06-14T12:43:56.695" v="1456" actId="167"/>
          <ac:cxnSpMkLst>
            <pc:docMk/>
            <pc:sldMk cId="1116233793" sldId="480"/>
            <ac:cxnSpMk id="86" creationId="{AD9AFADD-C12E-863F-B3F6-5C86EA177C03}"/>
          </ac:cxnSpMkLst>
        </pc:cxnChg>
        <pc:cxnChg chg="mod">
          <ac:chgData name="Jonathan Adshead" userId="3fd9fcf95909496d" providerId="LiveId" clId="{C9B89E36-0CDC-4704-967E-40476B06CA48}" dt="2024-06-14T12:42:34.115" v="1429"/>
          <ac:cxnSpMkLst>
            <pc:docMk/>
            <pc:sldMk cId="1116233793" sldId="480"/>
            <ac:cxnSpMk id="93" creationId="{DCFEBB7C-A2A7-98F1-7787-CC876482D0DF}"/>
          </ac:cxnSpMkLst>
        </pc:cxnChg>
        <pc:cxnChg chg="mod">
          <ac:chgData name="Jonathan Adshead" userId="3fd9fcf95909496d" providerId="LiveId" clId="{C9B89E36-0CDC-4704-967E-40476B06CA48}" dt="2024-06-14T12:42:34.115" v="1429"/>
          <ac:cxnSpMkLst>
            <pc:docMk/>
            <pc:sldMk cId="1116233793" sldId="480"/>
            <ac:cxnSpMk id="96" creationId="{9FE98A04-62D8-38B3-86C6-FF9CCE3A9122}"/>
          </ac:cxnSpMkLst>
        </pc:cxnChg>
        <pc:cxnChg chg="mod">
          <ac:chgData name="Jonathan Adshead" userId="3fd9fcf95909496d" providerId="LiveId" clId="{C9B89E36-0CDC-4704-967E-40476B06CA48}" dt="2024-06-14T12:42:34.115" v="1429"/>
          <ac:cxnSpMkLst>
            <pc:docMk/>
            <pc:sldMk cId="1116233793" sldId="480"/>
            <ac:cxnSpMk id="97" creationId="{6CF906CA-A0F3-D80F-BDC6-0272540EF2A9}"/>
          </ac:cxnSpMkLst>
        </pc:cxnChg>
        <pc:cxnChg chg="mod">
          <ac:chgData name="Jonathan Adshead" userId="3fd9fcf95909496d" providerId="LiveId" clId="{C9B89E36-0CDC-4704-967E-40476B06CA48}" dt="2024-06-14T12:42:34.115" v="1429"/>
          <ac:cxnSpMkLst>
            <pc:docMk/>
            <pc:sldMk cId="1116233793" sldId="480"/>
            <ac:cxnSpMk id="98" creationId="{A633E402-3A00-8C8F-AC80-55F04F0C7A5B}"/>
          </ac:cxnSpMkLst>
        </pc:cxnChg>
      </pc:sldChg>
      <pc:sldChg chg="addSp delSp modSp add mod modAnim">
        <pc:chgData name="Jonathan Adshead" userId="3fd9fcf95909496d" providerId="LiveId" clId="{C9B89E36-0CDC-4704-967E-40476B06CA48}" dt="2024-06-14T12:31:15.282" v="1400" actId="14100"/>
        <pc:sldMkLst>
          <pc:docMk/>
          <pc:sldMk cId="2009537839" sldId="481"/>
        </pc:sldMkLst>
        <pc:spChg chg="mod">
          <ac:chgData name="Jonathan Adshead" userId="3fd9fcf95909496d" providerId="LiveId" clId="{C9B89E36-0CDC-4704-967E-40476B06CA48}" dt="2024-06-14T12:30:47.995" v="1394"/>
          <ac:spMkLst>
            <pc:docMk/>
            <pc:sldMk cId="2009537839" sldId="481"/>
            <ac:spMk id="92" creationId="{FB981C68-5C86-E7A9-4FB8-183220C462F3}"/>
          </ac:spMkLst>
        </pc:spChg>
        <pc:grpChg chg="add mod ord">
          <ac:chgData name="Jonathan Adshead" userId="3fd9fcf95909496d" providerId="LiveId" clId="{C9B89E36-0CDC-4704-967E-40476B06CA48}" dt="2024-06-14T12:31:15.282" v="1400" actId="14100"/>
          <ac:grpSpMkLst>
            <pc:docMk/>
            <pc:sldMk cId="2009537839" sldId="481"/>
            <ac:grpSpMk id="7" creationId="{8F828758-6233-FE3D-AF94-1E6FF648CEEE}"/>
          </ac:grpSpMkLst>
        </pc:grpChg>
        <pc:grpChg chg="mod">
          <ac:chgData name="Jonathan Adshead" userId="3fd9fcf95909496d" providerId="LiveId" clId="{C9B89E36-0CDC-4704-967E-40476B06CA48}" dt="2024-06-14T12:30:47.995" v="1394"/>
          <ac:grpSpMkLst>
            <pc:docMk/>
            <pc:sldMk cId="2009537839" sldId="481"/>
            <ac:grpSpMk id="86" creationId="{53F4F688-A810-859D-E9CF-00D1484885DD}"/>
          </ac:grpSpMkLst>
        </pc:grpChg>
        <pc:grpChg chg="mod">
          <ac:chgData name="Jonathan Adshead" userId="3fd9fcf95909496d" providerId="LiveId" clId="{C9B89E36-0CDC-4704-967E-40476B06CA48}" dt="2024-06-14T12:30:47.995" v="1394"/>
          <ac:grpSpMkLst>
            <pc:docMk/>
            <pc:sldMk cId="2009537839" sldId="481"/>
            <ac:grpSpMk id="93" creationId="{4CB761D7-CDE8-ED46-E7E8-FB18F1722C0A}"/>
          </ac:grpSpMkLst>
        </pc:grpChg>
        <pc:grpChg chg="mod">
          <ac:chgData name="Jonathan Adshead" userId="3fd9fcf95909496d" providerId="LiveId" clId="{C9B89E36-0CDC-4704-967E-40476B06CA48}" dt="2024-06-14T12:30:46.702" v="1393" actId="1076"/>
          <ac:grpSpMkLst>
            <pc:docMk/>
            <pc:sldMk cId="2009537839" sldId="481"/>
            <ac:grpSpMk id="94" creationId="{729D8804-A506-3AF6-0A54-BC3901BC910E}"/>
          </ac:grpSpMkLst>
        </pc:grpChg>
        <pc:cxnChg chg="mod">
          <ac:chgData name="Jonathan Adshead" userId="3fd9fcf95909496d" providerId="LiveId" clId="{C9B89E36-0CDC-4704-967E-40476B06CA48}" dt="2024-06-14T12:30:47.995" v="1394"/>
          <ac:cxnSpMkLst>
            <pc:docMk/>
            <pc:sldMk cId="2009537839" sldId="481"/>
            <ac:cxnSpMk id="87" creationId="{97FF6B02-2A29-369A-767A-D92E900BCD30}"/>
          </ac:cxnSpMkLst>
        </pc:cxnChg>
        <pc:cxnChg chg="del">
          <ac:chgData name="Jonathan Adshead" userId="3fd9fcf95909496d" providerId="LiveId" clId="{C9B89E36-0CDC-4704-967E-40476B06CA48}" dt="2024-06-14T12:30:43.024" v="1392" actId="478"/>
          <ac:cxnSpMkLst>
            <pc:docMk/>
            <pc:sldMk cId="2009537839" sldId="481"/>
            <ac:cxnSpMk id="100" creationId="{AE129F1C-0DDF-2A67-ECE0-FCCEF185E8F7}"/>
          </ac:cxnSpMkLst>
        </pc:cxnChg>
        <pc:cxnChg chg="mod">
          <ac:chgData name="Jonathan Adshead" userId="3fd9fcf95909496d" providerId="LiveId" clId="{C9B89E36-0CDC-4704-967E-40476B06CA48}" dt="2024-06-14T12:30:47.995" v="1394"/>
          <ac:cxnSpMkLst>
            <pc:docMk/>
            <pc:sldMk cId="2009537839" sldId="481"/>
            <ac:cxnSpMk id="102" creationId="{51E143F3-B77C-4062-FB4D-B5DF84782387}"/>
          </ac:cxnSpMkLst>
        </pc:cxnChg>
        <pc:cxnChg chg="mod">
          <ac:chgData name="Jonathan Adshead" userId="3fd9fcf95909496d" providerId="LiveId" clId="{C9B89E36-0CDC-4704-967E-40476B06CA48}" dt="2024-06-14T12:30:47.995" v="1394"/>
          <ac:cxnSpMkLst>
            <pc:docMk/>
            <pc:sldMk cId="2009537839" sldId="481"/>
            <ac:cxnSpMk id="103" creationId="{5C62679C-FCFC-EBEF-664F-32965F00A235}"/>
          </ac:cxnSpMkLst>
        </pc:cxnChg>
      </pc:sldChg>
      <pc:sldChg chg="del">
        <pc:chgData name="Jonathan Adshead" userId="3fd9fcf95909496d" providerId="LiveId" clId="{C9B89E36-0CDC-4704-967E-40476B06CA48}" dt="2024-06-14T12:25:20.585" v="1358" actId="47"/>
        <pc:sldMkLst>
          <pc:docMk/>
          <pc:sldMk cId="3923660912" sldId="481"/>
        </pc:sldMkLst>
      </pc:sldChg>
      <pc:sldChg chg="del">
        <pc:chgData name="Jonathan Adshead" userId="3fd9fcf95909496d" providerId="LiveId" clId="{C9B89E36-0CDC-4704-967E-40476B06CA48}" dt="2024-06-14T12:25:17.922" v="1357" actId="47"/>
        <pc:sldMkLst>
          <pc:docMk/>
          <pc:sldMk cId="783445814" sldId="48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02C9555C-46DE-4406-8ABE-45349F5208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4F3B590-57A4-4D61-9607-3C2EA36AB1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CE87A-16FF-4C7D-8292-0CB980715C8B}" type="datetimeFigureOut">
              <a:rPr lang="de-DE" smtClean="0"/>
              <a:t>29.06.2024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C6DC5A1-1CCC-484A-AB24-DCA2F05D59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041CFA-48F6-4759-86C7-790FC637E9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2F6222-CCA6-4FA7-88E0-B7BAE53645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8328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CA62E-2216-4960-A875-4D2633F4A404}" type="datetimeFigureOut">
              <a:rPr lang="de-DE" smtClean="0"/>
              <a:t>29.06.2024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93703-73BA-47D5-8B02-C172375928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3314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1714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Processor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Memory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SGX </a:t>
            </a:r>
            <a:r>
              <a:rPr lang="de-DE" dirty="0" err="1"/>
              <a:t>provides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Focus on </a:t>
            </a:r>
            <a:r>
              <a:rPr lang="de-DE" dirty="0" err="1"/>
              <a:t>Enclave</a:t>
            </a:r>
            <a:r>
              <a:rPr lang="de-DE" dirty="0"/>
              <a:t> </a:t>
            </a:r>
            <a:r>
              <a:rPr lang="de-DE" dirty="0" err="1"/>
              <a:t>interaction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8723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OS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Clones</a:t>
            </a:r>
          </a:p>
          <a:p>
            <a:r>
              <a:rPr lang="en-US" dirty="0"/>
              <a:t>Clones have same binary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5653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Come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forking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Forking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Prevention</a:t>
            </a:r>
            <a:r>
              <a:rPr lang="de-DE" dirty="0"/>
              <a:t> on </a:t>
            </a:r>
            <a:r>
              <a:rPr lang="de-DE" dirty="0" err="1"/>
              <a:t>Forking</a:t>
            </a:r>
            <a:endParaRPr lang="de-DE" dirty="0"/>
          </a:p>
          <a:p>
            <a:r>
              <a:rPr lang="de-DE" dirty="0"/>
              <a:t>-&gt; </a:t>
            </a:r>
            <a:r>
              <a:rPr lang="de-DE" dirty="0" err="1"/>
              <a:t>Prevention</a:t>
            </a:r>
            <a:r>
              <a:rPr lang="de-DE" dirty="0"/>
              <a:t> on Rollback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4785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Method </a:t>
            </a:r>
            <a:r>
              <a:rPr lang="de-DE" dirty="0" err="1"/>
              <a:t>of</a:t>
            </a:r>
            <a:r>
              <a:rPr lang="de-DE" dirty="0"/>
              <a:t> Operating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7366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b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platzhalter 167">
            <a:extLst>
              <a:ext uri="{FF2B5EF4-FFF2-40B4-BE49-F238E27FC236}">
                <a16:creationId xmlns:a16="http://schemas.microsoft.com/office/drawing/2014/main" id="{91CA67B1-C872-42F5-99A5-C31B319F69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28775"/>
            <a:ext cx="12192000" cy="5229225"/>
          </a:xfrm>
          <a:gradFill>
            <a:gsLst>
              <a:gs pos="50000">
                <a:schemeClr val="accent4">
                  <a:alpha val="50000"/>
                </a:schemeClr>
              </a:gs>
              <a:gs pos="5000">
                <a:schemeClr val="accent4"/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4000" b="1" dirty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</a:t>
            </a:r>
          </a:p>
        </p:txBody>
      </p:sp>
      <p:sp>
        <p:nvSpPr>
          <p:cNvPr id="165" name="Bildplatzhalter 60">
            <a:extLst>
              <a:ext uri="{FF2B5EF4-FFF2-40B4-BE49-F238E27FC236}">
                <a16:creationId xmlns:a16="http://schemas.microsoft.com/office/drawing/2014/main" id="{F018B551-27B5-4B00-BF39-7527999917A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628775"/>
            <a:ext cx="12192000" cy="5229226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C1DC1BF-B7B9-4143-AFEB-7D1D6C73E8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63" y="2913731"/>
            <a:ext cx="4979505" cy="1030539"/>
          </a:xfrm>
        </p:spPr>
        <p:txBody>
          <a:bodyPr wrap="none" tIns="0" rIns="0"/>
          <a:lstStyle>
            <a:lvl1pPr algn="l">
              <a:lnSpc>
                <a:spcPct val="11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Willkommen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929994FB-5DBF-40C3-99B7-BCB45F80FCBA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A67BB0E1-5E7F-46E5-9D87-74249FA80151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735EC3F0-D52F-43D8-9D20-FC4F70B1922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D73E6E84-A759-4118-9971-2B614D3FE504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F1FCC803-A93B-423F-B835-B52876B2721B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94D29247-DB20-40F1-888F-155F9E5ABC8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5E32A3F3-E989-43F3-A16F-94173C632533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44D22F83-A0F5-4FE2-9D6C-012542F7E2B8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BA2BC1BF-6FE4-4475-BE69-6D37CBD516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88D7DDBE-C865-4F05-B6F5-3E2BBB15FDA7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5BF365C6-4DF1-469F-A081-5BB981472333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67" name="Gerader Verbinder 66">
              <a:extLst>
                <a:ext uri="{FF2B5EF4-FFF2-40B4-BE49-F238E27FC236}">
                  <a16:creationId xmlns:a16="http://schemas.microsoft.com/office/drawing/2014/main" id="{9CA1C573-E95F-4CC5-A4BE-0E74960DBC2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02A35681-195F-407A-BB6C-7E3B4E241132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BF6DC0B3-1B79-4824-B73B-DC9B7AA77A08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70" name="Gerader Verbinder 69">
              <a:extLst>
                <a:ext uri="{FF2B5EF4-FFF2-40B4-BE49-F238E27FC236}">
                  <a16:creationId xmlns:a16="http://schemas.microsoft.com/office/drawing/2014/main" id="{439D9EA3-D6F8-4D8A-8C91-B7BCDD4883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EF8776E0-353D-4DBE-918C-2BE4D9ED22C0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EB1A981A-C15F-48BC-856D-45BFDE402164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CA1B7D91-52B4-4C4E-9872-DAE627C5BDA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DD5301F3-CDC0-4F62-A7F3-64DF1FAFB6C3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C5363AC9-A7FE-4ED9-A4AE-BF1F41479440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A5C058E5-1B77-4F37-8A90-6C2DB0C9F0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3F3FD432-7B0C-441D-887D-260F088129D6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11D3348D-CD05-48E5-89ED-528A62DA8118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8C904B9B-CFB8-4878-BE89-64B7783A68C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C15810B6-1DFF-43DE-849F-E24988A1AC21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CFDE3FDD-B76C-49E7-81B4-7302EAE01430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CC2966EC-F4C0-41FC-88ED-2E5F725EA0B2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feld 82">
              <a:extLst>
                <a:ext uri="{FF2B5EF4-FFF2-40B4-BE49-F238E27FC236}">
                  <a16:creationId xmlns:a16="http://schemas.microsoft.com/office/drawing/2014/main" id="{92230FDE-430C-429C-A396-DFCEF2CE147E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84" name="Gerader Verbinder 83">
            <a:extLst>
              <a:ext uri="{FF2B5EF4-FFF2-40B4-BE49-F238E27FC236}">
                <a16:creationId xmlns:a16="http://schemas.microsoft.com/office/drawing/2014/main" id="{53056242-C21F-4347-8E6E-305C959935E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A954A2AB-7A1B-4F20-8556-0C283B584BE2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C31D32E9-A207-4C49-AAE0-5A541EE5B5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id="{0027A521-04C3-4807-A55B-38087BBBA705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ED5713B-0A5B-5944-BEBB-63C8BF5985F2}"/>
              </a:ext>
            </a:extLst>
          </p:cNvPr>
          <p:cNvGrpSpPr/>
          <p:nvPr userDrawn="1"/>
        </p:nvGrpSpPr>
        <p:grpSpPr>
          <a:xfrm>
            <a:off x="510639" y="293096"/>
            <a:ext cx="2388067" cy="301237"/>
            <a:chOff x="510639" y="293688"/>
            <a:chExt cx="2594512" cy="327279"/>
          </a:xfrm>
        </p:grpSpPr>
        <p:sp>
          <p:nvSpPr>
            <p:cNvPr id="140" name="Freihandform: Form 139">
              <a:extLst>
                <a:ext uri="{FF2B5EF4-FFF2-40B4-BE49-F238E27FC236}">
                  <a16:creationId xmlns:a16="http://schemas.microsoft.com/office/drawing/2014/main" id="{437E43AF-FE61-4974-AF5C-89AC3C8150FD}"/>
                </a:ext>
              </a:extLst>
            </p:cNvPr>
            <p:cNvSpPr/>
            <p:nvPr/>
          </p:nvSpPr>
          <p:spPr>
            <a:xfrm>
              <a:off x="519935" y="300420"/>
              <a:ext cx="78213" cy="124372"/>
            </a:xfrm>
            <a:custGeom>
              <a:avLst/>
              <a:gdLst>
                <a:gd name="connsiteX0" fmla="*/ 232410 w 232409"/>
                <a:gd name="connsiteY0" fmla="*/ 60960 h 369569"/>
                <a:gd name="connsiteX1" fmla="*/ 65723 w 232409"/>
                <a:gd name="connsiteY1" fmla="*/ 60960 h 369569"/>
                <a:gd name="connsiteX2" fmla="*/ 65723 w 232409"/>
                <a:gd name="connsiteY2" fmla="*/ 152400 h 369569"/>
                <a:gd name="connsiteX3" fmla="*/ 189547 w 232409"/>
                <a:gd name="connsiteY3" fmla="*/ 152400 h 369569"/>
                <a:gd name="connsiteX4" fmla="*/ 189547 w 232409"/>
                <a:gd name="connsiteY4" fmla="*/ 212408 h 369569"/>
                <a:gd name="connsiteX5" fmla="*/ 65723 w 232409"/>
                <a:gd name="connsiteY5" fmla="*/ 212408 h 369569"/>
                <a:gd name="connsiteX6" fmla="*/ 65723 w 232409"/>
                <a:gd name="connsiteY6" fmla="*/ 369570 h 369569"/>
                <a:gd name="connsiteX7" fmla="*/ 0 w 232409"/>
                <a:gd name="connsiteY7" fmla="*/ 369570 h 369569"/>
                <a:gd name="connsiteX8" fmla="*/ 0 w 232409"/>
                <a:gd name="connsiteY8" fmla="*/ 0 h 369569"/>
                <a:gd name="connsiteX9" fmla="*/ 231458 w 232409"/>
                <a:gd name="connsiteY9" fmla="*/ 0 h 369569"/>
                <a:gd name="connsiteX10" fmla="*/ 231458 w 232409"/>
                <a:gd name="connsiteY10" fmla="*/ 60960 h 36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409" h="369569">
                  <a:moveTo>
                    <a:pt x="232410" y="60960"/>
                  </a:moveTo>
                  <a:lnTo>
                    <a:pt x="65723" y="60960"/>
                  </a:lnTo>
                  <a:lnTo>
                    <a:pt x="65723" y="152400"/>
                  </a:lnTo>
                  <a:lnTo>
                    <a:pt x="189547" y="152400"/>
                  </a:lnTo>
                  <a:lnTo>
                    <a:pt x="189547" y="212408"/>
                  </a:lnTo>
                  <a:lnTo>
                    <a:pt x="65723" y="212408"/>
                  </a:lnTo>
                  <a:lnTo>
                    <a:pt x="65723" y="369570"/>
                  </a:lnTo>
                  <a:lnTo>
                    <a:pt x="0" y="369570"/>
                  </a:lnTo>
                  <a:lnTo>
                    <a:pt x="0" y="0"/>
                  </a:lnTo>
                  <a:lnTo>
                    <a:pt x="231458" y="0"/>
                  </a:lnTo>
                  <a:lnTo>
                    <a:pt x="231458" y="6096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" name="Freihandform: Form 140">
              <a:extLst>
                <a:ext uri="{FF2B5EF4-FFF2-40B4-BE49-F238E27FC236}">
                  <a16:creationId xmlns:a16="http://schemas.microsoft.com/office/drawing/2014/main" id="{B5C643AC-A2D8-483C-9099-467ED404B78A}"/>
                </a:ext>
              </a:extLst>
            </p:cNvPr>
            <p:cNvSpPr/>
            <p:nvPr/>
          </p:nvSpPr>
          <p:spPr>
            <a:xfrm>
              <a:off x="610329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2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7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" name="Freihandform: Form 141">
              <a:extLst>
                <a:ext uri="{FF2B5EF4-FFF2-40B4-BE49-F238E27FC236}">
                  <a16:creationId xmlns:a16="http://schemas.microsoft.com/office/drawing/2014/main" id="{DC1A9518-9882-4BEE-9042-98771FD22461}"/>
                </a:ext>
              </a:extLst>
            </p:cNvPr>
            <p:cNvSpPr/>
            <p:nvPr/>
          </p:nvSpPr>
          <p:spPr>
            <a:xfrm>
              <a:off x="679247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3" name="Freihandform: Form 142">
              <a:extLst>
                <a:ext uri="{FF2B5EF4-FFF2-40B4-BE49-F238E27FC236}">
                  <a16:creationId xmlns:a16="http://schemas.microsoft.com/office/drawing/2014/main" id="{CB6A9836-D16F-4BD4-B96F-43DCD4A1ADD1}"/>
                </a:ext>
              </a:extLst>
            </p:cNvPr>
            <p:cNvSpPr/>
            <p:nvPr/>
          </p:nvSpPr>
          <p:spPr>
            <a:xfrm>
              <a:off x="72508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1913 w 242887"/>
                <a:gd name="connsiteY10" fmla="*/ 115253 h 279082"/>
                <a:gd name="connsiteX11" fmla="*/ 182880 w 242887"/>
                <a:gd name="connsiteY11" fmla="*/ 115253 h 279082"/>
                <a:gd name="connsiteX12" fmla="*/ 123825 w 242887"/>
                <a:gd name="connsiteY12" fmla="*/ 50482 h 279082"/>
                <a:gd name="connsiteX13" fmla="*/ 61913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1913" y="115253"/>
                  </a:moveTo>
                  <a:lnTo>
                    <a:pt x="182880" y="115253"/>
                  </a:lnTo>
                  <a:cubicBezTo>
                    <a:pt x="180022" y="74295"/>
                    <a:pt x="159067" y="50482"/>
                    <a:pt x="123825" y="50482"/>
                  </a:cubicBezTo>
                  <a:cubicBezTo>
                    <a:pt x="89535" y="50482"/>
                    <a:pt x="67627" y="74295"/>
                    <a:pt x="61913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4" name="Freihandform: Form 143">
              <a:extLst>
                <a:ext uri="{FF2B5EF4-FFF2-40B4-BE49-F238E27FC236}">
                  <a16:creationId xmlns:a16="http://schemas.microsoft.com/office/drawing/2014/main" id="{ABBE1A7C-C42E-43DA-AC68-19B53213BFEA}"/>
                </a:ext>
              </a:extLst>
            </p:cNvPr>
            <p:cNvSpPr/>
            <p:nvPr/>
          </p:nvSpPr>
          <p:spPr>
            <a:xfrm>
              <a:off x="825417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2 w 248602"/>
                <a:gd name="connsiteY5" fmla="*/ 0 h 396239"/>
                <a:gd name="connsiteX6" fmla="*/ 248602 w 248602"/>
                <a:gd name="connsiteY6" fmla="*/ 389573 h 396239"/>
                <a:gd name="connsiteX7" fmla="*/ 187642 w 248602"/>
                <a:gd name="connsiteY7" fmla="*/ 389573 h 396239"/>
                <a:gd name="connsiteX8" fmla="*/ 187642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0960 w 248602"/>
                <a:gd name="connsiteY12" fmla="*/ 255270 h 396239"/>
                <a:gd name="connsiteX13" fmla="*/ 122872 w 248602"/>
                <a:gd name="connsiteY13" fmla="*/ 340995 h 396239"/>
                <a:gd name="connsiteX14" fmla="*/ 186690 w 248602"/>
                <a:gd name="connsiteY14" fmla="*/ 305753 h 396239"/>
                <a:gd name="connsiteX15" fmla="*/ 186690 w 248602"/>
                <a:gd name="connsiteY15" fmla="*/ 207645 h 396239"/>
                <a:gd name="connsiteX16" fmla="*/ 122872 w 248602"/>
                <a:gd name="connsiteY16" fmla="*/ 172402 h 396239"/>
                <a:gd name="connsiteX17" fmla="*/ 60960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2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2" y="0"/>
                  </a:lnTo>
                  <a:lnTo>
                    <a:pt x="248602" y="389573"/>
                  </a:lnTo>
                  <a:lnTo>
                    <a:pt x="187642" y="389573"/>
                  </a:lnTo>
                  <a:lnTo>
                    <a:pt x="187642" y="358140"/>
                  </a:lnTo>
                  <a:lnTo>
                    <a:pt x="186690" y="358140"/>
                  </a:lnTo>
                  <a:cubicBezTo>
                    <a:pt x="167640" y="381953"/>
                    <a:pt x="140017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0960" y="255270"/>
                  </a:moveTo>
                  <a:cubicBezTo>
                    <a:pt x="60960" y="309563"/>
                    <a:pt x="83820" y="340995"/>
                    <a:pt x="122872" y="340995"/>
                  </a:cubicBezTo>
                  <a:cubicBezTo>
                    <a:pt x="146685" y="340995"/>
                    <a:pt x="166688" y="329565"/>
                    <a:pt x="186690" y="305753"/>
                  </a:cubicBezTo>
                  <a:lnTo>
                    <a:pt x="186690" y="207645"/>
                  </a:lnTo>
                  <a:cubicBezTo>
                    <a:pt x="168592" y="183833"/>
                    <a:pt x="148590" y="172402"/>
                    <a:pt x="122872" y="172402"/>
                  </a:cubicBezTo>
                  <a:cubicBezTo>
                    <a:pt x="82867" y="172402"/>
                    <a:pt x="60960" y="201930"/>
                    <a:pt x="60960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5" name="Freihandform: Form 144">
              <a:extLst>
                <a:ext uri="{FF2B5EF4-FFF2-40B4-BE49-F238E27FC236}">
                  <a16:creationId xmlns:a16="http://schemas.microsoft.com/office/drawing/2014/main" id="{36C1CDBB-E0C9-4C76-AEE4-24D676B22582}"/>
                </a:ext>
              </a:extLst>
            </p:cNvPr>
            <p:cNvSpPr/>
            <p:nvPr/>
          </p:nvSpPr>
          <p:spPr>
            <a:xfrm>
              <a:off x="936967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6" name="Freihandform: Form 145">
              <a:extLst>
                <a:ext uri="{FF2B5EF4-FFF2-40B4-BE49-F238E27FC236}">
                  <a16:creationId xmlns:a16="http://schemas.microsoft.com/office/drawing/2014/main" id="{867D40B8-3DC0-48CD-8C10-83ACD74CC070}"/>
                </a:ext>
              </a:extLst>
            </p:cNvPr>
            <p:cNvSpPr/>
            <p:nvPr/>
          </p:nvSpPr>
          <p:spPr>
            <a:xfrm>
              <a:off x="1005565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1438 w 79057"/>
                <a:gd name="connsiteY5" fmla="*/ 384810 h 384810"/>
                <a:gd name="connsiteX6" fmla="*/ 9525 w 79057"/>
                <a:gd name="connsiteY6" fmla="*/ 384810 h 384810"/>
                <a:gd name="connsiteX7" fmla="*/ 9525 w 79057"/>
                <a:gd name="connsiteY7" fmla="*/ 118110 h 384810"/>
                <a:gd name="connsiteX8" fmla="*/ 71438 w 79057"/>
                <a:gd name="connsiteY8" fmla="*/ 118110 h 384810"/>
                <a:gd name="connsiteX9" fmla="*/ 71438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7" y="0"/>
                    <a:pt x="39052" y="0"/>
                  </a:cubicBezTo>
                  <a:cubicBezTo>
                    <a:pt x="61913" y="0"/>
                    <a:pt x="79058" y="16193"/>
                    <a:pt x="79058" y="38100"/>
                  </a:cubicBezTo>
                  <a:close/>
                  <a:moveTo>
                    <a:pt x="71438" y="384810"/>
                  </a:moveTo>
                  <a:lnTo>
                    <a:pt x="9525" y="384810"/>
                  </a:lnTo>
                  <a:lnTo>
                    <a:pt x="9525" y="118110"/>
                  </a:lnTo>
                  <a:lnTo>
                    <a:pt x="71438" y="118110"/>
                  </a:lnTo>
                  <a:lnTo>
                    <a:pt x="71438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7" name="Freihandform: Form 146">
              <a:extLst>
                <a:ext uri="{FF2B5EF4-FFF2-40B4-BE49-F238E27FC236}">
                  <a16:creationId xmlns:a16="http://schemas.microsoft.com/office/drawing/2014/main" id="{5E72B66D-AA60-4159-88C6-253B8BCA5544}"/>
                </a:ext>
              </a:extLst>
            </p:cNvPr>
            <p:cNvSpPr/>
            <p:nvPr/>
          </p:nvSpPr>
          <p:spPr>
            <a:xfrm>
              <a:off x="1052044" y="332474"/>
              <a:ext cx="75649" cy="94240"/>
            </a:xfrm>
            <a:custGeom>
              <a:avLst/>
              <a:gdLst>
                <a:gd name="connsiteX0" fmla="*/ 222885 w 224789"/>
                <a:gd name="connsiteY0" fmla="*/ 237172 h 280034"/>
                <a:gd name="connsiteX1" fmla="*/ 127635 w 224789"/>
                <a:gd name="connsiteY1" fmla="*/ 280035 h 280034"/>
                <a:gd name="connsiteX2" fmla="*/ 0 w 224789"/>
                <a:gd name="connsiteY2" fmla="*/ 140970 h 280034"/>
                <a:gd name="connsiteX3" fmla="*/ 128588 w 224789"/>
                <a:gd name="connsiteY3" fmla="*/ 0 h 280034"/>
                <a:gd name="connsiteX4" fmla="*/ 224790 w 224789"/>
                <a:gd name="connsiteY4" fmla="*/ 45720 h 280034"/>
                <a:gd name="connsiteX5" fmla="*/ 181927 w 224789"/>
                <a:gd name="connsiteY5" fmla="*/ 86678 h 280034"/>
                <a:gd name="connsiteX6" fmla="*/ 128588 w 224789"/>
                <a:gd name="connsiteY6" fmla="*/ 57150 h 280034"/>
                <a:gd name="connsiteX7" fmla="*/ 62865 w 224789"/>
                <a:gd name="connsiteY7" fmla="*/ 140018 h 280034"/>
                <a:gd name="connsiteX8" fmla="*/ 128588 w 224789"/>
                <a:gd name="connsiteY8" fmla="*/ 222885 h 280034"/>
                <a:gd name="connsiteX9" fmla="*/ 183833 w 224789"/>
                <a:gd name="connsiteY9" fmla="*/ 193358 h 280034"/>
                <a:gd name="connsiteX10" fmla="*/ 222885 w 224789"/>
                <a:gd name="connsiteY10" fmla="*/ 237172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89" h="280034">
                  <a:moveTo>
                    <a:pt x="222885" y="237172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7" y="15240"/>
                    <a:pt x="224790" y="45720"/>
                  </a:cubicBezTo>
                  <a:lnTo>
                    <a:pt x="181927" y="86678"/>
                  </a:lnTo>
                  <a:cubicBezTo>
                    <a:pt x="166688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8"/>
                  </a:cubicBezTo>
                  <a:cubicBezTo>
                    <a:pt x="62865" y="189547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3" y="193358"/>
                  </a:cubicBezTo>
                  <a:lnTo>
                    <a:pt x="222885" y="237172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8" name="Freihandform: Form 147">
              <a:extLst>
                <a:ext uri="{FF2B5EF4-FFF2-40B4-BE49-F238E27FC236}">
                  <a16:creationId xmlns:a16="http://schemas.microsoft.com/office/drawing/2014/main" id="{F4BEF0C1-E2DD-43FB-8B64-132092CB0783}"/>
                </a:ext>
              </a:extLst>
            </p:cNvPr>
            <p:cNvSpPr/>
            <p:nvPr/>
          </p:nvSpPr>
          <p:spPr>
            <a:xfrm>
              <a:off x="1145644" y="293688"/>
              <a:ext cx="77252" cy="131103"/>
            </a:xfrm>
            <a:custGeom>
              <a:avLst/>
              <a:gdLst>
                <a:gd name="connsiteX0" fmla="*/ 229553 w 229552"/>
                <a:gd name="connsiteY0" fmla="*/ 388620 h 389572"/>
                <a:gd name="connsiteX1" fmla="*/ 167640 w 229552"/>
                <a:gd name="connsiteY1" fmla="*/ 388620 h 389572"/>
                <a:gd name="connsiteX2" fmla="*/ 167640 w 229552"/>
                <a:gd name="connsiteY2" fmla="*/ 236220 h 389572"/>
                <a:gd name="connsiteX3" fmla="*/ 118110 w 229552"/>
                <a:gd name="connsiteY3" fmla="*/ 171450 h 389572"/>
                <a:gd name="connsiteX4" fmla="*/ 62865 w 229552"/>
                <a:gd name="connsiteY4" fmla="*/ 236220 h 389572"/>
                <a:gd name="connsiteX5" fmla="*/ 62865 w 229552"/>
                <a:gd name="connsiteY5" fmla="*/ 389573 h 389572"/>
                <a:gd name="connsiteX6" fmla="*/ 0 w 229552"/>
                <a:gd name="connsiteY6" fmla="*/ 389573 h 389572"/>
                <a:gd name="connsiteX7" fmla="*/ 0 w 229552"/>
                <a:gd name="connsiteY7" fmla="*/ 15240 h 389572"/>
                <a:gd name="connsiteX8" fmla="*/ 61913 w 229552"/>
                <a:gd name="connsiteY8" fmla="*/ 0 h 389572"/>
                <a:gd name="connsiteX9" fmla="*/ 61913 w 229552"/>
                <a:gd name="connsiteY9" fmla="*/ 155258 h 389572"/>
                <a:gd name="connsiteX10" fmla="*/ 62865 w 229552"/>
                <a:gd name="connsiteY10" fmla="*/ 155258 h 389572"/>
                <a:gd name="connsiteX11" fmla="*/ 140970 w 229552"/>
                <a:gd name="connsiteY11" fmla="*/ 116205 h 389572"/>
                <a:gd name="connsiteX12" fmla="*/ 228600 w 229552"/>
                <a:gd name="connsiteY12" fmla="*/ 223838 h 389572"/>
                <a:gd name="connsiteX13" fmla="*/ 228600 w 229552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389572">
                  <a:moveTo>
                    <a:pt x="229553" y="388620"/>
                  </a:moveTo>
                  <a:lnTo>
                    <a:pt x="167640" y="388620"/>
                  </a:lnTo>
                  <a:lnTo>
                    <a:pt x="167640" y="236220"/>
                  </a:lnTo>
                  <a:cubicBezTo>
                    <a:pt x="167640" y="197168"/>
                    <a:pt x="155257" y="171450"/>
                    <a:pt x="118110" y="171450"/>
                  </a:cubicBezTo>
                  <a:cubicBezTo>
                    <a:pt x="75247" y="171450"/>
                    <a:pt x="62865" y="205740"/>
                    <a:pt x="62865" y="236220"/>
                  </a:cubicBezTo>
                  <a:lnTo>
                    <a:pt x="62865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2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9" name="Freihandform: Form 148">
              <a:extLst>
                <a:ext uri="{FF2B5EF4-FFF2-40B4-BE49-F238E27FC236}">
                  <a16:creationId xmlns:a16="http://schemas.microsoft.com/office/drawing/2014/main" id="{7943A356-FF21-4F42-A98E-DC40CF938137}"/>
                </a:ext>
              </a:extLst>
            </p:cNvPr>
            <p:cNvSpPr/>
            <p:nvPr/>
          </p:nvSpPr>
          <p:spPr>
            <a:xfrm>
              <a:off x="1246937" y="359721"/>
              <a:ext cx="43915" cy="19874"/>
            </a:xfrm>
            <a:custGeom>
              <a:avLst/>
              <a:gdLst>
                <a:gd name="connsiteX0" fmla="*/ 130492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2 w 130492"/>
                <a:gd name="connsiteY3" fmla="*/ 0 h 59055"/>
                <a:gd name="connsiteX4" fmla="*/ 130492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2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2" y="0"/>
                  </a:lnTo>
                  <a:lnTo>
                    <a:pt x="130492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0" name="Freihandform: Form 149">
              <a:extLst>
                <a:ext uri="{FF2B5EF4-FFF2-40B4-BE49-F238E27FC236}">
                  <a16:creationId xmlns:a16="http://schemas.microsoft.com/office/drawing/2014/main" id="{5414F293-7400-4F17-8C14-513181D5C558}"/>
                </a:ext>
              </a:extLst>
            </p:cNvPr>
            <p:cNvSpPr/>
            <p:nvPr/>
          </p:nvSpPr>
          <p:spPr>
            <a:xfrm>
              <a:off x="1302071" y="300420"/>
              <a:ext cx="115397" cy="124051"/>
            </a:xfrm>
            <a:custGeom>
              <a:avLst/>
              <a:gdLst>
                <a:gd name="connsiteX0" fmla="*/ 136208 w 342900"/>
                <a:gd name="connsiteY0" fmla="*/ 0 h 368617"/>
                <a:gd name="connsiteX1" fmla="*/ 205740 w 342900"/>
                <a:gd name="connsiteY1" fmla="*/ 0 h 368617"/>
                <a:gd name="connsiteX2" fmla="*/ 342900 w 342900"/>
                <a:gd name="connsiteY2" fmla="*/ 368618 h 368617"/>
                <a:gd name="connsiteX3" fmla="*/ 271463 w 342900"/>
                <a:gd name="connsiteY3" fmla="*/ 368618 h 368617"/>
                <a:gd name="connsiteX4" fmla="*/ 244793 w 342900"/>
                <a:gd name="connsiteY4" fmla="*/ 290512 h 368617"/>
                <a:gd name="connsiteX5" fmla="*/ 96203 w 342900"/>
                <a:gd name="connsiteY5" fmla="*/ 290512 h 368617"/>
                <a:gd name="connsiteX6" fmla="*/ 69533 w 342900"/>
                <a:gd name="connsiteY6" fmla="*/ 368618 h 368617"/>
                <a:gd name="connsiteX7" fmla="*/ 0 w 342900"/>
                <a:gd name="connsiteY7" fmla="*/ 368618 h 368617"/>
                <a:gd name="connsiteX8" fmla="*/ 136208 w 342900"/>
                <a:gd name="connsiteY8" fmla="*/ 0 h 368617"/>
                <a:gd name="connsiteX9" fmla="*/ 116205 w 342900"/>
                <a:gd name="connsiteY9" fmla="*/ 231458 h 368617"/>
                <a:gd name="connsiteX10" fmla="*/ 223838 w 342900"/>
                <a:gd name="connsiteY10" fmla="*/ 231458 h 368617"/>
                <a:gd name="connsiteX11" fmla="*/ 170498 w 342900"/>
                <a:gd name="connsiteY11" fmla="*/ 75247 h 368617"/>
                <a:gd name="connsiteX12" fmla="*/ 169545 w 342900"/>
                <a:gd name="connsiteY12" fmla="*/ 75247 h 368617"/>
                <a:gd name="connsiteX13" fmla="*/ 116205 w 342900"/>
                <a:gd name="connsiteY13" fmla="*/ 231458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2900" h="368617">
                  <a:moveTo>
                    <a:pt x="136208" y="0"/>
                  </a:moveTo>
                  <a:lnTo>
                    <a:pt x="205740" y="0"/>
                  </a:lnTo>
                  <a:lnTo>
                    <a:pt x="342900" y="368618"/>
                  </a:lnTo>
                  <a:lnTo>
                    <a:pt x="271463" y="368618"/>
                  </a:lnTo>
                  <a:lnTo>
                    <a:pt x="244793" y="290512"/>
                  </a:lnTo>
                  <a:lnTo>
                    <a:pt x="96203" y="290512"/>
                  </a:lnTo>
                  <a:lnTo>
                    <a:pt x="69533" y="368618"/>
                  </a:lnTo>
                  <a:lnTo>
                    <a:pt x="0" y="368618"/>
                  </a:lnTo>
                  <a:lnTo>
                    <a:pt x="136208" y="0"/>
                  </a:lnTo>
                  <a:close/>
                  <a:moveTo>
                    <a:pt x="116205" y="231458"/>
                  </a:moveTo>
                  <a:lnTo>
                    <a:pt x="223838" y="231458"/>
                  </a:lnTo>
                  <a:lnTo>
                    <a:pt x="170498" y="75247"/>
                  </a:lnTo>
                  <a:lnTo>
                    <a:pt x="169545" y="75247"/>
                  </a:lnTo>
                  <a:lnTo>
                    <a:pt x="116205" y="231458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1" name="Freihandform: Form 150">
              <a:extLst>
                <a:ext uri="{FF2B5EF4-FFF2-40B4-BE49-F238E27FC236}">
                  <a16:creationId xmlns:a16="http://schemas.microsoft.com/office/drawing/2014/main" id="{DF9046FE-F7DE-4669-A7FF-9C4BB6220EF1}"/>
                </a:ext>
              </a:extLst>
            </p:cNvPr>
            <p:cNvSpPr/>
            <p:nvPr/>
          </p:nvSpPr>
          <p:spPr>
            <a:xfrm>
              <a:off x="1436060" y="293688"/>
              <a:ext cx="20835" cy="130783"/>
            </a:xfrm>
            <a:custGeom>
              <a:avLst/>
              <a:gdLst>
                <a:gd name="connsiteX0" fmla="*/ 61913 w 61912"/>
                <a:gd name="connsiteY0" fmla="*/ 388620 h 388620"/>
                <a:gd name="connsiteX1" fmla="*/ 0 w 61912"/>
                <a:gd name="connsiteY1" fmla="*/ 388620 h 388620"/>
                <a:gd name="connsiteX2" fmla="*/ 0 w 61912"/>
                <a:gd name="connsiteY2" fmla="*/ 14288 h 388620"/>
                <a:gd name="connsiteX3" fmla="*/ 61913 w 61912"/>
                <a:gd name="connsiteY3" fmla="*/ 0 h 388620"/>
                <a:gd name="connsiteX4" fmla="*/ 61913 w 61912"/>
                <a:gd name="connsiteY4" fmla="*/ 388620 h 3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8620">
                  <a:moveTo>
                    <a:pt x="61913" y="388620"/>
                  </a:moveTo>
                  <a:lnTo>
                    <a:pt x="0" y="388620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2" name="Freihandform: Form 151">
              <a:extLst>
                <a:ext uri="{FF2B5EF4-FFF2-40B4-BE49-F238E27FC236}">
                  <a16:creationId xmlns:a16="http://schemas.microsoft.com/office/drawing/2014/main" id="{17E9EBD2-1308-471A-9C37-29FF027D0A14}"/>
                </a:ext>
              </a:extLst>
            </p:cNvPr>
            <p:cNvSpPr/>
            <p:nvPr/>
          </p:nvSpPr>
          <p:spPr>
            <a:xfrm>
              <a:off x="1479334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3355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3" name="Freihandform: Form 152">
              <a:extLst>
                <a:ext uri="{FF2B5EF4-FFF2-40B4-BE49-F238E27FC236}">
                  <a16:creationId xmlns:a16="http://schemas.microsoft.com/office/drawing/2014/main" id="{84D6E57D-0E5B-43A4-8081-53B3E5629513}"/>
                </a:ext>
              </a:extLst>
            </p:cNvPr>
            <p:cNvSpPr/>
            <p:nvPr/>
          </p:nvSpPr>
          <p:spPr>
            <a:xfrm>
              <a:off x="1572613" y="334718"/>
              <a:ext cx="85906" cy="89753"/>
            </a:xfrm>
            <a:custGeom>
              <a:avLst/>
              <a:gdLst>
                <a:gd name="connsiteX0" fmla="*/ 255270 w 255269"/>
                <a:gd name="connsiteY0" fmla="*/ 266700 h 266700"/>
                <a:gd name="connsiteX1" fmla="*/ 183832 w 255269"/>
                <a:gd name="connsiteY1" fmla="*/ 266700 h 266700"/>
                <a:gd name="connsiteX2" fmla="*/ 126682 w 255269"/>
                <a:gd name="connsiteY2" fmla="*/ 174307 h 266700"/>
                <a:gd name="connsiteX3" fmla="*/ 125730 w 255269"/>
                <a:gd name="connsiteY3" fmla="*/ 174307 h 266700"/>
                <a:gd name="connsiteX4" fmla="*/ 70485 w 255269"/>
                <a:gd name="connsiteY4" fmla="*/ 266700 h 266700"/>
                <a:gd name="connsiteX5" fmla="*/ 0 w 255269"/>
                <a:gd name="connsiteY5" fmla="*/ 266700 h 266700"/>
                <a:gd name="connsiteX6" fmla="*/ 91440 w 255269"/>
                <a:gd name="connsiteY6" fmla="*/ 128588 h 266700"/>
                <a:gd name="connsiteX7" fmla="*/ 6667 w 255269"/>
                <a:gd name="connsiteY7" fmla="*/ 0 h 266700"/>
                <a:gd name="connsiteX8" fmla="*/ 77152 w 255269"/>
                <a:gd name="connsiteY8" fmla="*/ 0 h 266700"/>
                <a:gd name="connsiteX9" fmla="*/ 127635 w 255269"/>
                <a:gd name="connsiteY9" fmla="*/ 81915 h 266700"/>
                <a:gd name="connsiteX10" fmla="*/ 128588 w 255269"/>
                <a:gd name="connsiteY10" fmla="*/ 81915 h 266700"/>
                <a:gd name="connsiteX11" fmla="*/ 178117 w 255269"/>
                <a:gd name="connsiteY11" fmla="*/ 0 h 266700"/>
                <a:gd name="connsiteX12" fmla="*/ 247650 w 255269"/>
                <a:gd name="connsiteY12" fmla="*/ 0 h 266700"/>
                <a:gd name="connsiteX13" fmla="*/ 163830 w 255269"/>
                <a:gd name="connsiteY13" fmla="*/ 127635 h 266700"/>
                <a:gd name="connsiteX14" fmla="*/ 255270 w 255269"/>
                <a:gd name="connsiteY1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269" h="266700">
                  <a:moveTo>
                    <a:pt x="255270" y="266700"/>
                  </a:moveTo>
                  <a:lnTo>
                    <a:pt x="183832" y="266700"/>
                  </a:lnTo>
                  <a:lnTo>
                    <a:pt x="126682" y="174307"/>
                  </a:lnTo>
                  <a:lnTo>
                    <a:pt x="125730" y="174307"/>
                  </a:lnTo>
                  <a:lnTo>
                    <a:pt x="70485" y="266700"/>
                  </a:lnTo>
                  <a:lnTo>
                    <a:pt x="0" y="266700"/>
                  </a:lnTo>
                  <a:lnTo>
                    <a:pt x="91440" y="128588"/>
                  </a:lnTo>
                  <a:lnTo>
                    <a:pt x="6667" y="0"/>
                  </a:lnTo>
                  <a:lnTo>
                    <a:pt x="77152" y="0"/>
                  </a:lnTo>
                  <a:lnTo>
                    <a:pt x="127635" y="81915"/>
                  </a:lnTo>
                  <a:lnTo>
                    <a:pt x="128588" y="81915"/>
                  </a:lnTo>
                  <a:lnTo>
                    <a:pt x="178117" y="0"/>
                  </a:lnTo>
                  <a:lnTo>
                    <a:pt x="247650" y="0"/>
                  </a:lnTo>
                  <a:lnTo>
                    <a:pt x="163830" y="127635"/>
                  </a:lnTo>
                  <a:lnTo>
                    <a:pt x="255270" y="26670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4" name="Freihandform: Form 153">
              <a:extLst>
                <a:ext uri="{FF2B5EF4-FFF2-40B4-BE49-F238E27FC236}">
                  <a16:creationId xmlns:a16="http://schemas.microsoft.com/office/drawing/2014/main" id="{0A41A31B-8432-4CD9-B0E9-2DA62432F17C}"/>
                </a:ext>
              </a:extLst>
            </p:cNvPr>
            <p:cNvSpPr/>
            <p:nvPr/>
          </p:nvSpPr>
          <p:spPr>
            <a:xfrm>
              <a:off x="1669733" y="332795"/>
              <a:ext cx="75975" cy="93920"/>
            </a:xfrm>
            <a:custGeom>
              <a:avLst/>
              <a:gdLst>
                <a:gd name="connsiteX0" fmla="*/ 114317 w 225759"/>
                <a:gd name="connsiteY0" fmla="*/ 107632 h 279082"/>
                <a:gd name="connsiteX1" fmla="*/ 164799 w 225759"/>
                <a:gd name="connsiteY1" fmla="*/ 113347 h 279082"/>
                <a:gd name="connsiteX2" fmla="*/ 164799 w 225759"/>
                <a:gd name="connsiteY2" fmla="*/ 103822 h 279082"/>
                <a:gd name="connsiteX3" fmla="*/ 105744 w 225759"/>
                <a:gd name="connsiteY3" fmla="*/ 52388 h 279082"/>
                <a:gd name="connsiteX4" fmla="*/ 38117 w 225759"/>
                <a:gd name="connsiteY4" fmla="*/ 67628 h 279082"/>
                <a:gd name="connsiteX5" fmla="*/ 24782 w 225759"/>
                <a:gd name="connsiteY5" fmla="*/ 15240 h 279082"/>
                <a:gd name="connsiteX6" fmla="*/ 112412 w 225759"/>
                <a:gd name="connsiteY6" fmla="*/ 0 h 279082"/>
                <a:gd name="connsiteX7" fmla="*/ 225759 w 225759"/>
                <a:gd name="connsiteY7" fmla="*/ 102870 h 279082"/>
                <a:gd name="connsiteX8" fmla="*/ 225759 w 225759"/>
                <a:gd name="connsiteY8" fmla="*/ 273368 h 279082"/>
                <a:gd name="connsiteX9" fmla="*/ 166704 w 225759"/>
                <a:gd name="connsiteY9" fmla="*/ 273368 h 279082"/>
                <a:gd name="connsiteX10" fmla="*/ 166704 w 225759"/>
                <a:gd name="connsiteY10" fmla="*/ 244793 h 279082"/>
                <a:gd name="connsiteX11" fmla="*/ 165752 w 225759"/>
                <a:gd name="connsiteY11" fmla="*/ 244793 h 279082"/>
                <a:gd name="connsiteX12" fmla="*/ 87647 w 225759"/>
                <a:gd name="connsiteY12" fmla="*/ 279083 h 279082"/>
                <a:gd name="connsiteX13" fmla="*/ 17 w 225759"/>
                <a:gd name="connsiteY13" fmla="*/ 194310 h 279082"/>
                <a:gd name="connsiteX14" fmla="*/ 114317 w 225759"/>
                <a:gd name="connsiteY14" fmla="*/ 107632 h 279082"/>
                <a:gd name="connsiteX15" fmla="*/ 103839 w 225759"/>
                <a:gd name="connsiteY15" fmla="*/ 232410 h 279082"/>
                <a:gd name="connsiteX16" fmla="*/ 164799 w 225759"/>
                <a:gd name="connsiteY16" fmla="*/ 200025 h 279082"/>
                <a:gd name="connsiteX17" fmla="*/ 164799 w 225759"/>
                <a:gd name="connsiteY17" fmla="*/ 154305 h 279082"/>
                <a:gd name="connsiteX18" fmla="*/ 120984 w 225759"/>
                <a:gd name="connsiteY18" fmla="*/ 149543 h 279082"/>
                <a:gd name="connsiteX19" fmla="*/ 59072 w 225759"/>
                <a:gd name="connsiteY19" fmla="*/ 193358 h 279082"/>
                <a:gd name="connsiteX20" fmla="*/ 103839 w 225759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5759" h="279082">
                  <a:moveTo>
                    <a:pt x="114317" y="107632"/>
                  </a:moveTo>
                  <a:cubicBezTo>
                    <a:pt x="131462" y="107632"/>
                    <a:pt x="147654" y="108585"/>
                    <a:pt x="164799" y="113347"/>
                  </a:cubicBezTo>
                  <a:lnTo>
                    <a:pt x="164799" y="103822"/>
                  </a:lnTo>
                  <a:cubicBezTo>
                    <a:pt x="164799" y="69532"/>
                    <a:pt x="144797" y="52388"/>
                    <a:pt x="105744" y="52388"/>
                  </a:cubicBezTo>
                  <a:cubicBezTo>
                    <a:pt x="83837" y="52388"/>
                    <a:pt x="60024" y="57150"/>
                    <a:pt x="38117" y="67628"/>
                  </a:cubicBezTo>
                  <a:lnTo>
                    <a:pt x="24782" y="15240"/>
                  </a:lnTo>
                  <a:cubicBezTo>
                    <a:pt x="49547" y="5715"/>
                    <a:pt x="81932" y="0"/>
                    <a:pt x="112412" y="0"/>
                  </a:cubicBezTo>
                  <a:cubicBezTo>
                    <a:pt x="187659" y="0"/>
                    <a:pt x="225759" y="35243"/>
                    <a:pt x="225759" y="102870"/>
                  </a:cubicBezTo>
                  <a:lnTo>
                    <a:pt x="225759" y="273368"/>
                  </a:lnTo>
                  <a:lnTo>
                    <a:pt x="166704" y="273368"/>
                  </a:lnTo>
                  <a:lnTo>
                    <a:pt x="166704" y="244793"/>
                  </a:lnTo>
                  <a:lnTo>
                    <a:pt x="165752" y="244793"/>
                  </a:lnTo>
                  <a:cubicBezTo>
                    <a:pt x="142892" y="268605"/>
                    <a:pt x="119079" y="279083"/>
                    <a:pt x="87647" y="279083"/>
                  </a:cubicBezTo>
                  <a:cubicBezTo>
                    <a:pt x="34307" y="279083"/>
                    <a:pt x="17" y="245745"/>
                    <a:pt x="17" y="194310"/>
                  </a:cubicBezTo>
                  <a:cubicBezTo>
                    <a:pt x="-936" y="138113"/>
                    <a:pt x="39069" y="107632"/>
                    <a:pt x="114317" y="107632"/>
                  </a:cubicBezTo>
                  <a:close/>
                  <a:moveTo>
                    <a:pt x="103839" y="232410"/>
                  </a:moveTo>
                  <a:cubicBezTo>
                    <a:pt x="126699" y="232410"/>
                    <a:pt x="147654" y="220980"/>
                    <a:pt x="164799" y="200025"/>
                  </a:cubicBezTo>
                  <a:lnTo>
                    <a:pt x="164799" y="154305"/>
                  </a:lnTo>
                  <a:cubicBezTo>
                    <a:pt x="150512" y="150495"/>
                    <a:pt x="135272" y="149543"/>
                    <a:pt x="120984" y="149543"/>
                  </a:cubicBezTo>
                  <a:cubicBezTo>
                    <a:pt x="81932" y="149543"/>
                    <a:pt x="59072" y="164783"/>
                    <a:pt x="59072" y="193358"/>
                  </a:cubicBezTo>
                  <a:cubicBezTo>
                    <a:pt x="59072" y="217170"/>
                    <a:pt x="76217" y="232410"/>
                    <a:pt x="103839" y="23241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5" name="Freihandform: Form 154">
              <a:extLst>
                <a:ext uri="{FF2B5EF4-FFF2-40B4-BE49-F238E27FC236}">
                  <a16:creationId xmlns:a16="http://schemas.microsoft.com/office/drawing/2014/main" id="{46FF8D8D-5FE8-43E4-A552-F9B3C3353B29}"/>
                </a:ext>
              </a:extLst>
            </p:cNvPr>
            <p:cNvSpPr/>
            <p:nvPr/>
          </p:nvSpPr>
          <p:spPr>
            <a:xfrm>
              <a:off x="1772314" y="332795"/>
              <a:ext cx="77252" cy="91997"/>
            </a:xfrm>
            <a:custGeom>
              <a:avLst/>
              <a:gdLst>
                <a:gd name="connsiteX0" fmla="*/ 229553 w 229552"/>
                <a:gd name="connsiteY0" fmla="*/ 272415 h 273367"/>
                <a:gd name="connsiteX1" fmla="*/ 166688 w 229552"/>
                <a:gd name="connsiteY1" fmla="*/ 272415 h 273367"/>
                <a:gd name="connsiteX2" fmla="*/ 166688 w 229552"/>
                <a:gd name="connsiteY2" fmla="*/ 120015 h 273367"/>
                <a:gd name="connsiteX3" fmla="*/ 117157 w 229552"/>
                <a:gd name="connsiteY3" fmla="*/ 55245 h 273367"/>
                <a:gd name="connsiteX4" fmla="*/ 61913 w 229552"/>
                <a:gd name="connsiteY4" fmla="*/ 120015 h 273367"/>
                <a:gd name="connsiteX5" fmla="*/ 61913 w 229552"/>
                <a:gd name="connsiteY5" fmla="*/ 273368 h 273367"/>
                <a:gd name="connsiteX6" fmla="*/ 0 w 229552"/>
                <a:gd name="connsiteY6" fmla="*/ 273368 h 273367"/>
                <a:gd name="connsiteX7" fmla="*/ 0 w 229552"/>
                <a:gd name="connsiteY7" fmla="*/ 6668 h 273367"/>
                <a:gd name="connsiteX8" fmla="*/ 61913 w 229552"/>
                <a:gd name="connsiteY8" fmla="*/ 6668 h 273367"/>
                <a:gd name="connsiteX9" fmla="*/ 61913 w 229552"/>
                <a:gd name="connsiteY9" fmla="*/ 39053 h 273367"/>
                <a:gd name="connsiteX10" fmla="*/ 62865 w 229552"/>
                <a:gd name="connsiteY10" fmla="*/ 39053 h 273367"/>
                <a:gd name="connsiteX11" fmla="*/ 140970 w 229552"/>
                <a:gd name="connsiteY11" fmla="*/ 0 h 273367"/>
                <a:gd name="connsiteX12" fmla="*/ 228600 w 229552"/>
                <a:gd name="connsiteY12" fmla="*/ 107632 h 273367"/>
                <a:gd name="connsiteX13" fmla="*/ 228600 w 229552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273367">
                  <a:moveTo>
                    <a:pt x="229553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7" y="55245"/>
                    <a:pt x="117157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7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6" name="Freihandform: Form 155">
              <a:extLst>
                <a:ext uri="{FF2B5EF4-FFF2-40B4-BE49-F238E27FC236}">
                  <a16:creationId xmlns:a16="http://schemas.microsoft.com/office/drawing/2014/main" id="{7AA2D936-8A2E-448A-A3FE-121C90D55E4E}"/>
                </a:ext>
              </a:extLst>
            </p:cNvPr>
            <p:cNvSpPr/>
            <p:nvPr/>
          </p:nvSpPr>
          <p:spPr>
            <a:xfrm>
              <a:off x="1871684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3 w 248602"/>
                <a:gd name="connsiteY5" fmla="*/ 0 h 396239"/>
                <a:gd name="connsiteX6" fmla="*/ 248603 w 248602"/>
                <a:gd name="connsiteY6" fmla="*/ 389573 h 396239"/>
                <a:gd name="connsiteX7" fmla="*/ 187643 w 248602"/>
                <a:gd name="connsiteY7" fmla="*/ 389573 h 396239"/>
                <a:gd name="connsiteX8" fmla="*/ 187643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1913 w 248602"/>
                <a:gd name="connsiteY12" fmla="*/ 255270 h 396239"/>
                <a:gd name="connsiteX13" fmla="*/ 123825 w 248602"/>
                <a:gd name="connsiteY13" fmla="*/ 340995 h 396239"/>
                <a:gd name="connsiteX14" fmla="*/ 187643 w 248602"/>
                <a:gd name="connsiteY14" fmla="*/ 305753 h 396239"/>
                <a:gd name="connsiteX15" fmla="*/ 187643 w 248602"/>
                <a:gd name="connsiteY15" fmla="*/ 207645 h 396239"/>
                <a:gd name="connsiteX16" fmla="*/ 123825 w 248602"/>
                <a:gd name="connsiteY16" fmla="*/ 172402 h 396239"/>
                <a:gd name="connsiteX17" fmla="*/ 61913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3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3" y="0"/>
                  </a:lnTo>
                  <a:lnTo>
                    <a:pt x="248603" y="389573"/>
                  </a:lnTo>
                  <a:lnTo>
                    <a:pt x="187643" y="389573"/>
                  </a:lnTo>
                  <a:lnTo>
                    <a:pt x="187643" y="358140"/>
                  </a:lnTo>
                  <a:lnTo>
                    <a:pt x="186690" y="358140"/>
                  </a:lnTo>
                  <a:cubicBezTo>
                    <a:pt x="167640" y="381953"/>
                    <a:pt x="140018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1913" y="255270"/>
                  </a:moveTo>
                  <a:cubicBezTo>
                    <a:pt x="61913" y="309563"/>
                    <a:pt x="84772" y="340995"/>
                    <a:pt x="123825" y="340995"/>
                  </a:cubicBezTo>
                  <a:cubicBezTo>
                    <a:pt x="147638" y="340995"/>
                    <a:pt x="167640" y="329565"/>
                    <a:pt x="187643" y="305753"/>
                  </a:cubicBezTo>
                  <a:lnTo>
                    <a:pt x="187643" y="207645"/>
                  </a:lnTo>
                  <a:cubicBezTo>
                    <a:pt x="169545" y="183833"/>
                    <a:pt x="149543" y="172402"/>
                    <a:pt x="123825" y="172402"/>
                  </a:cubicBezTo>
                  <a:cubicBezTo>
                    <a:pt x="82868" y="172402"/>
                    <a:pt x="61913" y="201930"/>
                    <a:pt x="61913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7" name="Freihandform: Form 156">
              <a:extLst>
                <a:ext uri="{FF2B5EF4-FFF2-40B4-BE49-F238E27FC236}">
                  <a16:creationId xmlns:a16="http://schemas.microsoft.com/office/drawing/2014/main" id="{7D614E3F-8E38-48A8-A892-90F1BE5DFC41}"/>
                </a:ext>
              </a:extLst>
            </p:cNvPr>
            <p:cNvSpPr/>
            <p:nvPr/>
          </p:nvSpPr>
          <p:spPr>
            <a:xfrm>
              <a:off x="197810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7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3" y="264795"/>
                    <a:pt x="172402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90488" y="50482"/>
                    <a:pt x="67627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8" name="Freihandform: Form 157">
              <a:extLst>
                <a:ext uri="{FF2B5EF4-FFF2-40B4-BE49-F238E27FC236}">
                  <a16:creationId xmlns:a16="http://schemas.microsoft.com/office/drawing/2014/main" id="{EB14B71E-9496-43D9-A4EC-B717F5048611}"/>
                </a:ext>
              </a:extLst>
            </p:cNvPr>
            <p:cNvSpPr/>
            <p:nvPr/>
          </p:nvSpPr>
          <p:spPr>
            <a:xfrm>
              <a:off x="2083566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9" name="Freihandform: Form 158">
              <a:extLst>
                <a:ext uri="{FF2B5EF4-FFF2-40B4-BE49-F238E27FC236}">
                  <a16:creationId xmlns:a16="http://schemas.microsoft.com/office/drawing/2014/main" id="{790BD971-8810-42D7-9C91-5E31E7DE2C4E}"/>
                </a:ext>
              </a:extLst>
            </p:cNvPr>
            <p:cNvSpPr/>
            <p:nvPr/>
          </p:nvSpPr>
          <p:spPr>
            <a:xfrm>
              <a:off x="2150561" y="359721"/>
              <a:ext cx="43915" cy="19874"/>
            </a:xfrm>
            <a:custGeom>
              <a:avLst/>
              <a:gdLst>
                <a:gd name="connsiteX0" fmla="*/ 130493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3 w 130492"/>
                <a:gd name="connsiteY3" fmla="*/ 0 h 59055"/>
                <a:gd name="connsiteX4" fmla="*/ 130493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3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3" y="0"/>
                  </a:lnTo>
                  <a:lnTo>
                    <a:pt x="130493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0" name="Freihandform: Form 159">
              <a:extLst>
                <a:ext uri="{FF2B5EF4-FFF2-40B4-BE49-F238E27FC236}">
                  <a16:creationId xmlns:a16="http://schemas.microsoft.com/office/drawing/2014/main" id="{32DC33CF-54F4-4299-82CD-B2375462167E}"/>
                </a:ext>
              </a:extLst>
            </p:cNvPr>
            <p:cNvSpPr/>
            <p:nvPr/>
          </p:nvSpPr>
          <p:spPr>
            <a:xfrm>
              <a:off x="2221081" y="300420"/>
              <a:ext cx="97126" cy="126295"/>
            </a:xfrm>
            <a:custGeom>
              <a:avLst/>
              <a:gdLst>
                <a:gd name="connsiteX0" fmla="*/ 288607 w 288607"/>
                <a:gd name="connsiteY0" fmla="*/ 222885 h 375284"/>
                <a:gd name="connsiteX1" fmla="*/ 143827 w 288607"/>
                <a:gd name="connsiteY1" fmla="*/ 375285 h 375284"/>
                <a:gd name="connsiteX2" fmla="*/ 0 w 288607"/>
                <a:gd name="connsiteY2" fmla="*/ 222885 h 375284"/>
                <a:gd name="connsiteX3" fmla="*/ 0 w 288607"/>
                <a:gd name="connsiteY3" fmla="*/ 0 h 375284"/>
                <a:gd name="connsiteX4" fmla="*/ 66675 w 288607"/>
                <a:gd name="connsiteY4" fmla="*/ 0 h 375284"/>
                <a:gd name="connsiteX5" fmla="*/ 66675 w 288607"/>
                <a:gd name="connsiteY5" fmla="*/ 219075 h 375284"/>
                <a:gd name="connsiteX6" fmla="*/ 144780 w 288607"/>
                <a:gd name="connsiteY6" fmla="*/ 312420 h 375284"/>
                <a:gd name="connsiteX7" fmla="*/ 220980 w 288607"/>
                <a:gd name="connsiteY7" fmla="*/ 219075 h 375284"/>
                <a:gd name="connsiteX8" fmla="*/ 220980 w 288607"/>
                <a:gd name="connsiteY8" fmla="*/ 0 h 375284"/>
                <a:gd name="connsiteX9" fmla="*/ 287655 w 288607"/>
                <a:gd name="connsiteY9" fmla="*/ 0 h 375284"/>
                <a:gd name="connsiteX10" fmla="*/ 287655 w 288607"/>
                <a:gd name="connsiteY10" fmla="*/ 222885 h 37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8607" h="375284">
                  <a:moveTo>
                    <a:pt x="288607" y="222885"/>
                  </a:moveTo>
                  <a:cubicBezTo>
                    <a:pt x="288607" y="311468"/>
                    <a:pt x="242888" y="375285"/>
                    <a:pt x="143827" y="375285"/>
                  </a:cubicBezTo>
                  <a:cubicBezTo>
                    <a:pt x="45720" y="375285"/>
                    <a:pt x="0" y="312420"/>
                    <a:pt x="0" y="222885"/>
                  </a:cubicBezTo>
                  <a:lnTo>
                    <a:pt x="0" y="0"/>
                  </a:lnTo>
                  <a:lnTo>
                    <a:pt x="66675" y="0"/>
                  </a:lnTo>
                  <a:lnTo>
                    <a:pt x="66675" y="219075"/>
                  </a:lnTo>
                  <a:cubicBezTo>
                    <a:pt x="66675" y="274320"/>
                    <a:pt x="90488" y="312420"/>
                    <a:pt x="144780" y="312420"/>
                  </a:cubicBezTo>
                  <a:cubicBezTo>
                    <a:pt x="199073" y="312420"/>
                    <a:pt x="220980" y="275272"/>
                    <a:pt x="220980" y="219075"/>
                  </a:cubicBezTo>
                  <a:lnTo>
                    <a:pt x="220980" y="0"/>
                  </a:lnTo>
                  <a:lnTo>
                    <a:pt x="287655" y="0"/>
                  </a:lnTo>
                  <a:lnTo>
                    <a:pt x="287655" y="22288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" name="Freihandform: Form 160">
              <a:extLst>
                <a:ext uri="{FF2B5EF4-FFF2-40B4-BE49-F238E27FC236}">
                  <a16:creationId xmlns:a16="http://schemas.microsoft.com/office/drawing/2014/main" id="{28E7B4C3-0E3A-4A63-A15B-FBBF0A790C9D}"/>
                </a:ext>
              </a:extLst>
            </p:cNvPr>
            <p:cNvSpPr/>
            <p:nvPr/>
          </p:nvSpPr>
          <p:spPr>
            <a:xfrm>
              <a:off x="2346415" y="332795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8 h 273367"/>
                <a:gd name="connsiteX6" fmla="*/ 0 w 228600"/>
                <a:gd name="connsiteY6" fmla="*/ 273368 h 273367"/>
                <a:gd name="connsiteX7" fmla="*/ 0 w 228600"/>
                <a:gd name="connsiteY7" fmla="*/ 6668 h 273367"/>
                <a:gd name="connsiteX8" fmla="*/ 61913 w 228600"/>
                <a:gd name="connsiteY8" fmla="*/ 6668 h 273367"/>
                <a:gd name="connsiteX9" fmla="*/ 61913 w 228600"/>
                <a:gd name="connsiteY9" fmla="*/ 39053 h 273367"/>
                <a:gd name="connsiteX10" fmla="*/ 62865 w 228600"/>
                <a:gd name="connsiteY10" fmla="*/ 39053 h 273367"/>
                <a:gd name="connsiteX11" fmla="*/ 140970 w 228600"/>
                <a:gd name="connsiteY11" fmla="*/ 0 h 273367"/>
                <a:gd name="connsiteX12" fmla="*/ 228600 w 228600"/>
                <a:gd name="connsiteY12" fmla="*/ 107632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8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" name="Freihandform: Form 161">
              <a:extLst>
                <a:ext uri="{FF2B5EF4-FFF2-40B4-BE49-F238E27FC236}">
                  <a16:creationId xmlns:a16="http://schemas.microsoft.com/office/drawing/2014/main" id="{DE83242C-3DAB-4186-A2CF-ABC5CE556834}"/>
                </a:ext>
              </a:extLst>
            </p:cNvPr>
            <p:cNvSpPr/>
            <p:nvPr/>
          </p:nvSpPr>
          <p:spPr>
            <a:xfrm>
              <a:off x="2447067" y="294971"/>
              <a:ext cx="26605" cy="129501"/>
            </a:xfrm>
            <a:custGeom>
              <a:avLst/>
              <a:gdLst>
                <a:gd name="connsiteX0" fmla="*/ 79057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7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7" y="38100"/>
                  </a:moveTo>
                  <a:cubicBezTo>
                    <a:pt x="79057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7" y="16193"/>
                    <a:pt x="79057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" name="Freihandform: Form 162">
              <a:extLst>
                <a:ext uri="{FF2B5EF4-FFF2-40B4-BE49-F238E27FC236}">
                  <a16:creationId xmlns:a16="http://schemas.microsoft.com/office/drawing/2014/main" id="{CE94665A-1959-4E8D-8843-30D9AA88A120}"/>
                </a:ext>
              </a:extLst>
            </p:cNvPr>
            <p:cNvSpPr/>
            <p:nvPr/>
          </p:nvSpPr>
          <p:spPr>
            <a:xfrm>
              <a:off x="2488418" y="335039"/>
              <a:ext cx="87189" cy="89753"/>
            </a:xfrm>
            <a:custGeom>
              <a:avLst/>
              <a:gdLst>
                <a:gd name="connsiteX0" fmla="*/ 259080 w 259079"/>
                <a:gd name="connsiteY0" fmla="*/ 0 h 266700"/>
                <a:gd name="connsiteX1" fmla="*/ 161925 w 259079"/>
                <a:gd name="connsiteY1" fmla="*/ 266700 h 266700"/>
                <a:gd name="connsiteX2" fmla="*/ 97155 w 259079"/>
                <a:gd name="connsiteY2" fmla="*/ 266700 h 266700"/>
                <a:gd name="connsiteX3" fmla="*/ 0 w 259079"/>
                <a:gd name="connsiteY3" fmla="*/ 0 h 266700"/>
                <a:gd name="connsiteX4" fmla="*/ 68580 w 259079"/>
                <a:gd name="connsiteY4" fmla="*/ 0 h 266700"/>
                <a:gd name="connsiteX5" fmla="*/ 129540 w 259079"/>
                <a:gd name="connsiteY5" fmla="*/ 193358 h 266700"/>
                <a:gd name="connsiteX6" fmla="*/ 130492 w 259079"/>
                <a:gd name="connsiteY6" fmla="*/ 193358 h 266700"/>
                <a:gd name="connsiteX7" fmla="*/ 191452 w 259079"/>
                <a:gd name="connsiteY7" fmla="*/ 0 h 266700"/>
                <a:gd name="connsiteX8" fmla="*/ 259080 w 259079"/>
                <a:gd name="connsiteY8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079" h="266700">
                  <a:moveTo>
                    <a:pt x="259080" y="0"/>
                  </a:moveTo>
                  <a:lnTo>
                    <a:pt x="161925" y="266700"/>
                  </a:lnTo>
                  <a:lnTo>
                    <a:pt x="97155" y="266700"/>
                  </a:lnTo>
                  <a:lnTo>
                    <a:pt x="0" y="0"/>
                  </a:lnTo>
                  <a:lnTo>
                    <a:pt x="68580" y="0"/>
                  </a:lnTo>
                  <a:lnTo>
                    <a:pt x="129540" y="193358"/>
                  </a:lnTo>
                  <a:lnTo>
                    <a:pt x="130492" y="193358"/>
                  </a:lnTo>
                  <a:lnTo>
                    <a:pt x="191452" y="0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ihandform: Form 163">
              <a:extLst>
                <a:ext uri="{FF2B5EF4-FFF2-40B4-BE49-F238E27FC236}">
                  <a16:creationId xmlns:a16="http://schemas.microsoft.com/office/drawing/2014/main" id="{6D37DE7E-42BD-43AE-AD54-7C9257288F34}"/>
                </a:ext>
              </a:extLst>
            </p:cNvPr>
            <p:cNvSpPr/>
            <p:nvPr/>
          </p:nvSpPr>
          <p:spPr>
            <a:xfrm>
              <a:off x="2585223" y="332795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8 w 242887"/>
                <a:gd name="connsiteY6" fmla="*/ 225743 h 279082"/>
                <a:gd name="connsiteX7" fmla="*/ 198120 w 242887"/>
                <a:gd name="connsiteY7" fmla="*/ 194310 h 279082"/>
                <a:gd name="connsiteX8" fmla="*/ 237173 w 242887"/>
                <a:gd name="connsiteY8" fmla="*/ 235268 h 279082"/>
                <a:gd name="connsiteX9" fmla="*/ 132398 w 242887"/>
                <a:gd name="connsiteY9" fmla="*/ 279083 h 279082"/>
                <a:gd name="connsiteX10" fmla="*/ 62865 w 242887"/>
                <a:gd name="connsiteY10" fmla="*/ 115253 h 279082"/>
                <a:gd name="connsiteX11" fmla="*/ 183833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3" y="201930"/>
                    <a:pt x="94298" y="225743"/>
                    <a:pt x="132398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3" y="235268"/>
                  </a:lnTo>
                  <a:cubicBezTo>
                    <a:pt x="206693" y="264795"/>
                    <a:pt x="173355" y="279083"/>
                    <a:pt x="132398" y="279083"/>
                  </a:cubicBezTo>
                  <a:close/>
                  <a:moveTo>
                    <a:pt x="62865" y="115253"/>
                  </a:moveTo>
                  <a:lnTo>
                    <a:pt x="183833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ihandform: Form 165">
              <a:extLst>
                <a:ext uri="{FF2B5EF4-FFF2-40B4-BE49-F238E27FC236}">
                  <a16:creationId xmlns:a16="http://schemas.microsoft.com/office/drawing/2014/main" id="{EA89A64B-C979-45EC-B4F6-949EB2001B5D}"/>
                </a:ext>
              </a:extLst>
            </p:cNvPr>
            <p:cNvSpPr/>
            <p:nvPr/>
          </p:nvSpPr>
          <p:spPr>
            <a:xfrm>
              <a:off x="2690683" y="332713"/>
              <a:ext cx="53852" cy="91758"/>
            </a:xfrm>
            <a:custGeom>
              <a:avLst/>
              <a:gdLst>
                <a:gd name="connsiteX0" fmla="*/ 160020 w 160019"/>
                <a:gd name="connsiteY0" fmla="*/ 5005 h 272657"/>
                <a:gd name="connsiteX1" fmla="*/ 150495 w 160019"/>
                <a:gd name="connsiteY1" fmla="*/ 68823 h 272657"/>
                <a:gd name="connsiteX2" fmla="*/ 116205 w 160019"/>
                <a:gd name="connsiteY2" fmla="*/ 60250 h 272657"/>
                <a:gd name="connsiteX3" fmla="*/ 61913 w 160019"/>
                <a:gd name="connsiteY3" fmla="*/ 135498 h 272657"/>
                <a:gd name="connsiteX4" fmla="*/ 61913 w 160019"/>
                <a:gd name="connsiteY4" fmla="*/ 272658 h 272657"/>
                <a:gd name="connsiteX5" fmla="*/ 0 w 160019"/>
                <a:gd name="connsiteY5" fmla="*/ 272658 h 272657"/>
                <a:gd name="connsiteX6" fmla="*/ 0 w 160019"/>
                <a:gd name="connsiteY6" fmla="*/ 5958 h 272657"/>
                <a:gd name="connsiteX7" fmla="*/ 60960 w 160019"/>
                <a:gd name="connsiteY7" fmla="*/ 5958 h 272657"/>
                <a:gd name="connsiteX8" fmla="*/ 60960 w 160019"/>
                <a:gd name="connsiteY8" fmla="*/ 40248 h 272657"/>
                <a:gd name="connsiteX9" fmla="*/ 61913 w 160019"/>
                <a:gd name="connsiteY9" fmla="*/ 40248 h 272657"/>
                <a:gd name="connsiteX10" fmla="*/ 131445 w 160019"/>
                <a:gd name="connsiteY10" fmla="*/ 243 h 272657"/>
                <a:gd name="connsiteX11" fmla="*/ 160020 w 160019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19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" name="Freihandform: Form 166">
              <a:extLst>
                <a:ext uri="{FF2B5EF4-FFF2-40B4-BE49-F238E27FC236}">
                  <a16:creationId xmlns:a16="http://schemas.microsoft.com/office/drawing/2014/main" id="{D8F4E6F5-DCF7-4013-87A5-43A2566A3AD9}"/>
                </a:ext>
              </a:extLst>
            </p:cNvPr>
            <p:cNvSpPr/>
            <p:nvPr/>
          </p:nvSpPr>
          <p:spPr>
            <a:xfrm>
              <a:off x="2754472" y="332474"/>
              <a:ext cx="69238" cy="94240"/>
            </a:xfrm>
            <a:custGeom>
              <a:avLst/>
              <a:gdLst>
                <a:gd name="connsiteX0" fmla="*/ 29527 w 205739"/>
                <a:gd name="connsiteY0" fmla="*/ 198120 h 280034"/>
                <a:gd name="connsiteX1" fmla="*/ 104775 w 205739"/>
                <a:gd name="connsiteY1" fmla="*/ 227647 h 280034"/>
                <a:gd name="connsiteX2" fmla="*/ 143827 w 205739"/>
                <a:gd name="connsiteY2" fmla="*/ 200978 h 280034"/>
                <a:gd name="connsiteX3" fmla="*/ 10477 w 205739"/>
                <a:gd name="connsiteY3" fmla="*/ 82868 h 280034"/>
                <a:gd name="connsiteX4" fmla="*/ 111442 w 205739"/>
                <a:gd name="connsiteY4" fmla="*/ 0 h 280034"/>
                <a:gd name="connsiteX5" fmla="*/ 203835 w 205739"/>
                <a:gd name="connsiteY5" fmla="*/ 27622 h 280034"/>
                <a:gd name="connsiteX6" fmla="*/ 174307 w 205739"/>
                <a:gd name="connsiteY6" fmla="*/ 76200 h 280034"/>
                <a:gd name="connsiteX7" fmla="*/ 110490 w 205739"/>
                <a:gd name="connsiteY7" fmla="*/ 52387 h 280034"/>
                <a:gd name="connsiteX8" fmla="*/ 72390 w 205739"/>
                <a:gd name="connsiteY8" fmla="*/ 77153 h 280034"/>
                <a:gd name="connsiteX9" fmla="*/ 205740 w 205739"/>
                <a:gd name="connsiteY9" fmla="*/ 195262 h 280034"/>
                <a:gd name="connsiteX10" fmla="*/ 102870 w 205739"/>
                <a:gd name="connsiteY10" fmla="*/ 280035 h 280034"/>
                <a:gd name="connsiteX11" fmla="*/ 0 w 205739"/>
                <a:gd name="connsiteY11" fmla="*/ 247650 h 280034"/>
                <a:gd name="connsiteX12" fmla="*/ 29527 w 205739"/>
                <a:gd name="connsiteY12" fmla="*/ 198120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39" h="280034">
                  <a:moveTo>
                    <a:pt x="29527" y="198120"/>
                  </a:moveTo>
                  <a:cubicBezTo>
                    <a:pt x="56197" y="218122"/>
                    <a:pt x="80963" y="227647"/>
                    <a:pt x="104775" y="227647"/>
                  </a:cubicBezTo>
                  <a:cubicBezTo>
                    <a:pt x="127635" y="227647"/>
                    <a:pt x="143827" y="217170"/>
                    <a:pt x="143827" y="200978"/>
                  </a:cubicBezTo>
                  <a:cubicBezTo>
                    <a:pt x="143827" y="155258"/>
                    <a:pt x="10477" y="171450"/>
                    <a:pt x="10477" y="82868"/>
                  </a:cubicBezTo>
                  <a:cubicBezTo>
                    <a:pt x="10477" y="33338"/>
                    <a:pt x="51435" y="0"/>
                    <a:pt x="111442" y="0"/>
                  </a:cubicBezTo>
                  <a:cubicBezTo>
                    <a:pt x="143827" y="0"/>
                    <a:pt x="175260" y="9525"/>
                    <a:pt x="203835" y="27622"/>
                  </a:cubicBezTo>
                  <a:lnTo>
                    <a:pt x="174307" y="76200"/>
                  </a:lnTo>
                  <a:cubicBezTo>
                    <a:pt x="151447" y="60960"/>
                    <a:pt x="130492" y="52387"/>
                    <a:pt x="110490" y="52387"/>
                  </a:cubicBezTo>
                  <a:cubicBezTo>
                    <a:pt x="87630" y="52387"/>
                    <a:pt x="72390" y="61912"/>
                    <a:pt x="72390" y="77153"/>
                  </a:cubicBezTo>
                  <a:cubicBezTo>
                    <a:pt x="72390" y="120968"/>
                    <a:pt x="205740" y="105728"/>
                    <a:pt x="205740" y="195262"/>
                  </a:cubicBezTo>
                  <a:cubicBezTo>
                    <a:pt x="205740" y="245745"/>
                    <a:pt x="164782" y="280035"/>
                    <a:pt x="102870" y="280035"/>
                  </a:cubicBezTo>
                  <a:cubicBezTo>
                    <a:pt x="67627" y="280035"/>
                    <a:pt x="31432" y="268605"/>
                    <a:pt x="0" y="247650"/>
                  </a:cubicBezTo>
                  <a:lnTo>
                    <a:pt x="29527" y="1981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" name="Freihandform: Form 168">
              <a:extLst>
                <a:ext uri="{FF2B5EF4-FFF2-40B4-BE49-F238E27FC236}">
                  <a16:creationId xmlns:a16="http://schemas.microsoft.com/office/drawing/2014/main" id="{08B40D83-75AF-478E-9E62-44910A1F67F1}"/>
                </a:ext>
              </a:extLst>
            </p:cNvPr>
            <p:cNvSpPr/>
            <p:nvPr/>
          </p:nvSpPr>
          <p:spPr>
            <a:xfrm>
              <a:off x="2843264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3 w 79057"/>
                <a:gd name="connsiteY1" fmla="*/ 76200 h 384810"/>
                <a:gd name="connsiteX2" fmla="*/ 0 w 79057"/>
                <a:gd name="connsiteY2" fmla="*/ 38100 h 384810"/>
                <a:gd name="connsiteX3" fmla="*/ 39053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3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3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" name="Freihandform: Form 169">
              <a:extLst>
                <a:ext uri="{FF2B5EF4-FFF2-40B4-BE49-F238E27FC236}">
                  <a16:creationId xmlns:a16="http://schemas.microsoft.com/office/drawing/2014/main" id="{4450C88D-A2CC-4995-B198-B8121FB36D4E}"/>
                </a:ext>
              </a:extLst>
            </p:cNvPr>
            <p:cNvSpPr/>
            <p:nvPr/>
          </p:nvSpPr>
          <p:spPr>
            <a:xfrm>
              <a:off x="2884935" y="306189"/>
              <a:ext cx="55775" cy="120525"/>
            </a:xfrm>
            <a:custGeom>
              <a:avLst/>
              <a:gdLst>
                <a:gd name="connsiteX0" fmla="*/ 165735 w 165735"/>
                <a:gd name="connsiteY0" fmla="*/ 295275 h 358139"/>
                <a:gd name="connsiteX1" fmla="*/ 165735 w 165735"/>
                <a:gd name="connsiteY1" fmla="*/ 348615 h 358139"/>
                <a:gd name="connsiteX2" fmla="*/ 113348 w 165735"/>
                <a:gd name="connsiteY2" fmla="*/ 358140 h 358139"/>
                <a:gd name="connsiteX3" fmla="*/ 40958 w 165735"/>
                <a:gd name="connsiteY3" fmla="*/ 282892 h 358139"/>
                <a:gd name="connsiteX4" fmla="*/ 40958 w 165735"/>
                <a:gd name="connsiteY4" fmla="*/ 137160 h 358139"/>
                <a:gd name="connsiteX5" fmla="*/ 0 w 165735"/>
                <a:gd name="connsiteY5" fmla="*/ 137160 h 358139"/>
                <a:gd name="connsiteX6" fmla="*/ 0 w 165735"/>
                <a:gd name="connsiteY6" fmla="*/ 85725 h 358139"/>
                <a:gd name="connsiteX7" fmla="*/ 40005 w 165735"/>
                <a:gd name="connsiteY7" fmla="*/ 85725 h 358139"/>
                <a:gd name="connsiteX8" fmla="*/ 40005 w 165735"/>
                <a:gd name="connsiteY8" fmla="*/ 13335 h 358139"/>
                <a:gd name="connsiteX9" fmla="*/ 101918 w 165735"/>
                <a:gd name="connsiteY9" fmla="*/ 0 h 358139"/>
                <a:gd name="connsiteX10" fmla="*/ 101918 w 165735"/>
                <a:gd name="connsiteY10" fmla="*/ 86677 h 358139"/>
                <a:gd name="connsiteX11" fmla="*/ 165735 w 165735"/>
                <a:gd name="connsiteY11" fmla="*/ 86677 h 358139"/>
                <a:gd name="connsiteX12" fmla="*/ 165735 w 165735"/>
                <a:gd name="connsiteY12" fmla="*/ 138113 h 358139"/>
                <a:gd name="connsiteX13" fmla="*/ 101918 w 165735"/>
                <a:gd name="connsiteY13" fmla="*/ 138113 h 358139"/>
                <a:gd name="connsiteX14" fmla="*/ 101918 w 165735"/>
                <a:gd name="connsiteY14" fmla="*/ 269558 h 358139"/>
                <a:gd name="connsiteX15" fmla="*/ 130493 w 165735"/>
                <a:gd name="connsiteY15" fmla="*/ 304800 h 358139"/>
                <a:gd name="connsiteX16" fmla="*/ 165735 w 165735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5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8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3"/>
                    <a:pt x="110490" y="304800"/>
                    <a:pt x="130493" y="304800"/>
                  </a:cubicBezTo>
                  <a:cubicBezTo>
                    <a:pt x="141923" y="303848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" name="Freihandform: Form 170">
              <a:extLst>
                <a:ext uri="{FF2B5EF4-FFF2-40B4-BE49-F238E27FC236}">
                  <a16:creationId xmlns:a16="http://schemas.microsoft.com/office/drawing/2014/main" id="{170097FC-1C77-4FDF-AEC4-E77CD945C51D}"/>
                </a:ext>
              </a:extLst>
            </p:cNvPr>
            <p:cNvSpPr/>
            <p:nvPr/>
          </p:nvSpPr>
          <p:spPr>
            <a:xfrm>
              <a:off x="2957058" y="296573"/>
              <a:ext cx="75970" cy="130142"/>
            </a:xfrm>
            <a:custGeom>
              <a:avLst/>
              <a:gdLst>
                <a:gd name="connsiteX0" fmla="*/ 114300 w 225742"/>
                <a:gd name="connsiteY0" fmla="*/ 215265 h 386714"/>
                <a:gd name="connsiteX1" fmla="*/ 164783 w 225742"/>
                <a:gd name="connsiteY1" fmla="*/ 220980 h 386714"/>
                <a:gd name="connsiteX2" fmla="*/ 164783 w 225742"/>
                <a:gd name="connsiteY2" fmla="*/ 211455 h 386714"/>
                <a:gd name="connsiteX3" fmla="*/ 105728 w 225742"/>
                <a:gd name="connsiteY3" fmla="*/ 160020 h 386714"/>
                <a:gd name="connsiteX4" fmla="*/ 38100 w 225742"/>
                <a:gd name="connsiteY4" fmla="*/ 175260 h 386714"/>
                <a:gd name="connsiteX5" fmla="*/ 24765 w 225742"/>
                <a:gd name="connsiteY5" fmla="*/ 122873 h 386714"/>
                <a:gd name="connsiteX6" fmla="*/ 112395 w 225742"/>
                <a:gd name="connsiteY6" fmla="*/ 107632 h 386714"/>
                <a:gd name="connsiteX7" fmla="*/ 225743 w 225742"/>
                <a:gd name="connsiteY7" fmla="*/ 210502 h 386714"/>
                <a:gd name="connsiteX8" fmla="*/ 225743 w 225742"/>
                <a:gd name="connsiteY8" fmla="*/ 381000 h 386714"/>
                <a:gd name="connsiteX9" fmla="*/ 166688 w 225742"/>
                <a:gd name="connsiteY9" fmla="*/ 381000 h 386714"/>
                <a:gd name="connsiteX10" fmla="*/ 166688 w 225742"/>
                <a:gd name="connsiteY10" fmla="*/ 352425 h 386714"/>
                <a:gd name="connsiteX11" fmla="*/ 165735 w 225742"/>
                <a:gd name="connsiteY11" fmla="*/ 352425 h 386714"/>
                <a:gd name="connsiteX12" fmla="*/ 87630 w 225742"/>
                <a:gd name="connsiteY12" fmla="*/ 386715 h 386714"/>
                <a:gd name="connsiteX13" fmla="*/ 0 w 225742"/>
                <a:gd name="connsiteY13" fmla="*/ 301942 h 386714"/>
                <a:gd name="connsiteX14" fmla="*/ 114300 w 225742"/>
                <a:gd name="connsiteY14" fmla="*/ 215265 h 386714"/>
                <a:gd name="connsiteX15" fmla="*/ 63818 w 225742"/>
                <a:gd name="connsiteY15" fmla="*/ 72390 h 386714"/>
                <a:gd name="connsiteX16" fmla="*/ 26670 w 225742"/>
                <a:gd name="connsiteY16" fmla="*/ 36195 h 386714"/>
                <a:gd name="connsiteX17" fmla="*/ 63818 w 225742"/>
                <a:gd name="connsiteY17" fmla="*/ 0 h 386714"/>
                <a:gd name="connsiteX18" fmla="*/ 100965 w 225742"/>
                <a:gd name="connsiteY18" fmla="*/ 36195 h 386714"/>
                <a:gd name="connsiteX19" fmla="*/ 63818 w 225742"/>
                <a:gd name="connsiteY19" fmla="*/ 72390 h 386714"/>
                <a:gd name="connsiteX20" fmla="*/ 103823 w 225742"/>
                <a:gd name="connsiteY20" fmla="*/ 340042 h 386714"/>
                <a:gd name="connsiteX21" fmla="*/ 164783 w 225742"/>
                <a:gd name="connsiteY21" fmla="*/ 307658 h 386714"/>
                <a:gd name="connsiteX22" fmla="*/ 164783 w 225742"/>
                <a:gd name="connsiteY22" fmla="*/ 261938 h 386714"/>
                <a:gd name="connsiteX23" fmla="*/ 120968 w 225742"/>
                <a:gd name="connsiteY23" fmla="*/ 257175 h 386714"/>
                <a:gd name="connsiteX24" fmla="*/ 59055 w 225742"/>
                <a:gd name="connsiteY24" fmla="*/ 300990 h 386714"/>
                <a:gd name="connsiteX25" fmla="*/ 103823 w 225742"/>
                <a:gd name="connsiteY25" fmla="*/ 340042 h 386714"/>
                <a:gd name="connsiteX26" fmla="*/ 172403 w 225742"/>
                <a:gd name="connsiteY26" fmla="*/ 72390 h 386714"/>
                <a:gd name="connsiteX27" fmla="*/ 135255 w 225742"/>
                <a:gd name="connsiteY27" fmla="*/ 36195 h 386714"/>
                <a:gd name="connsiteX28" fmla="*/ 172403 w 225742"/>
                <a:gd name="connsiteY28" fmla="*/ 0 h 386714"/>
                <a:gd name="connsiteX29" fmla="*/ 209550 w 225742"/>
                <a:gd name="connsiteY29" fmla="*/ 36195 h 386714"/>
                <a:gd name="connsiteX30" fmla="*/ 172403 w 225742"/>
                <a:gd name="connsiteY30" fmla="*/ 72390 h 38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4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2"/>
                    <a:pt x="112395" y="107632"/>
                  </a:cubicBezTo>
                  <a:cubicBezTo>
                    <a:pt x="187643" y="107632"/>
                    <a:pt x="225743" y="142875"/>
                    <a:pt x="225743" y="210502"/>
                  </a:cubicBezTo>
                  <a:lnTo>
                    <a:pt x="225743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8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8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8" y="72390"/>
                  </a:cubicBezTo>
                  <a:close/>
                  <a:moveTo>
                    <a:pt x="103823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1938"/>
                  </a:lnTo>
                  <a:cubicBezTo>
                    <a:pt x="150495" y="258127"/>
                    <a:pt x="135255" y="257175"/>
                    <a:pt x="120968" y="257175"/>
                  </a:cubicBezTo>
                  <a:cubicBezTo>
                    <a:pt x="81915" y="257175"/>
                    <a:pt x="59055" y="272415"/>
                    <a:pt x="59055" y="300990"/>
                  </a:cubicBezTo>
                  <a:cubicBezTo>
                    <a:pt x="59055" y="324803"/>
                    <a:pt x="76200" y="340042"/>
                    <a:pt x="103823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" name="Freihandform: Form 171">
              <a:extLst>
                <a:ext uri="{FF2B5EF4-FFF2-40B4-BE49-F238E27FC236}">
                  <a16:creationId xmlns:a16="http://schemas.microsoft.com/office/drawing/2014/main" id="{D9C6AC2B-710E-4330-AC9D-A8316145CCED}"/>
                </a:ext>
              </a:extLst>
            </p:cNvPr>
            <p:cNvSpPr/>
            <p:nvPr/>
          </p:nvSpPr>
          <p:spPr>
            <a:xfrm>
              <a:off x="3049376" y="306189"/>
              <a:ext cx="55775" cy="120525"/>
            </a:xfrm>
            <a:custGeom>
              <a:avLst/>
              <a:gdLst>
                <a:gd name="connsiteX0" fmla="*/ 165735 w 165734"/>
                <a:gd name="connsiteY0" fmla="*/ 295275 h 358139"/>
                <a:gd name="connsiteX1" fmla="*/ 165735 w 165734"/>
                <a:gd name="connsiteY1" fmla="*/ 348615 h 358139"/>
                <a:gd name="connsiteX2" fmla="*/ 113347 w 165734"/>
                <a:gd name="connsiteY2" fmla="*/ 358140 h 358139"/>
                <a:gd name="connsiteX3" fmla="*/ 40957 w 165734"/>
                <a:gd name="connsiteY3" fmla="*/ 282892 h 358139"/>
                <a:gd name="connsiteX4" fmla="*/ 40957 w 165734"/>
                <a:gd name="connsiteY4" fmla="*/ 137160 h 358139"/>
                <a:gd name="connsiteX5" fmla="*/ 0 w 165734"/>
                <a:gd name="connsiteY5" fmla="*/ 137160 h 358139"/>
                <a:gd name="connsiteX6" fmla="*/ 0 w 165734"/>
                <a:gd name="connsiteY6" fmla="*/ 85725 h 358139"/>
                <a:gd name="connsiteX7" fmla="*/ 40005 w 165734"/>
                <a:gd name="connsiteY7" fmla="*/ 85725 h 358139"/>
                <a:gd name="connsiteX8" fmla="*/ 40005 w 165734"/>
                <a:gd name="connsiteY8" fmla="*/ 13335 h 358139"/>
                <a:gd name="connsiteX9" fmla="*/ 101917 w 165734"/>
                <a:gd name="connsiteY9" fmla="*/ 0 h 358139"/>
                <a:gd name="connsiteX10" fmla="*/ 101917 w 165734"/>
                <a:gd name="connsiteY10" fmla="*/ 86677 h 358139"/>
                <a:gd name="connsiteX11" fmla="*/ 165735 w 165734"/>
                <a:gd name="connsiteY11" fmla="*/ 86677 h 358139"/>
                <a:gd name="connsiteX12" fmla="*/ 165735 w 165734"/>
                <a:gd name="connsiteY12" fmla="*/ 138113 h 358139"/>
                <a:gd name="connsiteX13" fmla="*/ 101917 w 165734"/>
                <a:gd name="connsiteY13" fmla="*/ 138113 h 358139"/>
                <a:gd name="connsiteX14" fmla="*/ 101917 w 165734"/>
                <a:gd name="connsiteY14" fmla="*/ 269558 h 358139"/>
                <a:gd name="connsiteX15" fmla="*/ 130492 w 165734"/>
                <a:gd name="connsiteY15" fmla="*/ 304800 h 358139"/>
                <a:gd name="connsiteX16" fmla="*/ 165735 w 165734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7" y="0"/>
                  </a:lnTo>
                  <a:lnTo>
                    <a:pt x="101917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7" y="138113"/>
                  </a:lnTo>
                  <a:lnTo>
                    <a:pt x="101917" y="269558"/>
                  </a:lnTo>
                  <a:cubicBezTo>
                    <a:pt x="101917" y="294323"/>
                    <a:pt x="110490" y="304800"/>
                    <a:pt x="130492" y="304800"/>
                  </a:cubicBezTo>
                  <a:cubicBezTo>
                    <a:pt x="142875" y="303848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" name="Freihandform: Form 172">
              <a:extLst>
                <a:ext uri="{FF2B5EF4-FFF2-40B4-BE49-F238E27FC236}">
                  <a16:creationId xmlns:a16="http://schemas.microsoft.com/office/drawing/2014/main" id="{A44EACAA-23D2-4B0E-A7A5-160CBF43FAA6}"/>
                </a:ext>
              </a:extLst>
            </p:cNvPr>
            <p:cNvSpPr/>
            <p:nvPr/>
          </p:nvSpPr>
          <p:spPr>
            <a:xfrm>
              <a:off x="510639" y="494671"/>
              <a:ext cx="92638" cy="124051"/>
            </a:xfrm>
            <a:custGeom>
              <a:avLst/>
              <a:gdLst>
                <a:gd name="connsiteX0" fmla="*/ 275273 w 275272"/>
                <a:gd name="connsiteY0" fmla="*/ 60960 h 368617"/>
                <a:gd name="connsiteX1" fmla="*/ 170498 w 275272"/>
                <a:gd name="connsiteY1" fmla="*/ 60960 h 368617"/>
                <a:gd name="connsiteX2" fmla="*/ 170498 w 275272"/>
                <a:gd name="connsiteY2" fmla="*/ 368617 h 368617"/>
                <a:gd name="connsiteX3" fmla="*/ 104775 w 275272"/>
                <a:gd name="connsiteY3" fmla="*/ 368617 h 368617"/>
                <a:gd name="connsiteX4" fmla="*/ 104775 w 275272"/>
                <a:gd name="connsiteY4" fmla="*/ 60960 h 368617"/>
                <a:gd name="connsiteX5" fmla="*/ 0 w 275272"/>
                <a:gd name="connsiteY5" fmla="*/ 60960 h 368617"/>
                <a:gd name="connsiteX6" fmla="*/ 0 w 275272"/>
                <a:gd name="connsiteY6" fmla="*/ 0 h 368617"/>
                <a:gd name="connsiteX7" fmla="*/ 275273 w 275272"/>
                <a:gd name="connsiteY7" fmla="*/ 0 h 368617"/>
                <a:gd name="connsiteX8" fmla="*/ 275273 w 275272"/>
                <a:gd name="connsiteY8" fmla="*/ 60960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272" h="368617">
                  <a:moveTo>
                    <a:pt x="275273" y="60960"/>
                  </a:moveTo>
                  <a:lnTo>
                    <a:pt x="170498" y="60960"/>
                  </a:lnTo>
                  <a:lnTo>
                    <a:pt x="170498" y="368617"/>
                  </a:lnTo>
                  <a:lnTo>
                    <a:pt x="104775" y="368617"/>
                  </a:lnTo>
                  <a:lnTo>
                    <a:pt x="104775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275273" y="0"/>
                  </a:lnTo>
                  <a:lnTo>
                    <a:pt x="275273" y="6096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" name="Freihandform: Form 173">
              <a:extLst>
                <a:ext uri="{FF2B5EF4-FFF2-40B4-BE49-F238E27FC236}">
                  <a16:creationId xmlns:a16="http://schemas.microsoft.com/office/drawing/2014/main" id="{C1445E99-D980-4FC1-8219-60CB5C0DAA20}"/>
                </a:ext>
              </a:extLst>
            </p:cNvPr>
            <p:cNvSpPr/>
            <p:nvPr/>
          </p:nvSpPr>
          <p:spPr>
            <a:xfrm>
              <a:off x="603919" y="526726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3817 w 242887"/>
                <a:gd name="connsiteY5" fmla="*/ 160972 h 279082"/>
                <a:gd name="connsiteX6" fmla="*/ 133350 w 242887"/>
                <a:gd name="connsiteY6" fmla="*/ 225742 h 279082"/>
                <a:gd name="connsiteX7" fmla="*/ 199073 w 242887"/>
                <a:gd name="connsiteY7" fmla="*/ 194310 h 279082"/>
                <a:gd name="connsiteX8" fmla="*/ 238125 w 242887"/>
                <a:gd name="connsiteY8" fmla="*/ 235267 h 279082"/>
                <a:gd name="connsiteX9" fmla="*/ 132398 w 242887"/>
                <a:gd name="connsiteY9" fmla="*/ 279083 h 279082"/>
                <a:gd name="connsiteX10" fmla="*/ 62865 w 242887"/>
                <a:gd name="connsiteY10" fmla="*/ 115252 h 279082"/>
                <a:gd name="connsiteX11" fmla="*/ 183833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3817" y="160972"/>
                  </a:lnTo>
                  <a:cubicBezTo>
                    <a:pt x="70485" y="201930"/>
                    <a:pt x="95250" y="225742"/>
                    <a:pt x="133350" y="225742"/>
                  </a:cubicBezTo>
                  <a:cubicBezTo>
                    <a:pt x="158115" y="225742"/>
                    <a:pt x="178117" y="216217"/>
                    <a:pt x="199073" y="194310"/>
                  </a:cubicBezTo>
                  <a:lnTo>
                    <a:pt x="238125" y="235267"/>
                  </a:lnTo>
                  <a:cubicBezTo>
                    <a:pt x="206692" y="264795"/>
                    <a:pt x="172402" y="279083"/>
                    <a:pt x="132398" y="279083"/>
                  </a:cubicBezTo>
                  <a:close/>
                  <a:moveTo>
                    <a:pt x="62865" y="115252"/>
                  </a:moveTo>
                  <a:lnTo>
                    <a:pt x="183833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" name="Freihandform: Form 174">
              <a:extLst>
                <a:ext uri="{FF2B5EF4-FFF2-40B4-BE49-F238E27FC236}">
                  <a16:creationId xmlns:a16="http://schemas.microsoft.com/office/drawing/2014/main" id="{8F5B513C-3EB1-4F96-AE3F-FA2E5E55A045}"/>
                </a:ext>
              </a:extLst>
            </p:cNvPr>
            <p:cNvSpPr/>
            <p:nvPr/>
          </p:nvSpPr>
          <p:spPr>
            <a:xfrm>
              <a:off x="703929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3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3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6688" y="66675"/>
                    <a:pt x="149543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3" y="222885"/>
                    <a:pt x="166688" y="213360"/>
                    <a:pt x="183833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" name="Freihandform: Form 175">
              <a:extLst>
                <a:ext uri="{FF2B5EF4-FFF2-40B4-BE49-F238E27FC236}">
                  <a16:creationId xmlns:a16="http://schemas.microsoft.com/office/drawing/2014/main" id="{60BC311B-E1F4-4DE2-B87A-9DAD7B90EA03}"/>
                </a:ext>
              </a:extLst>
            </p:cNvPr>
            <p:cNvSpPr/>
            <p:nvPr/>
          </p:nvSpPr>
          <p:spPr>
            <a:xfrm>
              <a:off x="79785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" name="Freihandform: Form 176">
              <a:extLst>
                <a:ext uri="{FF2B5EF4-FFF2-40B4-BE49-F238E27FC236}">
                  <a16:creationId xmlns:a16="http://schemas.microsoft.com/office/drawing/2014/main" id="{6D220A37-F8FD-4C97-B886-3789AD45A1C3}"/>
                </a:ext>
              </a:extLst>
            </p:cNvPr>
            <p:cNvSpPr/>
            <p:nvPr/>
          </p:nvSpPr>
          <p:spPr>
            <a:xfrm>
              <a:off x="901707" y="526726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7 h 273367"/>
                <a:gd name="connsiteX6" fmla="*/ 0 w 228600"/>
                <a:gd name="connsiteY6" fmla="*/ 273367 h 273367"/>
                <a:gd name="connsiteX7" fmla="*/ 0 w 228600"/>
                <a:gd name="connsiteY7" fmla="*/ 6667 h 273367"/>
                <a:gd name="connsiteX8" fmla="*/ 61913 w 228600"/>
                <a:gd name="connsiteY8" fmla="*/ 6667 h 273367"/>
                <a:gd name="connsiteX9" fmla="*/ 61913 w 228600"/>
                <a:gd name="connsiteY9" fmla="*/ 39052 h 273367"/>
                <a:gd name="connsiteX10" fmla="*/ 62865 w 228600"/>
                <a:gd name="connsiteY10" fmla="*/ 39052 h 273367"/>
                <a:gd name="connsiteX11" fmla="*/ 140970 w 228600"/>
                <a:gd name="connsiteY11" fmla="*/ 0 h 273367"/>
                <a:gd name="connsiteX12" fmla="*/ 228600 w 228600"/>
                <a:gd name="connsiteY12" fmla="*/ 107633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7"/>
                  </a:lnTo>
                  <a:lnTo>
                    <a:pt x="0" y="273367"/>
                  </a:lnTo>
                  <a:lnTo>
                    <a:pt x="0" y="6667"/>
                  </a:lnTo>
                  <a:lnTo>
                    <a:pt x="61913" y="6667"/>
                  </a:lnTo>
                  <a:lnTo>
                    <a:pt x="61913" y="39052"/>
                  </a:lnTo>
                  <a:lnTo>
                    <a:pt x="62865" y="39052"/>
                  </a:lnTo>
                  <a:cubicBezTo>
                    <a:pt x="78105" y="15240"/>
                    <a:pt x="106680" y="0"/>
                    <a:pt x="140970" y="0"/>
                  </a:cubicBezTo>
                  <a:cubicBezTo>
                    <a:pt x="201930" y="0"/>
                    <a:pt x="228600" y="44767"/>
                    <a:pt x="228600" y="107633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ihandform: Form 177">
              <a:extLst>
                <a:ext uri="{FF2B5EF4-FFF2-40B4-BE49-F238E27FC236}">
                  <a16:creationId xmlns:a16="http://schemas.microsoft.com/office/drawing/2014/main" id="{7618119C-41E9-43BA-92E1-7139F37520B7}"/>
                </a:ext>
              </a:extLst>
            </p:cNvPr>
            <p:cNvSpPr/>
            <p:nvPr/>
          </p:nvSpPr>
          <p:spPr>
            <a:xfrm>
              <a:off x="1002359" y="488901"/>
              <a:ext cx="26605" cy="129501"/>
            </a:xfrm>
            <a:custGeom>
              <a:avLst/>
              <a:gdLst>
                <a:gd name="connsiteX0" fmla="*/ 79058 w 79057"/>
                <a:gd name="connsiteY0" fmla="*/ 38100 h 384809"/>
                <a:gd name="connsiteX1" fmla="*/ 39052 w 79057"/>
                <a:gd name="connsiteY1" fmla="*/ 76200 h 384809"/>
                <a:gd name="connsiteX2" fmla="*/ 0 w 79057"/>
                <a:gd name="connsiteY2" fmla="*/ 38100 h 384809"/>
                <a:gd name="connsiteX3" fmla="*/ 39052 w 79057"/>
                <a:gd name="connsiteY3" fmla="*/ 0 h 384809"/>
                <a:gd name="connsiteX4" fmla="*/ 79058 w 79057"/>
                <a:gd name="connsiteY4" fmla="*/ 38100 h 384809"/>
                <a:gd name="connsiteX5" fmla="*/ 70485 w 79057"/>
                <a:gd name="connsiteY5" fmla="*/ 384810 h 384809"/>
                <a:gd name="connsiteX6" fmla="*/ 8572 w 79057"/>
                <a:gd name="connsiteY6" fmla="*/ 384810 h 384809"/>
                <a:gd name="connsiteX7" fmla="*/ 8572 w 79057"/>
                <a:gd name="connsiteY7" fmla="*/ 118110 h 384809"/>
                <a:gd name="connsiteX8" fmla="*/ 70485 w 79057"/>
                <a:gd name="connsiteY8" fmla="*/ 118110 h 384809"/>
                <a:gd name="connsiteX9" fmla="*/ 70485 w 79057"/>
                <a:gd name="connsiteY9" fmla="*/ 384810 h 38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09">
                  <a:moveTo>
                    <a:pt x="79058" y="38100"/>
                  </a:moveTo>
                  <a:cubicBezTo>
                    <a:pt x="79058" y="60008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2"/>
                    <a:pt x="18097" y="0"/>
                    <a:pt x="39052" y="0"/>
                  </a:cubicBezTo>
                  <a:cubicBezTo>
                    <a:pt x="60960" y="0"/>
                    <a:pt x="79058" y="16192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2" y="384810"/>
                  </a:lnTo>
                  <a:lnTo>
                    <a:pt x="8572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" name="Freihandform: Form 178">
              <a:extLst>
                <a:ext uri="{FF2B5EF4-FFF2-40B4-BE49-F238E27FC236}">
                  <a16:creationId xmlns:a16="http://schemas.microsoft.com/office/drawing/2014/main" id="{A5F874B1-F5C4-402C-9749-2AB3C2EAFCFC}"/>
                </a:ext>
              </a:extLst>
            </p:cNvPr>
            <p:cNvSpPr/>
            <p:nvPr/>
          </p:nvSpPr>
          <p:spPr>
            <a:xfrm>
              <a:off x="1045312" y="526405"/>
              <a:ext cx="69238" cy="94241"/>
            </a:xfrm>
            <a:custGeom>
              <a:avLst/>
              <a:gdLst>
                <a:gd name="connsiteX0" fmla="*/ 29528 w 205740"/>
                <a:gd name="connsiteY0" fmla="*/ 198120 h 280035"/>
                <a:gd name="connsiteX1" fmla="*/ 104775 w 205740"/>
                <a:gd name="connsiteY1" fmla="*/ 227648 h 280035"/>
                <a:gd name="connsiteX2" fmla="*/ 143828 w 205740"/>
                <a:gd name="connsiteY2" fmla="*/ 200978 h 280035"/>
                <a:gd name="connsiteX3" fmla="*/ 10478 w 205740"/>
                <a:gd name="connsiteY3" fmla="*/ 82868 h 280035"/>
                <a:gd name="connsiteX4" fmla="*/ 111442 w 205740"/>
                <a:gd name="connsiteY4" fmla="*/ 0 h 280035"/>
                <a:gd name="connsiteX5" fmla="*/ 203835 w 205740"/>
                <a:gd name="connsiteY5" fmla="*/ 27623 h 280035"/>
                <a:gd name="connsiteX6" fmla="*/ 174308 w 205740"/>
                <a:gd name="connsiteY6" fmla="*/ 76200 h 280035"/>
                <a:gd name="connsiteX7" fmla="*/ 110490 w 205740"/>
                <a:gd name="connsiteY7" fmla="*/ 52388 h 280035"/>
                <a:gd name="connsiteX8" fmla="*/ 72390 w 205740"/>
                <a:gd name="connsiteY8" fmla="*/ 77153 h 280035"/>
                <a:gd name="connsiteX9" fmla="*/ 205740 w 205740"/>
                <a:gd name="connsiteY9" fmla="*/ 195263 h 280035"/>
                <a:gd name="connsiteX10" fmla="*/ 102870 w 205740"/>
                <a:gd name="connsiteY10" fmla="*/ 280035 h 280035"/>
                <a:gd name="connsiteX11" fmla="*/ 0 w 205740"/>
                <a:gd name="connsiteY11" fmla="*/ 247650 h 280035"/>
                <a:gd name="connsiteX12" fmla="*/ 29528 w 205740"/>
                <a:gd name="connsiteY12" fmla="*/ 198120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40" h="280035">
                  <a:moveTo>
                    <a:pt x="29528" y="198120"/>
                  </a:moveTo>
                  <a:cubicBezTo>
                    <a:pt x="55245" y="218123"/>
                    <a:pt x="80963" y="227648"/>
                    <a:pt x="104775" y="227648"/>
                  </a:cubicBezTo>
                  <a:cubicBezTo>
                    <a:pt x="127635" y="227648"/>
                    <a:pt x="143828" y="217170"/>
                    <a:pt x="143828" y="200978"/>
                  </a:cubicBezTo>
                  <a:cubicBezTo>
                    <a:pt x="143828" y="155258"/>
                    <a:pt x="10478" y="171450"/>
                    <a:pt x="10478" y="82868"/>
                  </a:cubicBezTo>
                  <a:cubicBezTo>
                    <a:pt x="10478" y="33338"/>
                    <a:pt x="51435" y="0"/>
                    <a:pt x="111442" y="0"/>
                  </a:cubicBezTo>
                  <a:cubicBezTo>
                    <a:pt x="143828" y="0"/>
                    <a:pt x="175260" y="9525"/>
                    <a:pt x="203835" y="27623"/>
                  </a:cubicBezTo>
                  <a:lnTo>
                    <a:pt x="174308" y="76200"/>
                  </a:lnTo>
                  <a:cubicBezTo>
                    <a:pt x="151448" y="60960"/>
                    <a:pt x="130492" y="52388"/>
                    <a:pt x="110490" y="52388"/>
                  </a:cubicBezTo>
                  <a:cubicBezTo>
                    <a:pt x="87630" y="52388"/>
                    <a:pt x="72390" y="61913"/>
                    <a:pt x="72390" y="77153"/>
                  </a:cubicBezTo>
                  <a:cubicBezTo>
                    <a:pt x="72390" y="120967"/>
                    <a:pt x="205740" y="105728"/>
                    <a:pt x="205740" y="195263"/>
                  </a:cubicBezTo>
                  <a:cubicBezTo>
                    <a:pt x="205740" y="245745"/>
                    <a:pt x="164783" y="280035"/>
                    <a:pt x="102870" y="280035"/>
                  </a:cubicBezTo>
                  <a:cubicBezTo>
                    <a:pt x="67628" y="280035"/>
                    <a:pt x="31433" y="268605"/>
                    <a:pt x="0" y="247650"/>
                  </a:cubicBezTo>
                  <a:lnTo>
                    <a:pt x="29528" y="1981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" name="Freihandform: Form 179">
              <a:extLst>
                <a:ext uri="{FF2B5EF4-FFF2-40B4-BE49-F238E27FC236}">
                  <a16:creationId xmlns:a16="http://schemas.microsoft.com/office/drawing/2014/main" id="{169F6428-4F5D-4675-B468-7AAA6EA2A8D9}"/>
                </a:ext>
              </a:extLst>
            </p:cNvPr>
            <p:cNvSpPr/>
            <p:nvPr/>
          </p:nvSpPr>
          <p:spPr>
            <a:xfrm>
              <a:off x="1131540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2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5735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2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" name="Freihandform: Form 180">
              <a:extLst>
                <a:ext uri="{FF2B5EF4-FFF2-40B4-BE49-F238E27FC236}">
                  <a16:creationId xmlns:a16="http://schemas.microsoft.com/office/drawing/2014/main" id="{6ECA4213-C333-492A-8271-46DBC688C852}"/>
                </a:ext>
              </a:extLst>
            </p:cNvPr>
            <p:cNvSpPr/>
            <p:nvPr/>
          </p:nvSpPr>
          <p:spPr>
            <a:xfrm>
              <a:off x="122546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" name="Freihandform: Form 181">
              <a:extLst>
                <a:ext uri="{FF2B5EF4-FFF2-40B4-BE49-F238E27FC236}">
                  <a16:creationId xmlns:a16="http://schemas.microsoft.com/office/drawing/2014/main" id="{CA31CA87-30A7-4449-9783-8DC969F2EACE}"/>
                </a:ext>
              </a:extLst>
            </p:cNvPr>
            <p:cNvSpPr/>
            <p:nvPr/>
          </p:nvSpPr>
          <p:spPr>
            <a:xfrm>
              <a:off x="1324189" y="526726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2 h 279082"/>
                <a:gd name="connsiteX7" fmla="*/ 198120 w 242887"/>
                <a:gd name="connsiteY7" fmla="*/ 194310 h 279082"/>
                <a:gd name="connsiteX8" fmla="*/ 237172 w 242887"/>
                <a:gd name="connsiteY8" fmla="*/ 235267 h 279082"/>
                <a:gd name="connsiteX9" fmla="*/ 132397 w 242887"/>
                <a:gd name="connsiteY9" fmla="*/ 279083 h 279082"/>
                <a:gd name="connsiteX10" fmla="*/ 62865 w 242887"/>
                <a:gd name="connsiteY10" fmla="*/ 115252 h 279082"/>
                <a:gd name="connsiteX11" fmla="*/ 183832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2"/>
                    <a:pt x="132397" y="225742"/>
                  </a:cubicBezTo>
                  <a:cubicBezTo>
                    <a:pt x="157163" y="225742"/>
                    <a:pt x="177165" y="216217"/>
                    <a:pt x="198120" y="194310"/>
                  </a:cubicBezTo>
                  <a:lnTo>
                    <a:pt x="237172" y="235267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2865" y="115252"/>
                  </a:moveTo>
                  <a:lnTo>
                    <a:pt x="183832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" name="Freihandform: Form 182">
              <a:extLst>
                <a:ext uri="{FF2B5EF4-FFF2-40B4-BE49-F238E27FC236}">
                  <a16:creationId xmlns:a16="http://schemas.microsoft.com/office/drawing/2014/main" id="{7C37FD0D-D89F-431F-9478-9D2638DB850F}"/>
                </a:ext>
              </a:extLst>
            </p:cNvPr>
            <p:cNvSpPr/>
            <p:nvPr/>
          </p:nvSpPr>
          <p:spPr>
            <a:xfrm>
              <a:off x="1482539" y="494671"/>
              <a:ext cx="77893" cy="124051"/>
            </a:xfrm>
            <a:custGeom>
              <a:avLst/>
              <a:gdLst>
                <a:gd name="connsiteX0" fmla="*/ 231457 w 231457"/>
                <a:gd name="connsiteY0" fmla="*/ 60007 h 368617"/>
                <a:gd name="connsiteX1" fmla="*/ 65722 w 231457"/>
                <a:gd name="connsiteY1" fmla="*/ 60007 h 368617"/>
                <a:gd name="connsiteX2" fmla="*/ 65722 w 231457"/>
                <a:gd name="connsiteY2" fmla="*/ 151447 h 368617"/>
                <a:gd name="connsiteX3" fmla="*/ 189547 w 231457"/>
                <a:gd name="connsiteY3" fmla="*/ 151447 h 368617"/>
                <a:gd name="connsiteX4" fmla="*/ 189547 w 231457"/>
                <a:gd name="connsiteY4" fmla="*/ 211455 h 368617"/>
                <a:gd name="connsiteX5" fmla="*/ 65722 w 231457"/>
                <a:gd name="connsiteY5" fmla="*/ 211455 h 368617"/>
                <a:gd name="connsiteX6" fmla="*/ 65722 w 231457"/>
                <a:gd name="connsiteY6" fmla="*/ 368617 h 368617"/>
                <a:gd name="connsiteX7" fmla="*/ 0 w 231457"/>
                <a:gd name="connsiteY7" fmla="*/ 368617 h 368617"/>
                <a:gd name="connsiteX8" fmla="*/ 0 w 231457"/>
                <a:gd name="connsiteY8" fmla="*/ 0 h 368617"/>
                <a:gd name="connsiteX9" fmla="*/ 231457 w 231457"/>
                <a:gd name="connsiteY9" fmla="*/ 0 h 368617"/>
                <a:gd name="connsiteX10" fmla="*/ 231457 w 231457"/>
                <a:gd name="connsiteY10" fmla="*/ 60007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457" h="368617">
                  <a:moveTo>
                    <a:pt x="231457" y="60007"/>
                  </a:moveTo>
                  <a:lnTo>
                    <a:pt x="65722" y="60007"/>
                  </a:lnTo>
                  <a:lnTo>
                    <a:pt x="65722" y="151447"/>
                  </a:lnTo>
                  <a:lnTo>
                    <a:pt x="189547" y="151447"/>
                  </a:lnTo>
                  <a:lnTo>
                    <a:pt x="189547" y="211455"/>
                  </a:lnTo>
                  <a:lnTo>
                    <a:pt x="65722" y="211455"/>
                  </a:lnTo>
                  <a:lnTo>
                    <a:pt x="65722" y="368617"/>
                  </a:lnTo>
                  <a:lnTo>
                    <a:pt x="0" y="368617"/>
                  </a:lnTo>
                  <a:lnTo>
                    <a:pt x="0" y="0"/>
                  </a:lnTo>
                  <a:lnTo>
                    <a:pt x="231457" y="0"/>
                  </a:lnTo>
                  <a:lnTo>
                    <a:pt x="231457" y="60007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4" name="Freihandform: Form 183">
              <a:extLst>
                <a:ext uri="{FF2B5EF4-FFF2-40B4-BE49-F238E27FC236}">
                  <a16:creationId xmlns:a16="http://schemas.microsoft.com/office/drawing/2014/main" id="{9A1255C6-12A9-459B-843F-7294ADDC1C1B}"/>
                </a:ext>
              </a:extLst>
            </p:cNvPr>
            <p:cNvSpPr/>
            <p:nvPr/>
          </p:nvSpPr>
          <p:spPr>
            <a:xfrm>
              <a:off x="1564279" y="526726"/>
              <a:ext cx="76290" cy="93920"/>
            </a:xfrm>
            <a:custGeom>
              <a:avLst/>
              <a:gdLst>
                <a:gd name="connsiteX0" fmla="*/ 115253 w 226694"/>
                <a:gd name="connsiteY0" fmla="*/ 107633 h 279082"/>
                <a:gd name="connsiteX1" fmla="*/ 165735 w 226694"/>
                <a:gd name="connsiteY1" fmla="*/ 113347 h 279082"/>
                <a:gd name="connsiteX2" fmla="*/ 165735 w 226694"/>
                <a:gd name="connsiteY2" fmla="*/ 103822 h 279082"/>
                <a:gd name="connsiteX3" fmla="*/ 106680 w 226694"/>
                <a:gd name="connsiteY3" fmla="*/ 52388 h 279082"/>
                <a:gd name="connsiteX4" fmla="*/ 39053 w 226694"/>
                <a:gd name="connsiteY4" fmla="*/ 67627 h 279082"/>
                <a:gd name="connsiteX5" fmla="*/ 25717 w 226694"/>
                <a:gd name="connsiteY5" fmla="*/ 15240 h 279082"/>
                <a:gd name="connsiteX6" fmla="*/ 113347 w 226694"/>
                <a:gd name="connsiteY6" fmla="*/ 0 h 279082"/>
                <a:gd name="connsiteX7" fmla="*/ 226695 w 226694"/>
                <a:gd name="connsiteY7" fmla="*/ 102870 h 279082"/>
                <a:gd name="connsiteX8" fmla="*/ 226695 w 226694"/>
                <a:gd name="connsiteY8" fmla="*/ 273367 h 279082"/>
                <a:gd name="connsiteX9" fmla="*/ 167640 w 226694"/>
                <a:gd name="connsiteY9" fmla="*/ 273367 h 279082"/>
                <a:gd name="connsiteX10" fmla="*/ 167640 w 226694"/>
                <a:gd name="connsiteY10" fmla="*/ 244792 h 279082"/>
                <a:gd name="connsiteX11" fmla="*/ 165735 w 226694"/>
                <a:gd name="connsiteY11" fmla="*/ 244792 h 279082"/>
                <a:gd name="connsiteX12" fmla="*/ 87630 w 226694"/>
                <a:gd name="connsiteY12" fmla="*/ 279083 h 279082"/>
                <a:gd name="connsiteX13" fmla="*/ 0 w 226694"/>
                <a:gd name="connsiteY13" fmla="*/ 194310 h 279082"/>
                <a:gd name="connsiteX14" fmla="*/ 115253 w 226694"/>
                <a:gd name="connsiteY14" fmla="*/ 107633 h 279082"/>
                <a:gd name="connsiteX15" fmla="*/ 104775 w 226694"/>
                <a:gd name="connsiteY15" fmla="*/ 232410 h 279082"/>
                <a:gd name="connsiteX16" fmla="*/ 165735 w 226694"/>
                <a:gd name="connsiteY16" fmla="*/ 200025 h 279082"/>
                <a:gd name="connsiteX17" fmla="*/ 165735 w 226694"/>
                <a:gd name="connsiteY17" fmla="*/ 153352 h 279082"/>
                <a:gd name="connsiteX18" fmla="*/ 121920 w 226694"/>
                <a:gd name="connsiteY18" fmla="*/ 148590 h 279082"/>
                <a:gd name="connsiteX19" fmla="*/ 60007 w 226694"/>
                <a:gd name="connsiteY19" fmla="*/ 192405 h 279082"/>
                <a:gd name="connsiteX20" fmla="*/ 104775 w 226694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694" h="279082">
                  <a:moveTo>
                    <a:pt x="115253" y="107633"/>
                  </a:moveTo>
                  <a:cubicBezTo>
                    <a:pt x="132397" y="107633"/>
                    <a:pt x="148590" y="108585"/>
                    <a:pt x="165735" y="113347"/>
                  </a:cubicBezTo>
                  <a:lnTo>
                    <a:pt x="165735" y="103822"/>
                  </a:lnTo>
                  <a:cubicBezTo>
                    <a:pt x="165735" y="69532"/>
                    <a:pt x="145732" y="52388"/>
                    <a:pt x="106680" y="52388"/>
                  </a:cubicBezTo>
                  <a:cubicBezTo>
                    <a:pt x="84772" y="52388"/>
                    <a:pt x="60960" y="57150"/>
                    <a:pt x="39053" y="67627"/>
                  </a:cubicBezTo>
                  <a:lnTo>
                    <a:pt x="25717" y="15240"/>
                  </a:lnTo>
                  <a:cubicBezTo>
                    <a:pt x="50482" y="5715"/>
                    <a:pt x="82867" y="0"/>
                    <a:pt x="113347" y="0"/>
                  </a:cubicBezTo>
                  <a:cubicBezTo>
                    <a:pt x="188595" y="0"/>
                    <a:pt x="226695" y="35242"/>
                    <a:pt x="226695" y="102870"/>
                  </a:cubicBezTo>
                  <a:lnTo>
                    <a:pt x="226695" y="273367"/>
                  </a:lnTo>
                  <a:lnTo>
                    <a:pt x="167640" y="273367"/>
                  </a:lnTo>
                  <a:lnTo>
                    <a:pt x="167640" y="244792"/>
                  </a:lnTo>
                  <a:lnTo>
                    <a:pt x="165735" y="244792"/>
                  </a:lnTo>
                  <a:cubicBezTo>
                    <a:pt x="142875" y="268605"/>
                    <a:pt x="119063" y="279083"/>
                    <a:pt x="87630" y="279083"/>
                  </a:cubicBezTo>
                  <a:cubicBezTo>
                    <a:pt x="34290" y="279083"/>
                    <a:pt x="0" y="245745"/>
                    <a:pt x="0" y="194310"/>
                  </a:cubicBezTo>
                  <a:cubicBezTo>
                    <a:pt x="0" y="138113"/>
                    <a:pt x="40005" y="107633"/>
                    <a:pt x="115253" y="107633"/>
                  </a:cubicBezTo>
                  <a:close/>
                  <a:moveTo>
                    <a:pt x="104775" y="232410"/>
                  </a:moveTo>
                  <a:cubicBezTo>
                    <a:pt x="127635" y="232410"/>
                    <a:pt x="148590" y="220980"/>
                    <a:pt x="165735" y="200025"/>
                  </a:cubicBezTo>
                  <a:lnTo>
                    <a:pt x="165735" y="153352"/>
                  </a:lnTo>
                  <a:cubicBezTo>
                    <a:pt x="151447" y="149542"/>
                    <a:pt x="136207" y="148590"/>
                    <a:pt x="121920" y="148590"/>
                  </a:cubicBezTo>
                  <a:cubicBezTo>
                    <a:pt x="82867" y="148590"/>
                    <a:pt x="60007" y="163830"/>
                    <a:pt x="60007" y="192405"/>
                  </a:cubicBezTo>
                  <a:cubicBezTo>
                    <a:pt x="60007" y="217170"/>
                    <a:pt x="77153" y="232410"/>
                    <a:pt x="104775" y="23241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5" name="Freihandform: Form 184">
              <a:extLst>
                <a:ext uri="{FF2B5EF4-FFF2-40B4-BE49-F238E27FC236}">
                  <a16:creationId xmlns:a16="http://schemas.microsoft.com/office/drawing/2014/main" id="{BD88DE7C-655E-4731-99FA-B7E34983ECB8}"/>
                </a:ext>
              </a:extLst>
            </p:cNvPr>
            <p:cNvSpPr/>
            <p:nvPr/>
          </p:nvSpPr>
          <p:spPr>
            <a:xfrm>
              <a:off x="1667175" y="487619"/>
              <a:ext cx="78854" cy="131103"/>
            </a:xfrm>
            <a:custGeom>
              <a:avLst/>
              <a:gdLst>
                <a:gd name="connsiteX0" fmla="*/ 0 w 234314"/>
                <a:gd name="connsiteY0" fmla="*/ 15240 h 389572"/>
                <a:gd name="connsiteX1" fmla="*/ 61913 w 234314"/>
                <a:gd name="connsiteY1" fmla="*/ 0 h 389572"/>
                <a:gd name="connsiteX2" fmla="*/ 61913 w 234314"/>
                <a:gd name="connsiteY2" fmla="*/ 234315 h 389572"/>
                <a:gd name="connsiteX3" fmla="*/ 62865 w 234314"/>
                <a:gd name="connsiteY3" fmla="*/ 234315 h 389572"/>
                <a:gd name="connsiteX4" fmla="*/ 150495 w 234314"/>
                <a:gd name="connsiteY4" fmla="*/ 122873 h 389572"/>
                <a:gd name="connsiteX5" fmla="*/ 224790 w 234314"/>
                <a:gd name="connsiteY5" fmla="*/ 122873 h 389572"/>
                <a:gd name="connsiteX6" fmla="*/ 137160 w 234314"/>
                <a:gd name="connsiteY6" fmla="*/ 227648 h 389572"/>
                <a:gd name="connsiteX7" fmla="*/ 234315 w 234314"/>
                <a:gd name="connsiteY7" fmla="*/ 389573 h 389572"/>
                <a:gd name="connsiteX8" fmla="*/ 160020 w 234314"/>
                <a:gd name="connsiteY8" fmla="*/ 389573 h 389572"/>
                <a:gd name="connsiteX9" fmla="*/ 93345 w 234314"/>
                <a:gd name="connsiteY9" fmla="*/ 274320 h 389572"/>
                <a:gd name="connsiteX10" fmla="*/ 62865 w 234314"/>
                <a:gd name="connsiteY10" fmla="*/ 308610 h 389572"/>
                <a:gd name="connsiteX11" fmla="*/ 62865 w 234314"/>
                <a:gd name="connsiteY11" fmla="*/ 389573 h 389572"/>
                <a:gd name="connsiteX12" fmla="*/ 952 w 234314"/>
                <a:gd name="connsiteY12" fmla="*/ 389573 h 389572"/>
                <a:gd name="connsiteX13" fmla="*/ 952 w 234314"/>
                <a:gd name="connsiteY13" fmla="*/ 1524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314" h="389572">
                  <a:moveTo>
                    <a:pt x="0" y="15240"/>
                  </a:moveTo>
                  <a:lnTo>
                    <a:pt x="61913" y="0"/>
                  </a:lnTo>
                  <a:lnTo>
                    <a:pt x="61913" y="234315"/>
                  </a:lnTo>
                  <a:lnTo>
                    <a:pt x="62865" y="234315"/>
                  </a:lnTo>
                  <a:lnTo>
                    <a:pt x="150495" y="122873"/>
                  </a:lnTo>
                  <a:lnTo>
                    <a:pt x="224790" y="122873"/>
                  </a:lnTo>
                  <a:lnTo>
                    <a:pt x="137160" y="227648"/>
                  </a:lnTo>
                  <a:lnTo>
                    <a:pt x="234315" y="389573"/>
                  </a:lnTo>
                  <a:lnTo>
                    <a:pt x="160020" y="389573"/>
                  </a:lnTo>
                  <a:lnTo>
                    <a:pt x="93345" y="274320"/>
                  </a:lnTo>
                  <a:lnTo>
                    <a:pt x="62865" y="308610"/>
                  </a:lnTo>
                  <a:lnTo>
                    <a:pt x="62865" y="389573"/>
                  </a:lnTo>
                  <a:lnTo>
                    <a:pt x="952" y="389573"/>
                  </a:lnTo>
                  <a:lnTo>
                    <a:pt x="952" y="1524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6" name="Freihandform: Form 185">
              <a:extLst>
                <a:ext uri="{FF2B5EF4-FFF2-40B4-BE49-F238E27FC236}">
                  <a16:creationId xmlns:a16="http://schemas.microsoft.com/office/drawing/2014/main" id="{F31C4EAF-8B93-4132-872E-D12B732A4099}"/>
                </a:ext>
              </a:extLst>
            </p:cNvPr>
            <p:cNvSpPr/>
            <p:nvPr/>
          </p:nvSpPr>
          <p:spPr>
            <a:xfrm>
              <a:off x="1761416" y="528970"/>
              <a:ext cx="77252" cy="91997"/>
            </a:xfrm>
            <a:custGeom>
              <a:avLst/>
              <a:gdLst>
                <a:gd name="connsiteX0" fmla="*/ 62865 w 229552"/>
                <a:gd name="connsiteY0" fmla="*/ 160020 h 273367"/>
                <a:gd name="connsiteX1" fmla="*/ 116205 w 229552"/>
                <a:gd name="connsiteY1" fmla="*/ 216217 h 273367"/>
                <a:gd name="connsiteX2" fmla="*/ 167640 w 229552"/>
                <a:gd name="connsiteY2" fmla="*/ 160020 h 273367"/>
                <a:gd name="connsiteX3" fmla="*/ 167640 w 229552"/>
                <a:gd name="connsiteY3" fmla="*/ 0 h 273367"/>
                <a:gd name="connsiteX4" fmla="*/ 229553 w 229552"/>
                <a:gd name="connsiteY4" fmla="*/ 0 h 273367"/>
                <a:gd name="connsiteX5" fmla="*/ 229553 w 229552"/>
                <a:gd name="connsiteY5" fmla="*/ 161925 h 273367"/>
                <a:gd name="connsiteX6" fmla="*/ 117157 w 229552"/>
                <a:gd name="connsiteY6" fmla="*/ 273367 h 273367"/>
                <a:gd name="connsiteX7" fmla="*/ 0 w 229552"/>
                <a:gd name="connsiteY7" fmla="*/ 162878 h 273367"/>
                <a:gd name="connsiteX8" fmla="*/ 0 w 229552"/>
                <a:gd name="connsiteY8" fmla="*/ 952 h 273367"/>
                <a:gd name="connsiteX9" fmla="*/ 61913 w 229552"/>
                <a:gd name="connsiteY9" fmla="*/ 952 h 273367"/>
                <a:gd name="connsiteX10" fmla="*/ 61913 w 229552"/>
                <a:gd name="connsiteY10" fmla="*/ 160020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552" h="273367">
                  <a:moveTo>
                    <a:pt x="62865" y="160020"/>
                  </a:moveTo>
                  <a:cubicBezTo>
                    <a:pt x="62865" y="196215"/>
                    <a:pt x="80963" y="216217"/>
                    <a:pt x="116205" y="216217"/>
                  </a:cubicBezTo>
                  <a:cubicBezTo>
                    <a:pt x="150495" y="216217"/>
                    <a:pt x="167640" y="197167"/>
                    <a:pt x="167640" y="160020"/>
                  </a:cubicBezTo>
                  <a:lnTo>
                    <a:pt x="167640" y="0"/>
                  </a:lnTo>
                  <a:lnTo>
                    <a:pt x="229553" y="0"/>
                  </a:lnTo>
                  <a:lnTo>
                    <a:pt x="229553" y="161925"/>
                  </a:lnTo>
                  <a:cubicBezTo>
                    <a:pt x="229553" y="232410"/>
                    <a:pt x="190500" y="273367"/>
                    <a:pt x="117157" y="273367"/>
                  </a:cubicBezTo>
                  <a:cubicBezTo>
                    <a:pt x="44767" y="273367"/>
                    <a:pt x="0" y="232410"/>
                    <a:pt x="0" y="162878"/>
                  </a:cubicBezTo>
                  <a:lnTo>
                    <a:pt x="0" y="952"/>
                  </a:lnTo>
                  <a:lnTo>
                    <a:pt x="61913" y="952"/>
                  </a:lnTo>
                  <a:lnTo>
                    <a:pt x="61913" y="1600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7" name="Freihandform: Form 186">
              <a:extLst>
                <a:ext uri="{FF2B5EF4-FFF2-40B4-BE49-F238E27FC236}">
                  <a16:creationId xmlns:a16="http://schemas.microsoft.com/office/drawing/2014/main" id="{02DF8183-C86A-43FA-8D36-ACC72C3197B3}"/>
                </a:ext>
              </a:extLst>
            </p:cNvPr>
            <p:cNvSpPr/>
            <p:nvPr/>
          </p:nvSpPr>
          <p:spPr>
            <a:xfrm>
              <a:off x="1865594" y="487299"/>
              <a:ext cx="20835" cy="131103"/>
            </a:xfrm>
            <a:custGeom>
              <a:avLst/>
              <a:gdLst>
                <a:gd name="connsiteX0" fmla="*/ 61913 w 61912"/>
                <a:gd name="connsiteY0" fmla="*/ 389572 h 389572"/>
                <a:gd name="connsiteX1" fmla="*/ 0 w 61912"/>
                <a:gd name="connsiteY1" fmla="*/ 389572 h 389572"/>
                <a:gd name="connsiteX2" fmla="*/ 0 w 61912"/>
                <a:gd name="connsiteY2" fmla="*/ 14288 h 389572"/>
                <a:gd name="connsiteX3" fmla="*/ 61913 w 61912"/>
                <a:gd name="connsiteY3" fmla="*/ 0 h 389572"/>
                <a:gd name="connsiteX4" fmla="*/ 61913 w 61912"/>
                <a:gd name="connsiteY4" fmla="*/ 389572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9572">
                  <a:moveTo>
                    <a:pt x="61913" y="389572"/>
                  </a:moveTo>
                  <a:lnTo>
                    <a:pt x="0" y="389572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9572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8" name="Freihandform: Form 187">
              <a:extLst>
                <a:ext uri="{FF2B5EF4-FFF2-40B4-BE49-F238E27FC236}">
                  <a16:creationId xmlns:a16="http://schemas.microsoft.com/office/drawing/2014/main" id="{E6503672-A51F-4F6C-A4CF-65F4050E558B}"/>
                </a:ext>
              </a:extLst>
            </p:cNvPr>
            <p:cNvSpPr/>
            <p:nvPr/>
          </p:nvSpPr>
          <p:spPr>
            <a:xfrm>
              <a:off x="1905021" y="500120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8 w 165734"/>
                <a:gd name="connsiteY3" fmla="*/ 282892 h 358140"/>
                <a:gd name="connsiteX4" fmla="*/ 40958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1918 w 165734"/>
                <a:gd name="connsiteY13" fmla="*/ 138113 h 358140"/>
                <a:gd name="connsiteX14" fmla="*/ 101918 w 165734"/>
                <a:gd name="connsiteY14" fmla="*/ 269558 h 358140"/>
                <a:gd name="connsiteX15" fmla="*/ 130493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2"/>
                    <a:pt x="110490" y="304800"/>
                    <a:pt x="130493" y="304800"/>
                  </a:cubicBezTo>
                  <a:cubicBezTo>
                    <a:pt x="141922" y="303847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" name="Freihandform: Form 188">
              <a:extLst>
                <a:ext uri="{FF2B5EF4-FFF2-40B4-BE49-F238E27FC236}">
                  <a16:creationId xmlns:a16="http://schemas.microsoft.com/office/drawing/2014/main" id="{96BAB337-D064-4F11-8A5E-31DBC2E4704B}"/>
                </a:ext>
              </a:extLst>
            </p:cNvPr>
            <p:cNvSpPr/>
            <p:nvPr/>
          </p:nvSpPr>
          <p:spPr>
            <a:xfrm>
              <a:off x="1977144" y="490504"/>
              <a:ext cx="75970" cy="130142"/>
            </a:xfrm>
            <a:custGeom>
              <a:avLst/>
              <a:gdLst>
                <a:gd name="connsiteX0" fmla="*/ 114300 w 225742"/>
                <a:gd name="connsiteY0" fmla="*/ 215265 h 386715"/>
                <a:gd name="connsiteX1" fmla="*/ 164783 w 225742"/>
                <a:gd name="connsiteY1" fmla="*/ 220980 h 386715"/>
                <a:gd name="connsiteX2" fmla="*/ 164783 w 225742"/>
                <a:gd name="connsiteY2" fmla="*/ 211455 h 386715"/>
                <a:gd name="connsiteX3" fmla="*/ 105728 w 225742"/>
                <a:gd name="connsiteY3" fmla="*/ 160020 h 386715"/>
                <a:gd name="connsiteX4" fmla="*/ 38100 w 225742"/>
                <a:gd name="connsiteY4" fmla="*/ 175260 h 386715"/>
                <a:gd name="connsiteX5" fmla="*/ 24765 w 225742"/>
                <a:gd name="connsiteY5" fmla="*/ 122873 h 386715"/>
                <a:gd name="connsiteX6" fmla="*/ 112395 w 225742"/>
                <a:gd name="connsiteY6" fmla="*/ 107633 h 386715"/>
                <a:gd name="connsiteX7" fmla="*/ 225742 w 225742"/>
                <a:gd name="connsiteY7" fmla="*/ 210503 h 386715"/>
                <a:gd name="connsiteX8" fmla="*/ 225742 w 225742"/>
                <a:gd name="connsiteY8" fmla="*/ 381000 h 386715"/>
                <a:gd name="connsiteX9" fmla="*/ 166688 w 225742"/>
                <a:gd name="connsiteY9" fmla="*/ 381000 h 386715"/>
                <a:gd name="connsiteX10" fmla="*/ 166688 w 225742"/>
                <a:gd name="connsiteY10" fmla="*/ 352425 h 386715"/>
                <a:gd name="connsiteX11" fmla="*/ 165735 w 225742"/>
                <a:gd name="connsiteY11" fmla="*/ 352425 h 386715"/>
                <a:gd name="connsiteX12" fmla="*/ 87630 w 225742"/>
                <a:gd name="connsiteY12" fmla="*/ 386715 h 386715"/>
                <a:gd name="connsiteX13" fmla="*/ 0 w 225742"/>
                <a:gd name="connsiteY13" fmla="*/ 301942 h 386715"/>
                <a:gd name="connsiteX14" fmla="*/ 114300 w 225742"/>
                <a:gd name="connsiteY14" fmla="*/ 215265 h 386715"/>
                <a:gd name="connsiteX15" fmla="*/ 63817 w 225742"/>
                <a:gd name="connsiteY15" fmla="*/ 72390 h 386715"/>
                <a:gd name="connsiteX16" fmla="*/ 26670 w 225742"/>
                <a:gd name="connsiteY16" fmla="*/ 36195 h 386715"/>
                <a:gd name="connsiteX17" fmla="*/ 63817 w 225742"/>
                <a:gd name="connsiteY17" fmla="*/ 0 h 386715"/>
                <a:gd name="connsiteX18" fmla="*/ 100965 w 225742"/>
                <a:gd name="connsiteY18" fmla="*/ 36195 h 386715"/>
                <a:gd name="connsiteX19" fmla="*/ 63817 w 225742"/>
                <a:gd name="connsiteY19" fmla="*/ 72390 h 386715"/>
                <a:gd name="connsiteX20" fmla="*/ 103822 w 225742"/>
                <a:gd name="connsiteY20" fmla="*/ 340042 h 386715"/>
                <a:gd name="connsiteX21" fmla="*/ 164783 w 225742"/>
                <a:gd name="connsiteY21" fmla="*/ 307658 h 386715"/>
                <a:gd name="connsiteX22" fmla="*/ 164783 w 225742"/>
                <a:gd name="connsiteY22" fmla="*/ 260985 h 386715"/>
                <a:gd name="connsiteX23" fmla="*/ 120967 w 225742"/>
                <a:gd name="connsiteY23" fmla="*/ 256222 h 386715"/>
                <a:gd name="connsiteX24" fmla="*/ 59055 w 225742"/>
                <a:gd name="connsiteY24" fmla="*/ 300038 h 386715"/>
                <a:gd name="connsiteX25" fmla="*/ 103822 w 225742"/>
                <a:gd name="connsiteY25" fmla="*/ 340042 h 386715"/>
                <a:gd name="connsiteX26" fmla="*/ 172403 w 225742"/>
                <a:gd name="connsiteY26" fmla="*/ 72390 h 386715"/>
                <a:gd name="connsiteX27" fmla="*/ 135255 w 225742"/>
                <a:gd name="connsiteY27" fmla="*/ 36195 h 386715"/>
                <a:gd name="connsiteX28" fmla="*/ 172403 w 225742"/>
                <a:gd name="connsiteY28" fmla="*/ 0 h 386715"/>
                <a:gd name="connsiteX29" fmla="*/ 209550 w 225742"/>
                <a:gd name="connsiteY29" fmla="*/ 36195 h 386715"/>
                <a:gd name="connsiteX30" fmla="*/ 172403 w 225742"/>
                <a:gd name="connsiteY30" fmla="*/ 72390 h 3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5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3"/>
                    <a:pt x="112395" y="107633"/>
                  </a:cubicBezTo>
                  <a:cubicBezTo>
                    <a:pt x="187642" y="107633"/>
                    <a:pt x="225742" y="142875"/>
                    <a:pt x="225742" y="210503"/>
                  </a:cubicBezTo>
                  <a:lnTo>
                    <a:pt x="225742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7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7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7" y="72390"/>
                  </a:cubicBezTo>
                  <a:close/>
                  <a:moveTo>
                    <a:pt x="103822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0985"/>
                  </a:lnTo>
                  <a:cubicBezTo>
                    <a:pt x="150495" y="257175"/>
                    <a:pt x="135255" y="256222"/>
                    <a:pt x="120967" y="256222"/>
                  </a:cubicBezTo>
                  <a:cubicBezTo>
                    <a:pt x="81915" y="256222"/>
                    <a:pt x="59055" y="271463"/>
                    <a:pt x="59055" y="300038"/>
                  </a:cubicBezTo>
                  <a:cubicBezTo>
                    <a:pt x="59055" y="324803"/>
                    <a:pt x="76200" y="340042"/>
                    <a:pt x="103822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" name="Freihandform: Form 189">
              <a:extLst>
                <a:ext uri="{FF2B5EF4-FFF2-40B4-BE49-F238E27FC236}">
                  <a16:creationId xmlns:a16="http://schemas.microsoft.com/office/drawing/2014/main" id="{1AE128CD-EB21-4D9D-BBA0-37A4055A2285}"/>
                </a:ext>
              </a:extLst>
            </p:cNvPr>
            <p:cNvSpPr/>
            <p:nvPr/>
          </p:nvSpPr>
          <p:spPr>
            <a:xfrm>
              <a:off x="2069462" y="500120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7 w 165734"/>
                <a:gd name="connsiteY3" fmla="*/ 282892 h 358140"/>
                <a:gd name="connsiteX4" fmla="*/ 40957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2870 w 165734"/>
                <a:gd name="connsiteY13" fmla="*/ 138113 h 358140"/>
                <a:gd name="connsiteX14" fmla="*/ 102870 w 165734"/>
                <a:gd name="connsiteY14" fmla="*/ 269558 h 358140"/>
                <a:gd name="connsiteX15" fmla="*/ 131445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2870" y="138113"/>
                  </a:lnTo>
                  <a:lnTo>
                    <a:pt x="102870" y="269558"/>
                  </a:lnTo>
                  <a:cubicBezTo>
                    <a:pt x="102870" y="294322"/>
                    <a:pt x="111443" y="304800"/>
                    <a:pt x="131445" y="304800"/>
                  </a:cubicBezTo>
                  <a:cubicBezTo>
                    <a:pt x="142875" y="303847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00" name="Freihandform: Form 87">
            <a:extLst>
              <a:ext uri="{FF2B5EF4-FFF2-40B4-BE49-F238E27FC236}">
                <a16:creationId xmlns:a16="http://schemas.microsoft.com/office/drawing/2014/main" id="{FEE9A2C3-D2A4-EF45-896D-DC8FC14D6C80}"/>
              </a:ext>
            </a:extLst>
          </p:cNvPr>
          <p:cNvSpPr/>
          <p:nvPr userDrawn="1"/>
        </p:nvSpPr>
        <p:spPr>
          <a:xfrm>
            <a:off x="10272966" y="300704"/>
            <a:ext cx="1403903" cy="535987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rgbClr val="041E42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3606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folie | mit Stö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430C106-4EB7-47B9-8F1D-0BFCFBEAECE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1CD45B2-C7E2-4C43-84ED-BFB6DC4E84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319" y="3431381"/>
            <a:ext cx="3571200" cy="2769394"/>
          </a:xfrm>
          <a:solidFill>
            <a:schemeClr val="bg1"/>
          </a:solidFill>
        </p:spPr>
        <p:txBody>
          <a:bodyPr wrap="square" lIns="180000" tIns="180000" rIns="360000" bIns="18000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FE029E8-09EC-45DC-B2BB-25B2B1C145AC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D3613C15-D9EF-4DBF-8B74-3D50994127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8E0568E8-B36B-404B-9E38-F367F7DFCF81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4EB1BCB-8EFE-43BA-AE53-9984B9F11B54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B189016C-ED2A-474D-A417-5E0F497B514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9856DE16-FDEC-4063-8C73-CBF95C803B59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E3759D02-378A-4C73-8CA4-E4FB217B94E6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12F9041-226E-4E23-B398-1F7D9044B5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618D5641-3E9B-4072-8388-BB46336975A8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870072D5-E220-4946-9EE1-80DFB58C3A38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0A43D9D6-7790-4E94-8493-67757E3373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E7E0758-62D1-453D-B55E-FDC4CCE3C6E4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84310EC5-28E5-4146-A748-79C1FCA769F0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2D5BC590-E7B8-48F8-AAC5-6799BCBDEB4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F5B0BA6-3F36-41A3-8125-15AA496849C8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07018BC3-E9D3-4DC9-9093-D415FD96426D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38F1A063-9C9E-48DF-9813-A4EA4497C2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F79F31FE-DC89-4DED-A231-3D8DCBF48D98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F7DF8EA8-3E45-431B-90A0-140583E1D079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B300055A-A6D6-4CE1-986A-0930765E02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0B2C23E7-0482-498A-B984-44C6CF40F3B6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AC7A65B2-F352-4DA5-9A36-9105D478D2C2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4D9AE9BE-891D-491B-98F9-78F552DDC8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E259A48F-52D3-481E-86F8-360FED16B872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7ADB04CE-94F5-430A-9FF1-01DE211731F2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50411913-7BEC-4F33-BDE8-154F93D079C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40BADBF-D4AC-4B48-AE66-D79BD3055404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CB5DA2A5-4F29-4DF6-A342-0A7B4878AAB5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E820BD84-9211-4C19-A40B-4121AD892514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21C7D9CA-751B-4809-9338-47DDC5D1A72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D1C22B97-CFD8-4E78-BF7E-02A71F190F83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0892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1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C7B6-65DB-4651-9D6D-787BD251B230}" type="datetime4">
              <a:rPr lang="de-DE" smtClean="0"/>
              <a:t>29. Juni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6A4CB3A7-ACED-41D0-8E35-318CD369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0" name="Bildplatzhalter 8">
            <a:extLst>
              <a:ext uri="{FF2B5EF4-FFF2-40B4-BE49-F238E27FC236}">
                <a16:creationId xmlns:a16="http://schemas.microsoft.com/office/drawing/2014/main" id="{EBFE18BD-74E5-4328-B98A-9C6FC4FCA59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8317" y="1631156"/>
            <a:ext cx="11157746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A51E223D-AC82-4D54-A383-0E2DF84E2EF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18317" y="5690271"/>
            <a:ext cx="11157746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9" name="Bildplatzhalter 6">
            <a:extLst>
              <a:ext uri="{FF2B5EF4-FFF2-40B4-BE49-F238E27FC236}">
                <a16:creationId xmlns:a16="http://schemas.microsoft.com/office/drawing/2014/main" id="{05EC4CE8-43C6-428F-9E62-CB38E0CE6447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122FFE2B-554A-4423-8513-4D2A70D2DB1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79628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074B9-4BBE-42DB-8ECC-1B8A75D6203E}" type="datetime4">
              <a:rPr lang="de-DE" smtClean="0"/>
              <a:t>29. Juni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C8C7F934-D7F3-42CA-88CC-3AEB50FF1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4" name="Bildplatzhalter 8">
            <a:extLst>
              <a:ext uri="{FF2B5EF4-FFF2-40B4-BE49-F238E27FC236}">
                <a16:creationId xmlns:a16="http://schemas.microsoft.com/office/drawing/2014/main" id="{B4B72DA6-61BE-42F9-8894-08B159BC7C7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8317" y="1631156"/>
            <a:ext cx="5469732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0E2D86CD-8C0A-461A-82DE-DEB73A6F9A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18317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Bildplatzhalter 8">
            <a:extLst>
              <a:ext uri="{FF2B5EF4-FFF2-40B4-BE49-F238E27FC236}">
                <a16:creationId xmlns:a16="http://schemas.microsoft.com/office/drawing/2014/main" id="{B4E7C39B-83E8-467B-AD57-55CA08888B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06331" y="1631156"/>
            <a:ext cx="5469732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CE124A50-74B4-4E32-AA56-DCD775B1300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06331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BF87D6FE-3E8F-49D4-B36A-217C95B23A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5F1A965F-F63A-4B03-A142-6DC4620DA5F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344802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BA888-8294-4426-A426-0D17B6B1880D}" type="datetime4">
              <a:rPr lang="de-DE" smtClean="0"/>
              <a:t>29. Juni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9995CF9C-9826-4946-A085-FF49199BE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E2430412-20B6-4F53-A77B-A26A49135E4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8317" y="1631156"/>
            <a:ext cx="3569758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2" name="Textplatzhalter 10">
            <a:extLst>
              <a:ext uri="{FF2B5EF4-FFF2-40B4-BE49-F238E27FC236}">
                <a16:creationId xmlns:a16="http://schemas.microsoft.com/office/drawing/2014/main" id="{48CA2DF0-5B92-4CE6-AF1A-CC648431BB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18317" y="5690271"/>
            <a:ext cx="3569758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3" name="Bildplatzhalter 8">
            <a:extLst>
              <a:ext uri="{FF2B5EF4-FFF2-40B4-BE49-F238E27FC236}">
                <a16:creationId xmlns:a16="http://schemas.microsoft.com/office/drawing/2014/main" id="{002E2471-F223-4896-A895-CE0AF20E11D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106305" y="1631156"/>
            <a:ext cx="3569758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4" name="Textplatzhalter 10">
            <a:extLst>
              <a:ext uri="{FF2B5EF4-FFF2-40B4-BE49-F238E27FC236}">
                <a16:creationId xmlns:a16="http://schemas.microsoft.com/office/drawing/2014/main" id="{470E7482-A37A-44BE-ADE5-A0B3B10E8FC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06305" y="5690271"/>
            <a:ext cx="3569758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5" name="Bildplatzhalter 8">
            <a:extLst>
              <a:ext uri="{FF2B5EF4-FFF2-40B4-BE49-F238E27FC236}">
                <a16:creationId xmlns:a16="http://schemas.microsoft.com/office/drawing/2014/main" id="{3FD09289-F115-4464-A726-812A11720CA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312311" y="1631156"/>
            <a:ext cx="3569758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6" name="Textplatzhalter 10">
            <a:extLst>
              <a:ext uri="{FF2B5EF4-FFF2-40B4-BE49-F238E27FC236}">
                <a16:creationId xmlns:a16="http://schemas.microsoft.com/office/drawing/2014/main" id="{F3F11CE6-C8CF-4ABE-B3B8-C00D74678A9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312311" y="5690271"/>
            <a:ext cx="3569758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Bildplatzhalter 6">
            <a:extLst>
              <a:ext uri="{FF2B5EF4-FFF2-40B4-BE49-F238E27FC236}">
                <a16:creationId xmlns:a16="http://schemas.microsoft.com/office/drawing/2014/main" id="{A7347480-9F70-4378-B138-B8B7C593F862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B180B26F-6FF8-4738-A10C-E14470F0B8C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16342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894D4-C9B8-4F96-8FF6-79E826889C55}" type="datetime4">
              <a:rPr lang="de-DE" smtClean="0"/>
              <a:t>29. Juni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A3EEDC1-9ABB-471E-855E-52CC8C208FB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8317" y="1631156"/>
            <a:ext cx="11155366" cy="4569619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BD0D2AE-225B-47F4-A359-0020AE80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451A9BBC-9F96-4260-BC40-C6D3D23D6FB6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64AF0876-C672-488E-ADCD-17BBFC33638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392915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|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A0F4A-AEAE-4C58-AA76-7EADB0FF7089}" type="datetime4">
              <a:rPr lang="de-DE" smtClean="0"/>
              <a:t>29. Juni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A3EEDC1-9ABB-471E-855E-52CC8C208FB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8317" y="1631156"/>
            <a:ext cx="5469733" cy="4569619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BD0D2AE-225B-47F4-A359-0020AE80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451A9BBC-9F96-4260-BC40-C6D3D23D6FB6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1" name="Inhaltsplatzhalter 7">
            <a:extLst>
              <a:ext uri="{FF2B5EF4-FFF2-40B4-BE49-F238E27FC236}">
                <a16:creationId xmlns:a16="http://schemas.microsoft.com/office/drawing/2014/main" id="{33608DEB-69EC-4E8F-A567-9E3EA36C3624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6206330" y="1631156"/>
            <a:ext cx="5469733" cy="4569619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777B5741-96D1-4193-A4A5-5EE22D85663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355393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|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667C9-4C75-43A9-95B7-0690D6F29CA5}" type="datetime4">
              <a:rPr lang="de-DE" smtClean="0"/>
              <a:t>29. Juni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5086500-15A5-49F2-8B64-748C19FDAB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04861" y="1631156"/>
            <a:ext cx="3571200" cy="456962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4BE64F-DBB2-4BF3-ABE7-E92BB978D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9" name="Inhaltsplatzhalter 7">
            <a:extLst>
              <a:ext uri="{FF2B5EF4-FFF2-40B4-BE49-F238E27FC236}">
                <a16:creationId xmlns:a16="http://schemas.microsoft.com/office/drawing/2014/main" id="{0D6633D6-CA56-460E-AA1C-9A4D6A62324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18317" y="1631157"/>
            <a:ext cx="7363752" cy="4569620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7CDDF36A-B7A5-4E95-A5D6-07C5FCED28B4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FBCC7105-5E2C-4745-BEC8-77E521534F9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779622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r Titel | Gra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C462FD0-9E74-4D67-97DA-C8DBAA1AE5FF}" type="datetime4">
              <a:rPr lang="de-DE" smtClean="0"/>
              <a:t>29. Juni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87F00BE4-512D-4F35-B132-4E5C5CF1413D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F1925060-7FCF-4CBC-B0DA-0731E3E98579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Textplatzhalter 9">
            <a:extLst>
              <a:ext uri="{FF2B5EF4-FFF2-40B4-BE49-F238E27FC236}">
                <a16:creationId xmlns:a16="http://schemas.microsoft.com/office/drawing/2014/main" id="{A9FF3927-CA7B-4361-998A-3A60E5D23F5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1" name="Freihandform: Form 60">
            <a:extLst>
              <a:ext uri="{FF2B5EF4-FFF2-40B4-BE49-F238E27FC236}">
                <a16:creationId xmlns:a16="http://schemas.microsoft.com/office/drawing/2014/main" id="{BC19384B-1D95-4C0D-B3F0-61407A015F56}"/>
              </a:ext>
            </a:extLst>
          </p:cNvPr>
          <p:cNvSpPr>
            <a:spLocks noChangeAspect="1"/>
          </p:cNvSpPr>
          <p:nvPr userDrawn="1"/>
        </p:nvSpPr>
        <p:spPr>
          <a:xfrm>
            <a:off x="10596063" y="299346"/>
            <a:ext cx="1080000" cy="412328"/>
          </a:xfrm>
          <a:custGeom>
            <a:avLst/>
            <a:gdLst>
              <a:gd name="connsiteX0" fmla="*/ 0 w 4797018"/>
              <a:gd name="connsiteY0" fmla="*/ 170736 h 1831428"/>
              <a:gd name="connsiteX1" fmla="*/ 92812 w 4797018"/>
              <a:gd name="connsiteY1" fmla="*/ 77924 h 1831428"/>
              <a:gd name="connsiteX2" fmla="*/ 92812 w 4797018"/>
              <a:gd name="connsiteY2" fmla="*/ 1763373 h 1831428"/>
              <a:gd name="connsiteX3" fmla="*/ 0 w 4797018"/>
              <a:gd name="connsiteY3" fmla="*/ 1763373 h 1831428"/>
              <a:gd name="connsiteX4" fmla="*/ 0 w 4797018"/>
              <a:gd name="connsiteY4" fmla="*/ 170736 h 1831428"/>
              <a:gd name="connsiteX5" fmla="*/ 278425 w 4797018"/>
              <a:gd name="connsiteY5" fmla="*/ 92812 h 1831428"/>
              <a:gd name="connsiteX6" fmla="*/ 1392136 w 4797018"/>
              <a:gd name="connsiteY6" fmla="*/ 92812 h 1831428"/>
              <a:gd name="connsiteX7" fmla="*/ 1392136 w 4797018"/>
              <a:gd name="connsiteY7" fmla="*/ 0 h 1831428"/>
              <a:gd name="connsiteX8" fmla="*/ 185614 w 4797018"/>
              <a:gd name="connsiteY8" fmla="*/ 0 h 1831428"/>
              <a:gd name="connsiteX9" fmla="*/ 185614 w 4797018"/>
              <a:gd name="connsiteY9" fmla="*/ 1113701 h 1831428"/>
              <a:gd name="connsiteX10" fmla="*/ 1210723 w 4797018"/>
              <a:gd name="connsiteY10" fmla="*/ 1113701 h 1831428"/>
              <a:gd name="connsiteX11" fmla="*/ 1210723 w 4797018"/>
              <a:gd name="connsiteY11" fmla="*/ 1020899 h 1831428"/>
              <a:gd name="connsiteX12" fmla="*/ 278425 w 4797018"/>
              <a:gd name="connsiteY12" fmla="*/ 1020899 h 1831428"/>
              <a:gd name="connsiteX13" fmla="*/ 278425 w 4797018"/>
              <a:gd name="connsiteY13" fmla="*/ 92812 h 1831428"/>
              <a:gd name="connsiteX14" fmla="*/ 1350464 w 4797018"/>
              <a:gd name="connsiteY14" fmla="*/ 835285 h 1831428"/>
              <a:gd name="connsiteX15" fmla="*/ 464048 w 4797018"/>
              <a:gd name="connsiteY15" fmla="*/ 835285 h 1831428"/>
              <a:gd name="connsiteX16" fmla="*/ 464048 w 4797018"/>
              <a:gd name="connsiteY16" fmla="*/ 464048 h 1831428"/>
              <a:gd name="connsiteX17" fmla="*/ 1222124 w 4797018"/>
              <a:gd name="connsiteY17" fmla="*/ 464048 h 1831428"/>
              <a:gd name="connsiteX18" fmla="*/ 1314926 w 4797018"/>
              <a:gd name="connsiteY18" fmla="*/ 371237 h 1831428"/>
              <a:gd name="connsiteX19" fmla="*/ 464048 w 4797018"/>
              <a:gd name="connsiteY19" fmla="*/ 371237 h 1831428"/>
              <a:gd name="connsiteX20" fmla="*/ 464048 w 4797018"/>
              <a:gd name="connsiteY20" fmla="*/ 278425 h 1831428"/>
              <a:gd name="connsiteX21" fmla="*/ 1392146 w 4797018"/>
              <a:gd name="connsiteY21" fmla="*/ 278425 h 1831428"/>
              <a:gd name="connsiteX22" fmla="*/ 1392146 w 4797018"/>
              <a:gd name="connsiteY22" fmla="*/ 185614 h 1831428"/>
              <a:gd name="connsiteX23" fmla="*/ 371237 w 4797018"/>
              <a:gd name="connsiteY23" fmla="*/ 185614 h 1831428"/>
              <a:gd name="connsiteX24" fmla="*/ 371237 w 4797018"/>
              <a:gd name="connsiteY24" fmla="*/ 928087 h 1831428"/>
              <a:gd name="connsiteX25" fmla="*/ 1258872 w 4797018"/>
              <a:gd name="connsiteY25" fmla="*/ 928087 h 1831428"/>
              <a:gd name="connsiteX26" fmla="*/ 1350464 w 4797018"/>
              <a:gd name="connsiteY26" fmla="*/ 835285 h 1831428"/>
              <a:gd name="connsiteX27" fmla="*/ 185614 w 4797018"/>
              <a:gd name="connsiteY27" fmla="*/ 1763373 h 1831428"/>
              <a:gd name="connsiteX28" fmla="*/ 278425 w 4797018"/>
              <a:gd name="connsiteY28" fmla="*/ 1763373 h 1831428"/>
              <a:gd name="connsiteX29" fmla="*/ 278425 w 4797018"/>
              <a:gd name="connsiteY29" fmla="*/ 1299324 h 1831428"/>
              <a:gd name="connsiteX30" fmla="*/ 371237 w 4797018"/>
              <a:gd name="connsiteY30" fmla="*/ 1299324 h 1831428"/>
              <a:gd name="connsiteX31" fmla="*/ 371237 w 4797018"/>
              <a:gd name="connsiteY31" fmla="*/ 1685449 h 1831428"/>
              <a:gd name="connsiteX32" fmla="*/ 464039 w 4797018"/>
              <a:gd name="connsiteY32" fmla="*/ 1592647 h 1831428"/>
              <a:gd name="connsiteX33" fmla="*/ 464039 w 4797018"/>
              <a:gd name="connsiteY33" fmla="*/ 1299324 h 1831428"/>
              <a:gd name="connsiteX34" fmla="*/ 1210723 w 4797018"/>
              <a:gd name="connsiteY34" fmla="*/ 1299324 h 1831428"/>
              <a:gd name="connsiteX35" fmla="*/ 1210723 w 4797018"/>
              <a:gd name="connsiteY35" fmla="*/ 1206522 h 1831428"/>
              <a:gd name="connsiteX36" fmla="*/ 185614 w 4797018"/>
              <a:gd name="connsiteY36" fmla="*/ 1206522 h 1831428"/>
              <a:gd name="connsiteX37" fmla="*/ 185614 w 4797018"/>
              <a:gd name="connsiteY37" fmla="*/ 1763373 h 1831428"/>
              <a:gd name="connsiteX38" fmla="*/ 4704207 w 4797018"/>
              <a:gd name="connsiteY38" fmla="*/ 0 h 1831428"/>
              <a:gd name="connsiteX39" fmla="*/ 4704207 w 4797018"/>
              <a:gd name="connsiteY39" fmla="*/ 1067314 h 1831428"/>
              <a:gd name="connsiteX40" fmla="*/ 4334837 w 4797018"/>
              <a:gd name="connsiteY40" fmla="*/ 1692688 h 1831428"/>
              <a:gd name="connsiteX41" fmla="*/ 4332742 w 4797018"/>
              <a:gd name="connsiteY41" fmla="*/ 1689954 h 1831428"/>
              <a:gd name="connsiteX42" fmla="*/ 4611405 w 4797018"/>
              <a:gd name="connsiteY42" fmla="*/ 1158564 h 1831428"/>
              <a:gd name="connsiteX43" fmla="*/ 4611405 w 4797018"/>
              <a:gd name="connsiteY43" fmla="*/ 0 h 1831428"/>
              <a:gd name="connsiteX44" fmla="*/ 4518594 w 4797018"/>
              <a:gd name="connsiteY44" fmla="*/ 0 h 1831428"/>
              <a:gd name="connsiteX45" fmla="*/ 4518594 w 4797018"/>
              <a:gd name="connsiteY45" fmla="*/ 1157021 h 1831428"/>
              <a:gd name="connsiteX46" fmla="*/ 3915337 w 4797018"/>
              <a:gd name="connsiteY46" fmla="*/ 1740170 h 1831428"/>
              <a:gd name="connsiteX47" fmla="*/ 3312081 w 4797018"/>
              <a:gd name="connsiteY47" fmla="*/ 1157021 h 1831428"/>
              <a:gd name="connsiteX48" fmla="*/ 3312081 w 4797018"/>
              <a:gd name="connsiteY48" fmla="*/ 77924 h 1831428"/>
              <a:gd name="connsiteX49" fmla="*/ 3219269 w 4797018"/>
              <a:gd name="connsiteY49" fmla="*/ 170736 h 1831428"/>
              <a:gd name="connsiteX50" fmla="*/ 3219269 w 4797018"/>
              <a:gd name="connsiteY50" fmla="*/ 1158564 h 1831428"/>
              <a:gd name="connsiteX51" fmla="*/ 3915337 w 4797018"/>
              <a:gd name="connsiteY51" fmla="*/ 1831429 h 1831428"/>
              <a:gd name="connsiteX52" fmla="*/ 4008139 w 4797018"/>
              <a:gd name="connsiteY52" fmla="*/ 1831429 h 1831428"/>
              <a:gd name="connsiteX53" fmla="*/ 4797019 w 4797018"/>
              <a:gd name="connsiteY53" fmla="*/ 1068667 h 1831428"/>
              <a:gd name="connsiteX54" fmla="*/ 4797019 w 4797018"/>
              <a:gd name="connsiteY54" fmla="*/ 0 h 1831428"/>
              <a:gd name="connsiteX55" fmla="*/ 4704207 w 4797018"/>
              <a:gd name="connsiteY55" fmla="*/ 0 h 1831428"/>
              <a:gd name="connsiteX56" fmla="*/ 3915328 w 4797018"/>
              <a:gd name="connsiteY56" fmla="*/ 1647358 h 1831428"/>
              <a:gd name="connsiteX57" fmla="*/ 4425773 w 4797018"/>
              <a:gd name="connsiteY57" fmla="*/ 1157021 h 1831428"/>
              <a:gd name="connsiteX58" fmla="*/ 4425782 w 4797018"/>
              <a:gd name="connsiteY58" fmla="*/ 1157021 h 1831428"/>
              <a:gd name="connsiteX59" fmla="*/ 4425782 w 4797018"/>
              <a:gd name="connsiteY59" fmla="*/ 77924 h 1831428"/>
              <a:gd name="connsiteX60" fmla="*/ 4332970 w 4797018"/>
              <a:gd name="connsiteY60" fmla="*/ 170736 h 1831428"/>
              <a:gd name="connsiteX61" fmla="*/ 4332970 w 4797018"/>
              <a:gd name="connsiteY61" fmla="*/ 1067305 h 1831428"/>
              <a:gd name="connsiteX62" fmla="*/ 4008130 w 4797018"/>
              <a:gd name="connsiteY62" fmla="*/ 1368933 h 1831428"/>
              <a:gd name="connsiteX63" fmla="*/ 3683298 w 4797018"/>
              <a:gd name="connsiteY63" fmla="*/ 1067305 h 1831428"/>
              <a:gd name="connsiteX64" fmla="*/ 3683289 w 4797018"/>
              <a:gd name="connsiteY64" fmla="*/ 0 h 1831428"/>
              <a:gd name="connsiteX65" fmla="*/ 3590487 w 4797018"/>
              <a:gd name="connsiteY65" fmla="*/ 0 h 1831428"/>
              <a:gd name="connsiteX66" fmla="*/ 3590487 w 4797018"/>
              <a:gd name="connsiteY66" fmla="*/ 1067305 h 1831428"/>
              <a:gd name="connsiteX67" fmla="*/ 4008130 w 4797018"/>
              <a:gd name="connsiteY67" fmla="*/ 1461745 h 1831428"/>
              <a:gd name="connsiteX68" fmla="*/ 4294699 w 4797018"/>
              <a:gd name="connsiteY68" fmla="*/ 1333129 h 1831428"/>
              <a:gd name="connsiteX69" fmla="*/ 4296785 w 4797018"/>
              <a:gd name="connsiteY69" fmla="*/ 1335862 h 1831428"/>
              <a:gd name="connsiteX70" fmla="*/ 3915328 w 4797018"/>
              <a:gd name="connsiteY70" fmla="*/ 1554556 h 1831428"/>
              <a:gd name="connsiteX71" fmla="*/ 3497742 w 4797018"/>
              <a:gd name="connsiteY71" fmla="*/ 1160116 h 1831428"/>
              <a:gd name="connsiteX72" fmla="*/ 3497685 w 4797018"/>
              <a:gd name="connsiteY72" fmla="*/ 1160116 h 1831428"/>
              <a:gd name="connsiteX73" fmla="*/ 3497685 w 4797018"/>
              <a:gd name="connsiteY73" fmla="*/ 0 h 1831428"/>
              <a:gd name="connsiteX74" fmla="*/ 3404873 w 4797018"/>
              <a:gd name="connsiteY74" fmla="*/ 0 h 1831428"/>
              <a:gd name="connsiteX75" fmla="*/ 3404873 w 4797018"/>
              <a:gd name="connsiteY75" fmla="*/ 1160107 h 1831428"/>
              <a:gd name="connsiteX76" fmla="*/ 3404921 w 4797018"/>
              <a:gd name="connsiteY76" fmla="*/ 1160107 h 1831428"/>
              <a:gd name="connsiteX77" fmla="*/ 3915328 w 4797018"/>
              <a:gd name="connsiteY77" fmla="*/ 1647358 h 1831428"/>
              <a:gd name="connsiteX78" fmla="*/ 1852984 w 4797018"/>
              <a:gd name="connsiteY78" fmla="*/ 1206522 h 1831428"/>
              <a:gd name="connsiteX79" fmla="*/ 1618288 w 4797018"/>
              <a:gd name="connsiteY79" fmla="*/ 1763373 h 1831428"/>
              <a:gd name="connsiteX80" fmla="*/ 1711119 w 4797018"/>
              <a:gd name="connsiteY80" fmla="*/ 1763363 h 1831428"/>
              <a:gd name="connsiteX81" fmla="*/ 1711100 w 4797018"/>
              <a:gd name="connsiteY81" fmla="*/ 1763373 h 1831428"/>
              <a:gd name="connsiteX82" fmla="*/ 1711119 w 4797018"/>
              <a:gd name="connsiteY82" fmla="*/ 1763373 h 1831428"/>
              <a:gd name="connsiteX83" fmla="*/ 1828448 w 4797018"/>
              <a:gd name="connsiteY83" fmla="*/ 1484948 h 1831428"/>
              <a:gd name="connsiteX84" fmla="*/ 2614774 w 4797018"/>
              <a:gd name="connsiteY84" fmla="*/ 1484948 h 1831428"/>
              <a:gd name="connsiteX85" fmla="*/ 2732018 w 4797018"/>
              <a:gd name="connsiteY85" fmla="*/ 1763373 h 1831428"/>
              <a:gd name="connsiteX86" fmla="*/ 2824820 w 4797018"/>
              <a:gd name="connsiteY86" fmla="*/ 1763373 h 1831428"/>
              <a:gd name="connsiteX87" fmla="*/ 2668515 w 4797018"/>
              <a:gd name="connsiteY87" fmla="*/ 1392136 h 1831428"/>
              <a:gd name="connsiteX88" fmla="*/ 1867567 w 4797018"/>
              <a:gd name="connsiteY88" fmla="*/ 1392136 h 1831428"/>
              <a:gd name="connsiteX89" fmla="*/ 1906676 w 4797018"/>
              <a:gd name="connsiteY89" fmla="*/ 1299324 h 1831428"/>
              <a:gd name="connsiteX90" fmla="*/ 2722236 w 4797018"/>
              <a:gd name="connsiteY90" fmla="*/ 1299324 h 1831428"/>
              <a:gd name="connsiteX91" fmla="*/ 2917632 w 4797018"/>
              <a:gd name="connsiteY91" fmla="*/ 1763373 h 1831428"/>
              <a:gd name="connsiteX92" fmla="*/ 3010443 w 4797018"/>
              <a:gd name="connsiteY92" fmla="*/ 1763373 h 1831428"/>
              <a:gd name="connsiteX93" fmla="*/ 2775976 w 4797018"/>
              <a:gd name="connsiteY93" fmla="*/ 1206522 h 1831428"/>
              <a:gd name="connsiteX94" fmla="*/ 1852984 w 4797018"/>
              <a:gd name="connsiteY94" fmla="*/ 1206522 h 1831428"/>
              <a:gd name="connsiteX95" fmla="*/ 1989544 w 4797018"/>
              <a:gd name="connsiteY95" fmla="*/ 0 h 1831428"/>
              <a:gd name="connsiteX96" fmla="*/ 1307459 w 4797018"/>
              <a:gd name="connsiteY96" fmla="*/ 1617898 h 1831428"/>
              <a:gd name="connsiteX97" fmla="*/ 1366533 w 4797018"/>
              <a:gd name="connsiteY97" fmla="*/ 1698098 h 1831428"/>
              <a:gd name="connsiteX98" fmla="*/ 2082356 w 4797018"/>
              <a:gd name="connsiteY98" fmla="*/ 0 h 1831428"/>
              <a:gd name="connsiteX99" fmla="*/ 1989544 w 4797018"/>
              <a:gd name="connsiteY99" fmla="*/ 0 h 1831428"/>
              <a:gd name="connsiteX100" fmla="*/ 2360771 w 4797018"/>
              <a:gd name="connsiteY100" fmla="*/ 0 h 1831428"/>
              <a:gd name="connsiteX101" fmla="*/ 3075708 w 4797018"/>
              <a:gd name="connsiteY101" fmla="*/ 1698098 h 1831428"/>
              <a:gd name="connsiteX102" fmla="*/ 3134639 w 4797018"/>
              <a:gd name="connsiteY102" fmla="*/ 1617898 h 1831428"/>
              <a:gd name="connsiteX103" fmla="*/ 2453592 w 4797018"/>
              <a:gd name="connsiteY103" fmla="*/ 0 h 1831428"/>
              <a:gd name="connsiteX104" fmla="*/ 2360771 w 4797018"/>
              <a:gd name="connsiteY104" fmla="*/ 0 h 1831428"/>
              <a:gd name="connsiteX105" fmla="*/ 1799101 w 4797018"/>
              <a:gd name="connsiteY105" fmla="*/ 1113711 h 1831428"/>
              <a:gd name="connsiteX106" fmla="*/ 1524610 w 4797018"/>
              <a:gd name="connsiteY106" fmla="*/ 1763373 h 1831428"/>
              <a:gd name="connsiteX107" fmla="*/ 1431798 w 4797018"/>
              <a:gd name="connsiteY107" fmla="*/ 1763373 h 1831428"/>
              <a:gd name="connsiteX108" fmla="*/ 2128761 w 4797018"/>
              <a:gd name="connsiteY108" fmla="*/ 110195 h 1831428"/>
              <a:gd name="connsiteX109" fmla="*/ 2512219 w 4797018"/>
              <a:gd name="connsiteY109" fmla="*/ 1020899 h 1831428"/>
              <a:gd name="connsiteX110" fmla="*/ 2605021 w 4797018"/>
              <a:gd name="connsiteY110" fmla="*/ 1020899 h 1831428"/>
              <a:gd name="connsiteX111" fmla="*/ 2175158 w 4797018"/>
              <a:gd name="connsiteY111" fmla="*/ 0 h 1831428"/>
              <a:gd name="connsiteX112" fmla="*/ 2267969 w 4797018"/>
              <a:gd name="connsiteY112" fmla="*/ 0 h 1831428"/>
              <a:gd name="connsiteX113" fmla="*/ 2736895 w 4797018"/>
              <a:gd name="connsiteY113" fmla="*/ 1113701 h 1831428"/>
              <a:gd name="connsiteX114" fmla="*/ 1799101 w 4797018"/>
              <a:gd name="connsiteY114" fmla="*/ 1113701 h 1831428"/>
              <a:gd name="connsiteX115" fmla="*/ 2221802 w 4797018"/>
              <a:gd name="connsiteY115" fmla="*/ 551602 h 1831428"/>
              <a:gd name="connsiteX116" fmla="*/ 2024015 w 4797018"/>
              <a:gd name="connsiteY116" fmla="*/ 1020899 h 1831428"/>
              <a:gd name="connsiteX117" fmla="*/ 2419398 w 4797018"/>
              <a:gd name="connsiteY117" fmla="*/ 1020899 h 1831428"/>
              <a:gd name="connsiteX118" fmla="*/ 2221802 w 4797018"/>
              <a:gd name="connsiteY118" fmla="*/ 551602 h 1831428"/>
              <a:gd name="connsiteX119" fmla="*/ 1838163 w 4797018"/>
              <a:gd name="connsiteY119" fmla="*/ 1020899 h 1831428"/>
              <a:gd name="connsiteX120" fmla="*/ 1931213 w 4797018"/>
              <a:gd name="connsiteY120" fmla="*/ 1020899 h 1831428"/>
              <a:gd name="connsiteX121" fmla="*/ 2175415 w 4797018"/>
              <a:gd name="connsiteY121" fmla="*/ 441436 h 1831428"/>
              <a:gd name="connsiteX122" fmla="*/ 2128942 w 4797018"/>
              <a:gd name="connsiteY122" fmla="*/ 331070 h 1831428"/>
              <a:gd name="connsiteX123" fmla="*/ 1838163 w 4797018"/>
              <a:gd name="connsiteY123" fmla="*/ 1020899 h 183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4797018" h="1831428">
                <a:moveTo>
                  <a:pt x="0" y="170736"/>
                </a:moveTo>
                <a:lnTo>
                  <a:pt x="92812" y="77924"/>
                </a:lnTo>
                <a:lnTo>
                  <a:pt x="92812" y="1763373"/>
                </a:lnTo>
                <a:lnTo>
                  <a:pt x="0" y="1763373"/>
                </a:lnTo>
                <a:lnTo>
                  <a:pt x="0" y="170736"/>
                </a:lnTo>
                <a:close/>
                <a:moveTo>
                  <a:pt x="278425" y="92812"/>
                </a:moveTo>
                <a:lnTo>
                  <a:pt x="1392136" y="92812"/>
                </a:lnTo>
                <a:lnTo>
                  <a:pt x="1392136" y="0"/>
                </a:lnTo>
                <a:lnTo>
                  <a:pt x="185614" y="0"/>
                </a:lnTo>
                <a:lnTo>
                  <a:pt x="185614" y="1113701"/>
                </a:lnTo>
                <a:lnTo>
                  <a:pt x="1210723" y="1113701"/>
                </a:lnTo>
                <a:lnTo>
                  <a:pt x="1210723" y="1020899"/>
                </a:lnTo>
                <a:lnTo>
                  <a:pt x="278425" y="1020899"/>
                </a:lnTo>
                <a:lnTo>
                  <a:pt x="278425" y="92812"/>
                </a:lnTo>
                <a:close/>
                <a:moveTo>
                  <a:pt x="1350464" y="835285"/>
                </a:moveTo>
                <a:lnTo>
                  <a:pt x="464048" y="835285"/>
                </a:lnTo>
                <a:lnTo>
                  <a:pt x="464048" y="464048"/>
                </a:lnTo>
                <a:lnTo>
                  <a:pt x="1222124" y="464048"/>
                </a:lnTo>
                <a:lnTo>
                  <a:pt x="1314926" y="371237"/>
                </a:lnTo>
                <a:lnTo>
                  <a:pt x="464048" y="371237"/>
                </a:lnTo>
                <a:lnTo>
                  <a:pt x="464048" y="278425"/>
                </a:lnTo>
                <a:lnTo>
                  <a:pt x="1392146" y="278425"/>
                </a:lnTo>
                <a:lnTo>
                  <a:pt x="1392146" y="185614"/>
                </a:lnTo>
                <a:lnTo>
                  <a:pt x="371237" y="185614"/>
                </a:lnTo>
                <a:lnTo>
                  <a:pt x="371237" y="928087"/>
                </a:lnTo>
                <a:lnTo>
                  <a:pt x="1258872" y="928087"/>
                </a:lnTo>
                <a:lnTo>
                  <a:pt x="1350464" y="835285"/>
                </a:lnTo>
                <a:close/>
                <a:moveTo>
                  <a:pt x="185614" y="1763373"/>
                </a:moveTo>
                <a:lnTo>
                  <a:pt x="278425" y="1763373"/>
                </a:lnTo>
                <a:lnTo>
                  <a:pt x="278425" y="1299324"/>
                </a:lnTo>
                <a:lnTo>
                  <a:pt x="371237" y="1299324"/>
                </a:lnTo>
                <a:lnTo>
                  <a:pt x="371237" y="1685449"/>
                </a:lnTo>
                <a:lnTo>
                  <a:pt x="464039" y="1592647"/>
                </a:lnTo>
                <a:lnTo>
                  <a:pt x="464039" y="1299324"/>
                </a:lnTo>
                <a:lnTo>
                  <a:pt x="1210723" y="1299324"/>
                </a:lnTo>
                <a:lnTo>
                  <a:pt x="1210723" y="1206522"/>
                </a:lnTo>
                <a:lnTo>
                  <a:pt x="185614" y="1206522"/>
                </a:lnTo>
                <a:lnTo>
                  <a:pt x="185614" y="1763373"/>
                </a:lnTo>
                <a:close/>
                <a:moveTo>
                  <a:pt x="4704207" y="0"/>
                </a:moveTo>
                <a:lnTo>
                  <a:pt x="4704207" y="1067314"/>
                </a:lnTo>
                <a:cubicBezTo>
                  <a:pt x="4704207" y="1315669"/>
                  <a:pt x="4593393" y="1529039"/>
                  <a:pt x="4334837" y="1692688"/>
                </a:cubicBezTo>
                <a:lnTo>
                  <a:pt x="4332742" y="1689954"/>
                </a:lnTo>
                <a:cubicBezTo>
                  <a:pt x="4502639" y="1555213"/>
                  <a:pt x="4611405" y="1382144"/>
                  <a:pt x="4611405" y="1158564"/>
                </a:cubicBezTo>
                <a:lnTo>
                  <a:pt x="4611405" y="0"/>
                </a:lnTo>
                <a:lnTo>
                  <a:pt x="4518594" y="0"/>
                </a:lnTo>
                <a:lnTo>
                  <a:pt x="4518594" y="1157021"/>
                </a:lnTo>
                <a:cubicBezTo>
                  <a:pt x="4518594" y="1490196"/>
                  <a:pt x="4248512" y="1740170"/>
                  <a:pt x="3915337" y="1740170"/>
                </a:cubicBezTo>
                <a:cubicBezTo>
                  <a:pt x="3582162" y="1740170"/>
                  <a:pt x="3312081" y="1490186"/>
                  <a:pt x="3312081" y="1157021"/>
                </a:cubicBezTo>
                <a:lnTo>
                  <a:pt x="3312081" y="77924"/>
                </a:lnTo>
                <a:lnTo>
                  <a:pt x="3219269" y="170736"/>
                </a:lnTo>
                <a:lnTo>
                  <a:pt x="3219269" y="1158564"/>
                </a:lnTo>
                <a:cubicBezTo>
                  <a:pt x="3219269" y="1542993"/>
                  <a:pt x="3530908" y="1831429"/>
                  <a:pt x="3915337" y="1831429"/>
                </a:cubicBezTo>
                <a:cubicBezTo>
                  <a:pt x="3924233" y="1831429"/>
                  <a:pt x="4008139" y="1831429"/>
                  <a:pt x="4008139" y="1831429"/>
                </a:cubicBezTo>
                <a:cubicBezTo>
                  <a:pt x="4386691" y="1831429"/>
                  <a:pt x="4797019" y="1551870"/>
                  <a:pt x="4797019" y="1068667"/>
                </a:cubicBezTo>
                <a:cubicBezTo>
                  <a:pt x="4797019" y="1068210"/>
                  <a:pt x="4797019" y="0"/>
                  <a:pt x="4797019" y="0"/>
                </a:cubicBezTo>
                <a:lnTo>
                  <a:pt x="4704207" y="0"/>
                </a:lnTo>
                <a:close/>
                <a:moveTo>
                  <a:pt x="3915328" y="1647358"/>
                </a:moveTo>
                <a:cubicBezTo>
                  <a:pt x="4197077" y="1647358"/>
                  <a:pt x="4425515" y="1438694"/>
                  <a:pt x="4425773" y="1157021"/>
                </a:cubicBezTo>
                <a:lnTo>
                  <a:pt x="4425782" y="1157021"/>
                </a:lnTo>
                <a:lnTo>
                  <a:pt x="4425782" y="77924"/>
                </a:lnTo>
                <a:lnTo>
                  <a:pt x="4332970" y="170736"/>
                </a:lnTo>
                <a:lnTo>
                  <a:pt x="4332970" y="1067305"/>
                </a:lnTo>
                <a:cubicBezTo>
                  <a:pt x="4332970" y="1246699"/>
                  <a:pt x="4187533" y="1368933"/>
                  <a:pt x="4008130" y="1368933"/>
                </a:cubicBezTo>
                <a:cubicBezTo>
                  <a:pt x="3828736" y="1368933"/>
                  <a:pt x="3683298" y="1246699"/>
                  <a:pt x="3683298" y="1067305"/>
                </a:cubicBezTo>
                <a:lnTo>
                  <a:pt x="3683289" y="0"/>
                </a:lnTo>
                <a:lnTo>
                  <a:pt x="3590487" y="0"/>
                </a:lnTo>
                <a:lnTo>
                  <a:pt x="3590487" y="1067305"/>
                </a:lnTo>
                <a:cubicBezTo>
                  <a:pt x="3590487" y="1297962"/>
                  <a:pt x="3777472" y="1461745"/>
                  <a:pt x="4008130" y="1461745"/>
                </a:cubicBezTo>
                <a:cubicBezTo>
                  <a:pt x="4102446" y="1461745"/>
                  <a:pt x="4216937" y="1415148"/>
                  <a:pt x="4294699" y="1333129"/>
                </a:cubicBezTo>
                <a:lnTo>
                  <a:pt x="4296785" y="1335862"/>
                </a:lnTo>
                <a:cubicBezTo>
                  <a:pt x="4223881" y="1471070"/>
                  <a:pt x="4089102" y="1554556"/>
                  <a:pt x="3915328" y="1554556"/>
                </a:cubicBezTo>
                <a:cubicBezTo>
                  <a:pt x="3686090" y="1554556"/>
                  <a:pt x="3500009" y="1388593"/>
                  <a:pt x="3497742" y="1160116"/>
                </a:cubicBezTo>
                <a:lnTo>
                  <a:pt x="3497685" y="1160116"/>
                </a:lnTo>
                <a:lnTo>
                  <a:pt x="3497685" y="0"/>
                </a:lnTo>
                <a:lnTo>
                  <a:pt x="3404873" y="0"/>
                </a:lnTo>
                <a:lnTo>
                  <a:pt x="3404873" y="1160107"/>
                </a:lnTo>
                <a:lnTo>
                  <a:pt x="3404921" y="1160107"/>
                </a:lnTo>
                <a:cubicBezTo>
                  <a:pt x="3406855" y="1440218"/>
                  <a:pt x="3634616" y="1647358"/>
                  <a:pt x="3915328" y="1647358"/>
                </a:cubicBezTo>
                <a:close/>
                <a:moveTo>
                  <a:pt x="1852984" y="1206522"/>
                </a:moveTo>
                <a:lnTo>
                  <a:pt x="1618288" y="1763373"/>
                </a:lnTo>
                <a:lnTo>
                  <a:pt x="1711119" y="1763363"/>
                </a:lnTo>
                <a:lnTo>
                  <a:pt x="1711100" y="1763373"/>
                </a:lnTo>
                <a:lnTo>
                  <a:pt x="1711119" y="1763373"/>
                </a:lnTo>
                <a:lnTo>
                  <a:pt x="1828448" y="1484948"/>
                </a:lnTo>
                <a:lnTo>
                  <a:pt x="2614774" y="1484948"/>
                </a:lnTo>
                <a:lnTo>
                  <a:pt x="2732018" y="1763373"/>
                </a:lnTo>
                <a:lnTo>
                  <a:pt x="2824820" y="1763373"/>
                </a:lnTo>
                <a:lnTo>
                  <a:pt x="2668515" y="1392136"/>
                </a:lnTo>
                <a:lnTo>
                  <a:pt x="1867567" y="1392136"/>
                </a:lnTo>
                <a:lnTo>
                  <a:pt x="1906676" y="1299324"/>
                </a:lnTo>
                <a:lnTo>
                  <a:pt x="2722236" y="1299324"/>
                </a:lnTo>
                <a:lnTo>
                  <a:pt x="2917632" y="1763373"/>
                </a:lnTo>
                <a:lnTo>
                  <a:pt x="3010443" y="1763373"/>
                </a:lnTo>
                <a:lnTo>
                  <a:pt x="2775976" y="1206522"/>
                </a:lnTo>
                <a:lnTo>
                  <a:pt x="1852984" y="1206522"/>
                </a:lnTo>
                <a:close/>
                <a:moveTo>
                  <a:pt x="1989544" y="0"/>
                </a:moveTo>
                <a:lnTo>
                  <a:pt x="1307459" y="1617898"/>
                </a:lnTo>
                <a:lnTo>
                  <a:pt x="1366533" y="1698098"/>
                </a:lnTo>
                <a:lnTo>
                  <a:pt x="2082356" y="0"/>
                </a:lnTo>
                <a:lnTo>
                  <a:pt x="1989544" y="0"/>
                </a:lnTo>
                <a:close/>
                <a:moveTo>
                  <a:pt x="2360771" y="0"/>
                </a:moveTo>
                <a:lnTo>
                  <a:pt x="3075708" y="1698098"/>
                </a:lnTo>
                <a:lnTo>
                  <a:pt x="3134639" y="1617898"/>
                </a:lnTo>
                <a:lnTo>
                  <a:pt x="2453592" y="0"/>
                </a:lnTo>
                <a:lnTo>
                  <a:pt x="2360771" y="0"/>
                </a:lnTo>
                <a:close/>
                <a:moveTo>
                  <a:pt x="1799101" y="1113711"/>
                </a:moveTo>
                <a:lnTo>
                  <a:pt x="1524610" y="1763373"/>
                </a:lnTo>
                <a:lnTo>
                  <a:pt x="1431798" y="1763373"/>
                </a:lnTo>
                <a:lnTo>
                  <a:pt x="2128761" y="110195"/>
                </a:lnTo>
                <a:lnTo>
                  <a:pt x="2512219" y="1020899"/>
                </a:lnTo>
                <a:lnTo>
                  <a:pt x="2605021" y="1020899"/>
                </a:lnTo>
                <a:lnTo>
                  <a:pt x="2175158" y="0"/>
                </a:lnTo>
                <a:lnTo>
                  <a:pt x="2267969" y="0"/>
                </a:lnTo>
                <a:lnTo>
                  <a:pt x="2736895" y="1113701"/>
                </a:lnTo>
                <a:lnTo>
                  <a:pt x="1799101" y="1113701"/>
                </a:lnTo>
                <a:close/>
                <a:moveTo>
                  <a:pt x="2221802" y="551602"/>
                </a:moveTo>
                <a:lnTo>
                  <a:pt x="2024015" y="1020899"/>
                </a:lnTo>
                <a:lnTo>
                  <a:pt x="2419398" y="1020899"/>
                </a:lnTo>
                <a:lnTo>
                  <a:pt x="2221802" y="551602"/>
                </a:lnTo>
                <a:close/>
                <a:moveTo>
                  <a:pt x="1838163" y="1020899"/>
                </a:moveTo>
                <a:lnTo>
                  <a:pt x="1931213" y="1020899"/>
                </a:lnTo>
                <a:lnTo>
                  <a:pt x="2175415" y="441436"/>
                </a:lnTo>
                <a:lnTo>
                  <a:pt x="2128942" y="331070"/>
                </a:lnTo>
                <a:lnTo>
                  <a:pt x="1838163" y="1020899"/>
                </a:lnTo>
                <a:close/>
              </a:path>
            </a:pathLst>
          </a:custGeom>
          <a:solidFill>
            <a:srgbClr val="041E4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93DCB95B-459E-4AC2-8E4B-6C459242A95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3ECEE8D8-DF92-4CFD-A29A-DD98DFA7EC69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E89218EB-083A-44EC-89C4-86451CE1FC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399474D3-E53E-4ABA-9B61-C9BB08A3276B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57879191-3BE6-4B4E-A6B9-7EE964614B47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94484379-E642-433C-B53A-1DEE6A9DD4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7C54D7A6-C6ED-4572-B49C-338FB11A042A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82F9D16-DA93-44FA-B850-67D0B6AD397D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7201A13C-71DC-4465-B39F-F196A503534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D957CB6E-B09B-4A22-86F0-6C38F81B2E90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38DB7D0C-ACAA-4A6B-8088-624B0BC24502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E8B86ED7-0F29-451E-8C7D-9B396D5E20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D76FB85-7BBB-4E8D-A853-5FCC744835E1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1524020-40DB-450A-AEE5-3E1B459B16B5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539CBAAA-C79F-4BC9-9AF3-18ED0AF9EE7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65F01F83-E434-491F-8893-1CE5848F9B6D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99ECB07F-83AC-4A69-A930-C51459FBE5BA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EB6DF347-64CA-4BE1-8952-3E80EBD0082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F82628F6-8442-4626-962B-E947FDA8C0C0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C9B4EC5D-DF7B-4D80-86D6-C95B0B60B325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7A230F03-8AA4-4AAE-999A-6E872C727A8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1C36145D-6FFB-4D3A-85D6-2ACFDAE5F5D2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0D1EC147-B041-40BC-BA8D-878A722616DE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4A4E226E-C413-42F0-AA69-108B05313D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4A93327E-EEC7-45A4-9C35-410D17ECB865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0EC1AF1A-26A7-479B-A176-8997B58ED4D1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80D76042-D322-4CD0-B41A-CE295CEC6835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397EC952-23B6-4728-82B6-3D733107C66E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D8CEDBB7-9662-435E-8F5A-F3EE555D990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24365663-FE3F-47D4-A8D7-729A38C4987D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40" name="Gerader Verbinder 39">
              <a:extLst>
                <a:ext uri="{FF2B5EF4-FFF2-40B4-BE49-F238E27FC236}">
                  <a16:creationId xmlns:a16="http://schemas.microsoft.com/office/drawing/2014/main" id="{92EE37E1-8647-4AEB-9AEE-FF0711435F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C2B4E3D7-0BC3-4BC1-B86B-DD51E9785755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1963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|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94168-1D2E-414B-9AFB-B7BB2EA3568F}" type="datetime4">
              <a:rPr lang="de-DE" smtClean="0"/>
              <a:t>29. Juni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18B908A7-A1D8-4FB7-9CB4-BDC3E20D2B62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903DE59B-FC71-4F7B-BBCF-9B96B09DD62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8297363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EDA59-479C-41C3-99F0-9A24DD470063}" type="datetime4">
              <a:rPr lang="de-DE" smtClean="0"/>
              <a:t>29. Juni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B25E710-D493-4189-8EF7-00ABE0AB56E5}"/>
              </a:ext>
            </a:extLst>
          </p:cNvPr>
          <p:cNvSpPr/>
          <p:nvPr userDrawn="1"/>
        </p:nvSpPr>
        <p:spPr>
          <a:xfrm>
            <a:off x="518317" y="1631155"/>
            <a:ext cx="11157746" cy="45696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rgbClr val="041E4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2F509DB-422D-41FB-A02B-822A0A204E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97190" y="2835964"/>
            <a:ext cx="7200000" cy="2160000"/>
          </a:xfrm>
        </p:spPr>
        <p:txBody>
          <a:bodyPr rIns="0" anchor="ctr" anchorCtr="0">
            <a:normAutofit/>
          </a:bodyPr>
          <a:lstStyle>
            <a:lvl1pPr algn="ctr">
              <a:defRPr sz="2000" i="1">
                <a:solidFill>
                  <a:srgbClr val="041E4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 dirty="0"/>
              <a:t>„Mastertextformat bearbeiten“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F862885B-685B-4384-B9F0-6266AD0BDA76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2BEC83A6-EBB5-4F38-9A43-62A2E7E3616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55347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2C6F2-BFE9-4DA1-8335-8212BBEBDEDB}" type="datetime4">
              <a:rPr lang="de-DE" smtClean="0"/>
              <a:t>29. Juni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BF8056C4-F1A1-4860-B863-70A38CCE20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A4B92765-C038-4DB7-B6CF-33827BB874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8" y="235471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02 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B48DD939-0764-4598-B8A8-5EF7FD589A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0169AC75-2D8F-414A-A2F5-470DEC8B53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8" y="452537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05 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78F9E3F2-C660-4ABB-83AF-3F5B3E2F77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CAB2683D-D5E7-45B9-9133-F4CFD483FA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8" y="307826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03 </a:t>
            </a:r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952E3AD3-9675-4713-A437-FEFA1B54002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1" name="Textplatzhalter 6">
            <a:extLst>
              <a:ext uri="{FF2B5EF4-FFF2-40B4-BE49-F238E27FC236}">
                <a16:creationId xmlns:a16="http://schemas.microsoft.com/office/drawing/2014/main" id="{1852432A-5FDF-42C2-BC07-F1752012B84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18" y="380182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04 </a:t>
            </a:r>
          </a:p>
        </p:txBody>
      </p:sp>
      <p:sp>
        <p:nvSpPr>
          <p:cNvPr id="24" name="Textplatzhalter 6">
            <a:extLst>
              <a:ext uri="{FF2B5EF4-FFF2-40B4-BE49-F238E27FC236}">
                <a16:creationId xmlns:a16="http://schemas.microsoft.com/office/drawing/2014/main" id="{B2468A8B-4816-458C-AEB6-53AB9CF88AF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5" name="Textplatzhalter 6">
            <a:extLst>
              <a:ext uri="{FF2B5EF4-FFF2-40B4-BE49-F238E27FC236}">
                <a16:creationId xmlns:a16="http://schemas.microsoft.com/office/drawing/2014/main" id="{F92C0AC2-BCD1-47F5-99DB-35823E79AB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318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06 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6E5C8951-ED83-4B8D-A041-11DC6291DD8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36190" y="1632184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7D6B79FA-8C76-4CA9-AF55-F7541503ECB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06332" y="1632184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07 </a:t>
            </a:r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89249A36-CB58-4007-8E81-30FA75194BA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36190" y="2355533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29" name="Textplatzhalter 6">
            <a:extLst>
              <a:ext uri="{FF2B5EF4-FFF2-40B4-BE49-F238E27FC236}">
                <a16:creationId xmlns:a16="http://schemas.microsoft.com/office/drawing/2014/main" id="{953A9A61-99D0-44B5-89EB-1D1035F914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6332" y="2355533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08 </a:t>
            </a:r>
          </a:p>
        </p:txBody>
      </p:sp>
      <p:sp>
        <p:nvSpPr>
          <p:cNvPr id="30" name="Textplatzhalter 6">
            <a:extLst>
              <a:ext uri="{FF2B5EF4-FFF2-40B4-BE49-F238E27FC236}">
                <a16:creationId xmlns:a16="http://schemas.microsoft.com/office/drawing/2014/main" id="{E80B7F99-D2A6-486E-BB92-8192AB563E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36190" y="452558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C08D70F6-D151-42E1-8F5E-DD5ADD0927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06332" y="4525580"/>
            <a:ext cx="30784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11 </a:t>
            </a:r>
          </a:p>
        </p:txBody>
      </p:sp>
      <p:sp>
        <p:nvSpPr>
          <p:cNvPr id="32" name="Textplatzhalter 6">
            <a:extLst>
              <a:ext uri="{FF2B5EF4-FFF2-40B4-BE49-F238E27FC236}">
                <a16:creationId xmlns:a16="http://schemas.microsoft.com/office/drawing/2014/main" id="{34991AD2-EBFD-4358-9611-2BE7F693C7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36190" y="3078882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E6132B6E-46AD-4F19-ACEF-FC5E2EBEEE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06332" y="3078882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09 </a:t>
            </a:r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5B29B58B-9C14-4145-95A8-C62AC51F1A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36190" y="3802231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5E6DB4F9-1F61-4B1E-8694-CF32F6ABEB8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06332" y="380223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10 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F139CCA6-FA40-4FAD-991E-8F0D932F40B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36190" y="524893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7" name="Textplatzhalter 6">
            <a:extLst>
              <a:ext uri="{FF2B5EF4-FFF2-40B4-BE49-F238E27FC236}">
                <a16:creationId xmlns:a16="http://schemas.microsoft.com/office/drawing/2014/main" id="{4ABC58A4-2FF6-4DD6-B7CE-07D57A9854B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06332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12 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83D1D4D-3108-48AF-9002-E2787CA11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8" name="Textplatzhalter 9">
            <a:extLst>
              <a:ext uri="{FF2B5EF4-FFF2-40B4-BE49-F238E27FC236}">
                <a16:creationId xmlns:a16="http://schemas.microsoft.com/office/drawing/2014/main" id="{37A4DE60-6537-42AA-B80E-663634EF66B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9" name="Textplatzhalter 6">
            <a:extLst>
              <a:ext uri="{FF2B5EF4-FFF2-40B4-BE49-F238E27FC236}">
                <a16:creationId xmlns:a16="http://schemas.microsoft.com/office/drawing/2014/main" id="{D6F3326C-A71E-4096-84A9-CBF2623C8C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40" name="Textplatzhalter 6">
            <a:extLst>
              <a:ext uri="{FF2B5EF4-FFF2-40B4-BE49-F238E27FC236}">
                <a16:creationId xmlns:a16="http://schemas.microsoft.com/office/drawing/2014/main" id="{E6C7796D-6ED1-4B91-AD58-8FB5EA6F6F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8" y="163115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01 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</p:spTree>
    <p:extLst>
      <p:ext uri="{BB962C8B-B14F-4D97-AF65-F5344CB8AC3E}">
        <p14:creationId xmlns:p14="http://schemas.microsoft.com/office/powerpoint/2010/main" val="16510167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platzhalter 167">
            <a:extLst>
              <a:ext uri="{FF2B5EF4-FFF2-40B4-BE49-F238E27FC236}">
                <a16:creationId xmlns:a16="http://schemas.microsoft.com/office/drawing/2014/main" id="{68AB2348-B91F-4E68-BDE1-60ECCE02B4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628775"/>
            <a:ext cx="12192000" cy="5229225"/>
          </a:xfrm>
          <a:gradFill>
            <a:gsLst>
              <a:gs pos="50000">
                <a:schemeClr val="accent4">
                  <a:alpha val="50000"/>
                </a:schemeClr>
              </a:gs>
              <a:gs pos="5000">
                <a:schemeClr val="accent4"/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4000" b="1" dirty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</a:t>
            </a:r>
          </a:p>
        </p:txBody>
      </p:sp>
      <p:sp>
        <p:nvSpPr>
          <p:cNvPr id="59" name="Bildplatzhalter 60">
            <a:extLst>
              <a:ext uri="{FF2B5EF4-FFF2-40B4-BE49-F238E27FC236}">
                <a16:creationId xmlns:a16="http://schemas.microsoft.com/office/drawing/2014/main" id="{92CE05A2-27DE-4191-8A63-5C7C7ACA37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628775"/>
            <a:ext cx="12192000" cy="5229226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CBD8B083-79E8-44E1-BA43-E993160F02E1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Textplatzhalter 64">
            <a:extLst>
              <a:ext uri="{FF2B5EF4-FFF2-40B4-BE49-F238E27FC236}">
                <a16:creationId xmlns:a16="http://schemas.microsoft.com/office/drawing/2014/main" id="{94E4DAD8-28C4-496D-803F-AF50BFF89A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7" y="2647985"/>
            <a:ext cx="11157745" cy="1562031"/>
          </a:xfrm>
        </p:spPr>
        <p:txBody>
          <a:bodyPr vert="horz" wrap="square" lIns="0" tIns="0" rIns="360000" bIns="0" rtlCol="0" anchor="ctr" anchorCtr="0">
            <a:spAutoFit/>
          </a:bodyPr>
          <a:lstStyle>
            <a:lvl1pPr>
              <a:spcAft>
                <a:spcPts val="0"/>
              </a:spcAft>
              <a:defRPr lang="de-DE" sz="4800" b="1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Vielen Dank</a:t>
            </a:r>
            <a:br>
              <a:rPr lang="de-DE" dirty="0"/>
            </a:br>
            <a:r>
              <a:rPr lang="de-DE" dirty="0"/>
              <a:t>für Ihre Aufmerksamkeit!</a:t>
            </a:r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0C3B9D07-F821-46AB-95B1-D19222D00FD7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22380010-0050-441D-BA9C-97B5835158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C13F555F-C26E-4B21-A77C-6CA7380155F8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705760C0-8935-4141-9AEE-BB96816B3799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66" name="Gerader Verbinder 65">
              <a:extLst>
                <a:ext uri="{FF2B5EF4-FFF2-40B4-BE49-F238E27FC236}">
                  <a16:creationId xmlns:a16="http://schemas.microsoft.com/office/drawing/2014/main" id="{EBE9DAC0-7790-4611-B602-40B3CD18C7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1FBE1EE4-3D10-40E7-9F1E-627A51E59C61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B25E0919-4E1B-4A97-A1C2-6AE7D2A59920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69" name="Gerader Verbinder 68">
              <a:extLst>
                <a:ext uri="{FF2B5EF4-FFF2-40B4-BE49-F238E27FC236}">
                  <a16:creationId xmlns:a16="http://schemas.microsoft.com/office/drawing/2014/main" id="{849FBB7D-3378-4F36-B80B-3E0BDCA8343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6141066E-6566-420D-B6EB-886DF25CCD11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71" name="Gruppieren 70">
            <a:extLst>
              <a:ext uri="{FF2B5EF4-FFF2-40B4-BE49-F238E27FC236}">
                <a16:creationId xmlns:a16="http://schemas.microsoft.com/office/drawing/2014/main" id="{87A742EA-EC3D-47DE-9C2D-533639983C8D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72" name="Gerader Verbinder 71">
              <a:extLst>
                <a:ext uri="{FF2B5EF4-FFF2-40B4-BE49-F238E27FC236}">
                  <a16:creationId xmlns:a16="http://schemas.microsoft.com/office/drawing/2014/main" id="{846719FD-F8B1-447D-8561-7A1E238E8A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feld 72">
              <a:extLst>
                <a:ext uri="{FF2B5EF4-FFF2-40B4-BE49-F238E27FC236}">
                  <a16:creationId xmlns:a16="http://schemas.microsoft.com/office/drawing/2014/main" id="{2ABDBC31-5895-4E49-887D-433A43B32DBC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AEF4BF1C-C847-48A1-A7BF-3BEE82EF1C59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75" name="Gerader Verbinder 74">
              <a:extLst>
                <a:ext uri="{FF2B5EF4-FFF2-40B4-BE49-F238E27FC236}">
                  <a16:creationId xmlns:a16="http://schemas.microsoft.com/office/drawing/2014/main" id="{1CF60061-B6B2-4FE6-9482-278DFD418B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feld 75">
              <a:extLst>
                <a:ext uri="{FF2B5EF4-FFF2-40B4-BE49-F238E27FC236}">
                  <a16:creationId xmlns:a16="http://schemas.microsoft.com/office/drawing/2014/main" id="{73D29742-39CB-41E5-B346-BADC9743E285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D55A5473-7182-4B24-8843-51E2ADF3D492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204A095A-3A24-4259-92A8-4500898AC0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feld 78">
              <a:extLst>
                <a:ext uri="{FF2B5EF4-FFF2-40B4-BE49-F238E27FC236}">
                  <a16:creationId xmlns:a16="http://schemas.microsoft.com/office/drawing/2014/main" id="{82971EAD-9159-4D12-8726-4FBE6AFA23F0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D1FF9524-93DA-476B-89EA-9E475617F2D9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8DFFD401-DC7D-4F6D-82BF-DC6E357E59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36A6CE9C-ECB8-42E6-B61D-3A0F3C4D7A56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20076CAA-CFEC-4359-9762-07ED0661EE26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84" name="Gerader Verbinder 83">
              <a:extLst>
                <a:ext uri="{FF2B5EF4-FFF2-40B4-BE49-F238E27FC236}">
                  <a16:creationId xmlns:a16="http://schemas.microsoft.com/office/drawing/2014/main" id="{91EF761B-D6BF-475C-8903-456E1F0576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413A99B1-6C23-41A6-A82B-0EC01B779471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16CE4EF7-E819-4747-A9E4-8C86F991481E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3B78DE36-86EF-463F-A7E5-0CD3043C9F4D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EAD15804-28A7-4690-889A-7D8A91A7D478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9023C4F7-97EF-4D2F-9223-1AFEE89D9C6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D5072DFD-BA29-43BB-A0B1-01F593A0242E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A9C77A6D-E177-4B69-A5A1-6B77E4229F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701274C6-5A42-4082-BC4B-8532BFB4CC40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026F1790-1AA5-2249-AC8D-458445CB9276}"/>
              </a:ext>
            </a:extLst>
          </p:cNvPr>
          <p:cNvGrpSpPr/>
          <p:nvPr userDrawn="1"/>
        </p:nvGrpSpPr>
        <p:grpSpPr>
          <a:xfrm>
            <a:off x="510639" y="293096"/>
            <a:ext cx="2388067" cy="301237"/>
            <a:chOff x="510639" y="293688"/>
            <a:chExt cx="2594512" cy="327279"/>
          </a:xfrm>
        </p:grpSpPr>
        <p:sp>
          <p:nvSpPr>
            <p:cNvPr id="94" name="Freihandform: Form 139">
              <a:extLst>
                <a:ext uri="{FF2B5EF4-FFF2-40B4-BE49-F238E27FC236}">
                  <a16:creationId xmlns:a16="http://schemas.microsoft.com/office/drawing/2014/main" id="{A21D6C90-CB6F-5742-B27A-61223E4D0276}"/>
                </a:ext>
              </a:extLst>
            </p:cNvPr>
            <p:cNvSpPr/>
            <p:nvPr/>
          </p:nvSpPr>
          <p:spPr>
            <a:xfrm>
              <a:off x="519935" y="300420"/>
              <a:ext cx="78213" cy="124372"/>
            </a:xfrm>
            <a:custGeom>
              <a:avLst/>
              <a:gdLst>
                <a:gd name="connsiteX0" fmla="*/ 232410 w 232409"/>
                <a:gd name="connsiteY0" fmla="*/ 60960 h 369569"/>
                <a:gd name="connsiteX1" fmla="*/ 65723 w 232409"/>
                <a:gd name="connsiteY1" fmla="*/ 60960 h 369569"/>
                <a:gd name="connsiteX2" fmla="*/ 65723 w 232409"/>
                <a:gd name="connsiteY2" fmla="*/ 152400 h 369569"/>
                <a:gd name="connsiteX3" fmla="*/ 189547 w 232409"/>
                <a:gd name="connsiteY3" fmla="*/ 152400 h 369569"/>
                <a:gd name="connsiteX4" fmla="*/ 189547 w 232409"/>
                <a:gd name="connsiteY4" fmla="*/ 212408 h 369569"/>
                <a:gd name="connsiteX5" fmla="*/ 65723 w 232409"/>
                <a:gd name="connsiteY5" fmla="*/ 212408 h 369569"/>
                <a:gd name="connsiteX6" fmla="*/ 65723 w 232409"/>
                <a:gd name="connsiteY6" fmla="*/ 369570 h 369569"/>
                <a:gd name="connsiteX7" fmla="*/ 0 w 232409"/>
                <a:gd name="connsiteY7" fmla="*/ 369570 h 369569"/>
                <a:gd name="connsiteX8" fmla="*/ 0 w 232409"/>
                <a:gd name="connsiteY8" fmla="*/ 0 h 369569"/>
                <a:gd name="connsiteX9" fmla="*/ 231458 w 232409"/>
                <a:gd name="connsiteY9" fmla="*/ 0 h 369569"/>
                <a:gd name="connsiteX10" fmla="*/ 231458 w 232409"/>
                <a:gd name="connsiteY10" fmla="*/ 60960 h 36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409" h="369569">
                  <a:moveTo>
                    <a:pt x="232410" y="60960"/>
                  </a:moveTo>
                  <a:lnTo>
                    <a:pt x="65723" y="60960"/>
                  </a:lnTo>
                  <a:lnTo>
                    <a:pt x="65723" y="152400"/>
                  </a:lnTo>
                  <a:lnTo>
                    <a:pt x="189547" y="152400"/>
                  </a:lnTo>
                  <a:lnTo>
                    <a:pt x="189547" y="212408"/>
                  </a:lnTo>
                  <a:lnTo>
                    <a:pt x="65723" y="212408"/>
                  </a:lnTo>
                  <a:lnTo>
                    <a:pt x="65723" y="369570"/>
                  </a:lnTo>
                  <a:lnTo>
                    <a:pt x="0" y="369570"/>
                  </a:lnTo>
                  <a:lnTo>
                    <a:pt x="0" y="0"/>
                  </a:lnTo>
                  <a:lnTo>
                    <a:pt x="231458" y="0"/>
                  </a:lnTo>
                  <a:lnTo>
                    <a:pt x="231458" y="6096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Freihandform: Form 140">
              <a:extLst>
                <a:ext uri="{FF2B5EF4-FFF2-40B4-BE49-F238E27FC236}">
                  <a16:creationId xmlns:a16="http://schemas.microsoft.com/office/drawing/2014/main" id="{AD0321DC-F0FE-444A-A11C-AD1929DC8A9D}"/>
                </a:ext>
              </a:extLst>
            </p:cNvPr>
            <p:cNvSpPr/>
            <p:nvPr/>
          </p:nvSpPr>
          <p:spPr>
            <a:xfrm>
              <a:off x="610329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2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7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6" name="Freihandform: Form 141">
              <a:extLst>
                <a:ext uri="{FF2B5EF4-FFF2-40B4-BE49-F238E27FC236}">
                  <a16:creationId xmlns:a16="http://schemas.microsoft.com/office/drawing/2014/main" id="{26533122-7334-2A48-988D-C005CB3DBF35}"/>
                </a:ext>
              </a:extLst>
            </p:cNvPr>
            <p:cNvSpPr/>
            <p:nvPr/>
          </p:nvSpPr>
          <p:spPr>
            <a:xfrm>
              <a:off x="679247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7" name="Freihandform: Form 142">
              <a:extLst>
                <a:ext uri="{FF2B5EF4-FFF2-40B4-BE49-F238E27FC236}">
                  <a16:creationId xmlns:a16="http://schemas.microsoft.com/office/drawing/2014/main" id="{AEA3C75E-A2CA-A949-9620-F3FBBC32F186}"/>
                </a:ext>
              </a:extLst>
            </p:cNvPr>
            <p:cNvSpPr/>
            <p:nvPr/>
          </p:nvSpPr>
          <p:spPr>
            <a:xfrm>
              <a:off x="72508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1913 w 242887"/>
                <a:gd name="connsiteY10" fmla="*/ 115253 h 279082"/>
                <a:gd name="connsiteX11" fmla="*/ 182880 w 242887"/>
                <a:gd name="connsiteY11" fmla="*/ 115253 h 279082"/>
                <a:gd name="connsiteX12" fmla="*/ 123825 w 242887"/>
                <a:gd name="connsiteY12" fmla="*/ 50482 h 279082"/>
                <a:gd name="connsiteX13" fmla="*/ 61913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1913" y="115253"/>
                  </a:moveTo>
                  <a:lnTo>
                    <a:pt x="182880" y="115253"/>
                  </a:lnTo>
                  <a:cubicBezTo>
                    <a:pt x="180022" y="74295"/>
                    <a:pt x="159067" y="50482"/>
                    <a:pt x="123825" y="50482"/>
                  </a:cubicBezTo>
                  <a:cubicBezTo>
                    <a:pt x="89535" y="50482"/>
                    <a:pt x="67627" y="74295"/>
                    <a:pt x="61913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ihandform: Form 143">
              <a:extLst>
                <a:ext uri="{FF2B5EF4-FFF2-40B4-BE49-F238E27FC236}">
                  <a16:creationId xmlns:a16="http://schemas.microsoft.com/office/drawing/2014/main" id="{12CC2BD9-F08D-6843-8054-67F3295C4D11}"/>
                </a:ext>
              </a:extLst>
            </p:cNvPr>
            <p:cNvSpPr/>
            <p:nvPr/>
          </p:nvSpPr>
          <p:spPr>
            <a:xfrm>
              <a:off x="825417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2 w 248602"/>
                <a:gd name="connsiteY5" fmla="*/ 0 h 396239"/>
                <a:gd name="connsiteX6" fmla="*/ 248602 w 248602"/>
                <a:gd name="connsiteY6" fmla="*/ 389573 h 396239"/>
                <a:gd name="connsiteX7" fmla="*/ 187642 w 248602"/>
                <a:gd name="connsiteY7" fmla="*/ 389573 h 396239"/>
                <a:gd name="connsiteX8" fmla="*/ 187642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0960 w 248602"/>
                <a:gd name="connsiteY12" fmla="*/ 255270 h 396239"/>
                <a:gd name="connsiteX13" fmla="*/ 122872 w 248602"/>
                <a:gd name="connsiteY13" fmla="*/ 340995 h 396239"/>
                <a:gd name="connsiteX14" fmla="*/ 186690 w 248602"/>
                <a:gd name="connsiteY14" fmla="*/ 305753 h 396239"/>
                <a:gd name="connsiteX15" fmla="*/ 186690 w 248602"/>
                <a:gd name="connsiteY15" fmla="*/ 207645 h 396239"/>
                <a:gd name="connsiteX16" fmla="*/ 122872 w 248602"/>
                <a:gd name="connsiteY16" fmla="*/ 172402 h 396239"/>
                <a:gd name="connsiteX17" fmla="*/ 60960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2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2" y="0"/>
                  </a:lnTo>
                  <a:lnTo>
                    <a:pt x="248602" y="389573"/>
                  </a:lnTo>
                  <a:lnTo>
                    <a:pt x="187642" y="389573"/>
                  </a:lnTo>
                  <a:lnTo>
                    <a:pt x="187642" y="358140"/>
                  </a:lnTo>
                  <a:lnTo>
                    <a:pt x="186690" y="358140"/>
                  </a:lnTo>
                  <a:cubicBezTo>
                    <a:pt x="167640" y="381953"/>
                    <a:pt x="140017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0960" y="255270"/>
                  </a:moveTo>
                  <a:cubicBezTo>
                    <a:pt x="60960" y="309563"/>
                    <a:pt x="83820" y="340995"/>
                    <a:pt x="122872" y="340995"/>
                  </a:cubicBezTo>
                  <a:cubicBezTo>
                    <a:pt x="146685" y="340995"/>
                    <a:pt x="166688" y="329565"/>
                    <a:pt x="186690" y="305753"/>
                  </a:cubicBezTo>
                  <a:lnTo>
                    <a:pt x="186690" y="207645"/>
                  </a:lnTo>
                  <a:cubicBezTo>
                    <a:pt x="168592" y="183833"/>
                    <a:pt x="148590" y="172402"/>
                    <a:pt x="122872" y="172402"/>
                  </a:cubicBezTo>
                  <a:cubicBezTo>
                    <a:pt x="82867" y="172402"/>
                    <a:pt x="60960" y="201930"/>
                    <a:pt x="60960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ihandform: Form 144">
              <a:extLst>
                <a:ext uri="{FF2B5EF4-FFF2-40B4-BE49-F238E27FC236}">
                  <a16:creationId xmlns:a16="http://schemas.microsoft.com/office/drawing/2014/main" id="{0091577E-076D-F64A-95AF-2939860D6325}"/>
                </a:ext>
              </a:extLst>
            </p:cNvPr>
            <p:cNvSpPr/>
            <p:nvPr/>
          </p:nvSpPr>
          <p:spPr>
            <a:xfrm>
              <a:off x="936967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ihandform: Form 145">
              <a:extLst>
                <a:ext uri="{FF2B5EF4-FFF2-40B4-BE49-F238E27FC236}">
                  <a16:creationId xmlns:a16="http://schemas.microsoft.com/office/drawing/2014/main" id="{5600DA2B-A584-9F4F-80C0-8BE95E6C0A45}"/>
                </a:ext>
              </a:extLst>
            </p:cNvPr>
            <p:cNvSpPr/>
            <p:nvPr/>
          </p:nvSpPr>
          <p:spPr>
            <a:xfrm>
              <a:off x="1005565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1438 w 79057"/>
                <a:gd name="connsiteY5" fmla="*/ 384810 h 384810"/>
                <a:gd name="connsiteX6" fmla="*/ 9525 w 79057"/>
                <a:gd name="connsiteY6" fmla="*/ 384810 h 384810"/>
                <a:gd name="connsiteX7" fmla="*/ 9525 w 79057"/>
                <a:gd name="connsiteY7" fmla="*/ 118110 h 384810"/>
                <a:gd name="connsiteX8" fmla="*/ 71438 w 79057"/>
                <a:gd name="connsiteY8" fmla="*/ 118110 h 384810"/>
                <a:gd name="connsiteX9" fmla="*/ 71438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7" y="0"/>
                    <a:pt x="39052" y="0"/>
                  </a:cubicBezTo>
                  <a:cubicBezTo>
                    <a:pt x="61913" y="0"/>
                    <a:pt x="79058" y="16193"/>
                    <a:pt x="79058" y="38100"/>
                  </a:cubicBezTo>
                  <a:close/>
                  <a:moveTo>
                    <a:pt x="71438" y="384810"/>
                  </a:moveTo>
                  <a:lnTo>
                    <a:pt x="9525" y="384810"/>
                  </a:lnTo>
                  <a:lnTo>
                    <a:pt x="9525" y="118110"/>
                  </a:lnTo>
                  <a:lnTo>
                    <a:pt x="71438" y="118110"/>
                  </a:lnTo>
                  <a:lnTo>
                    <a:pt x="71438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Freihandform: Form 146">
              <a:extLst>
                <a:ext uri="{FF2B5EF4-FFF2-40B4-BE49-F238E27FC236}">
                  <a16:creationId xmlns:a16="http://schemas.microsoft.com/office/drawing/2014/main" id="{0ADFB78B-5A0B-EC48-B160-DB451C67D058}"/>
                </a:ext>
              </a:extLst>
            </p:cNvPr>
            <p:cNvSpPr/>
            <p:nvPr/>
          </p:nvSpPr>
          <p:spPr>
            <a:xfrm>
              <a:off x="1052044" y="332474"/>
              <a:ext cx="75649" cy="94240"/>
            </a:xfrm>
            <a:custGeom>
              <a:avLst/>
              <a:gdLst>
                <a:gd name="connsiteX0" fmla="*/ 222885 w 224789"/>
                <a:gd name="connsiteY0" fmla="*/ 237172 h 280034"/>
                <a:gd name="connsiteX1" fmla="*/ 127635 w 224789"/>
                <a:gd name="connsiteY1" fmla="*/ 280035 h 280034"/>
                <a:gd name="connsiteX2" fmla="*/ 0 w 224789"/>
                <a:gd name="connsiteY2" fmla="*/ 140970 h 280034"/>
                <a:gd name="connsiteX3" fmla="*/ 128588 w 224789"/>
                <a:gd name="connsiteY3" fmla="*/ 0 h 280034"/>
                <a:gd name="connsiteX4" fmla="*/ 224790 w 224789"/>
                <a:gd name="connsiteY4" fmla="*/ 45720 h 280034"/>
                <a:gd name="connsiteX5" fmla="*/ 181927 w 224789"/>
                <a:gd name="connsiteY5" fmla="*/ 86678 h 280034"/>
                <a:gd name="connsiteX6" fmla="*/ 128588 w 224789"/>
                <a:gd name="connsiteY6" fmla="*/ 57150 h 280034"/>
                <a:gd name="connsiteX7" fmla="*/ 62865 w 224789"/>
                <a:gd name="connsiteY7" fmla="*/ 140018 h 280034"/>
                <a:gd name="connsiteX8" fmla="*/ 128588 w 224789"/>
                <a:gd name="connsiteY8" fmla="*/ 222885 h 280034"/>
                <a:gd name="connsiteX9" fmla="*/ 183833 w 224789"/>
                <a:gd name="connsiteY9" fmla="*/ 193358 h 280034"/>
                <a:gd name="connsiteX10" fmla="*/ 222885 w 224789"/>
                <a:gd name="connsiteY10" fmla="*/ 237172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89" h="280034">
                  <a:moveTo>
                    <a:pt x="222885" y="237172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7" y="15240"/>
                    <a:pt x="224790" y="45720"/>
                  </a:cubicBezTo>
                  <a:lnTo>
                    <a:pt x="181927" y="86678"/>
                  </a:lnTo>
                  <a:cubicBezTo>
                    <a:pt x="166688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8"/>
                  </a:cubicBezTo>
                  <a:cubicBezTo>
                    <a:pt x="62865" y="189547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3" y="193358"/>
                  </a:cubicBezTo>
                  <a:lnTo>
                    <a:pt x="222885" y="237172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" name="Freihandform: Form 147">
              <a:extLst>
                <a:ext uri="{FF2B5EF4-FFF2-40B4-BE49-F238E27FC236}">
                  <a16:creationId xmlns:a16="http://schemas.microsoft.com/office/drawing/2014/main" id="{C6B7CD53-2D3F-8F4A-9C0F-459B22C64249}"/>
                </a:ext>
              </a:extLst>
            </p:cNvPr>
            <p:cNvSpPr/>
            <p:nvPr/>
          </p:nvSpPr>
          <p:spPr>
            <a:xfrm>
              <a:off x="1145644" y="293688"/>
              <a:ext cx="77252" cy="131103"/>
            </a:xfrm>
            <a:custGeom>
              <a:avLst/>
              <a:gdLst>
                <a:gd name="connsiteX0" fmla="*/ 229553 w 229552"/>
                <a:gd name="connsiteY0" fmla="*/ 388620 h 389572"/>
                <a:gd name="connsiteX1" fmla="*/ 167640 w 229552"/>
                <a:gd name="connsiteY1" fmla="*/ 388620 h 389572"/>
                <a:gd name="connsiteX2" fmla="*/ 167640 w 229552"/>
                <a:gd name="connsiteY2" fmla="*/ 236220 h 389572"/>
                <a:gd name="connsiteX3" fmla="*/ 118110 w 229552"/>
                <a:gd name="connsiteY3" fmla="*/ 171450 h 389572"/>
                <a:gd name="connsiteX4" fmla="*/ 62865 w 229552"/>
                <a:gd name="connsiteY4" fmla="*/ 236220 h 389572"/>
                <a:gd name="connsiteX5" fmla="*/ 62865 w 229552"/>
                <a:gd name="connsiteY5" fmla="*/ 389573 h 389572"/>
                <a:gd name="connsiteX6" fmla="*/ 0 w 229552"/>
                <a:gd name="connsiteY6" fmla="*/ 389573 h 389572"/>
                <a:gd name="connsiteX7" fmla="*/ 0 w 229552"/>
                <a:gd name="connsiteY7" fmla="*/ 15240 h 389572"/>
                <a:gd name="connsiteX8" fmla="*/ 61913 w 229552"/>
                <a:gd name="connsiteY8" fmla="*/ 0 h 389572"/>
                <a:gd name="connsiteX9" fmla="*/ 61913 w 229552"/>
                <a:gd name="connsiteY9" fmla="*/ 155258 h 389572"/>
                <a:gd name="connsiteX10" fmla="*/ 62865 w 229552"/>
                <a:gd name="connsiteY10" fmla="*/ 155258 h 389572"/>
                <a:gd name="connsiteX11" fmla="*/ 140970 w 229552"/>
                <a:gd name="connsiteY11" fmla="*/ 116205 h 389572"/>
                <a:gd name="connsiteX12" fmla="*/ 228600 w 229552"/>
                <a:gd name="connsiteY12" fmla="*/ 223838 h 389572"/>
                <a:gd name="connsiteX13" fmla="*/ 228600 w 229552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389572">
                  <a:moveTo>
                    <a:pt x="229553" y="388620"/>
                  </a:moveTo>
                  <a:lnTo>
                    <a:pt x="167640" y="388620"/>
                  </a:lnTo>
                  <a:lnTo>
                    <a:pt x="167640" y="236220"/>
                  </a:lnTo>
                  <a:cubicBezTo>
                    <a:pt x="167640" y="197168"/>
                    <a:pt x="155257" y="171450"/>
                    <a:pt x="118110" y="171450"/>
                  </a:cubicBezTo>
                  <a:cubicBezTo>
                    <a:pt x="75247" y="171450"/>
                    <a:pt x="62865" y="205740"/>
                    <a:pt x="62865" y="236220"/>
                  </a:cubicBezTo>
                  <a:lnTo>
                    <a:pt x="62865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2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" name="Freihandform: Form 148">
              <a:extLst>
                <a:ext uri="{FF2B5EF4-FFF2-40B4-BE49-F238E27FC236}">
                  <a16:creationId xmlns:a16="http://schemas.microsoft.com/office/drawing/2014/main" id="{03CC9F64-7804-5240-88A6-B67E28D0AD06}"/>
                </a:ext>
              </a:extLst>
            </p:cNvPr>
            <p:cNvSpPr/>
            <p:nvPr/>
          </p:nvSpPr>
          <p:spPr>
            <a:xfrm>
              <a:off x="1246937" y="359721"/>
              <a:ext cx="43915" cy="19874"/>
            </a:xfrm>
            <a:custGeom>
              <a:avLst/>
              <a:gdLst>
                <a:gd name="connsiteX0" fmla="*/ 130492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2 w 130492"/>
                <a:gd name="connsiteY3" fmla="*/ 0 h 59055"/>
                <a:gd name="connsiteX4" fmla="*/ 130492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2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2" y="0"/>
                  </a:lnTo>
                  <a:lnTo>
                    <a:pt x="130492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ihandform: Form 149">
              <a:extLst>
                <a:ext uri="{FF2B5EF4-FFF2-40B4-BE49-F238E27FC236}">
                  <a16:creationId xmlns:a16="http://schemas.microsoft.com/office/drawing/2014/main" id="{E6643B5A-CFDD-5C43-A59B-93938CABC24B}"/>
                </a:ext>
              </a:extLst>
            </p:cNvPr>
            <p:cNvSpPr/>
            <p:nvPr/>
          </p:nvSpPr>
          <p:spPr>
            <a:xfrm>
              <a:off x="1302071" y="300420"/>
              <a:ext cx="115397" cy="124051"/>
            </a:xfrm>
            <a:custGeom>
              <a:avLst/>
              <a:gdLst>
                <a:gd name="connsiteX0" fmla="*/ 136208 w 342900"/>
                <a:gd name="connsiteY0" fmla="*/ 0 h 368617"/>
                <a:gd name="connsiteX1" fmla="*/ 205740 w 342900"/>
                <a:gd name="connsiteY1" fmla="*/ 0 h 368617"/>
                <a:gd name="connsiteX2" fmla="*/ 342900 w 342900"/>
                <a:gd name="connsiteY2" fmla="*/ 368618 h 368617"/>
                <a:gd name="connsiteX3" fmla="*/ 271463 w 342900"/>
                <a:gd name="connsiteY3" fmla="*/ 368618 h 368617"/>
                <a:gd name="connsiteX4" fmla="*/ 244793 w 342900"/>
                <a:gd name="connsiteY4" fmla="*/ 290512 h 368617"/>
                <a:gd name="connsiteX5" fmla="*/ 96203 w 342900"/>
                <a:gd name="connsiteY5" fmla="*/ 290512 h 368617"/>
                <a:gd name="connsiteX6" fmla="*/ 69533 w 342900"/>
                <a:gd name="connsiteY6" fmla="*/ 368618 h 368617"/>
                <a:gd name="connsiteX7" fmla="*/ 0 w 342900"/>
                <a:gd name="connsiteY7" fmla="*/ 368618 h 368617"/>
                <a:gd name="connsiteX8" fmla="*/ 136208 w 342900"/>
                <a:gd name="connsiteY8" fmla="*/ 0 h 368617"/>
                <a:gd name="connsiteX9" fmla="*/ 116205 w 342900"/>
                <a:gd name="connsiteY9" fmla="*/ 231458 h 368617"/>
                <a:gd name="connsiteX10" fmla="*/ 223838 w 342900"/>
                <a:gd name="connsiteY10" fmla="*/ 231458 h 368617"/>
                <a:gd name="connsiteX11" fmla="*/ 170498 w 342900"/>
                <a:gd name="connsiteY11" fmla="*/ 75247 h 368617"/>
                <a:gd name="connsiteX12" fmla="*/ 169545 w 342900"/>
                <a:gd name="connsiteY12" fmla="*/ 75247 h 368617"/>
                <a:gd name="connsiteX13" fmla="*/ 116205 w 342900"/>
                <a:gd name="connsiteY13" fmla="*/ 231458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2900" h="368617">
                  <a:moveTo>
                    <a:pt x="136208" y="0"/>
                  </a:moveTo>
                  <a:lnTo>
                    <a:pt x="205740" y="0"/>
                  </a:lnTo>
                  <a:lnTo>
                    <a:pt x="342900" y="368618"/>
                  </a:lnTo>
                  <a:lnTo>
                    <a:pt x="271463" y="368618"/>
                  </a:lnTo>
                  <a:lnTo>
                    <a:pt x="244793" y="290512"/>
                  </a:lnTo>
                  <a:lnTo>
                    <a:pt x="96203" y="290512"/>
                  </a:lnTo>
                  <a:lnTo>
                    <a:pt x="69533" y="368618"/>
                  </a:lnTo>
                  <a:lnTo>
                    <a:pt x="0" y="368618"/>
                  </a:lnTo>
                  <a:lnTo>
                    <a:pt x="136208" y="0"/>
                  </a:lnTo>
                  <a:close/>
                  <a:moveTo>
                    <a:pt x="116205" y="231458"/>
                  </a:moveTo>
                  <a:lnTo>
                    <a:pt x="223838" y="231458"/>
                  </a:lnTo>
                  <a:lnTo>
                    <a:pt x="170498" y="75247"/>
                  </a:lnTo>
                  <a:lnTo>
                    <a:pt x="169545" y="75247"/>
                  </a:lnTo>
                  <a:lnTo>
                    <a:pt x="116205" y="231458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ihandform: Form 150">
              <a:extLst>
                <a:ext uri="{FF2B5EF4-FFF2-40B4-BE49-F238E27FC236}">
                  <a16:creationId xmlns:a16="http://schemas.microsoft.com/office/drawing/2014/main" id="{D26AF907-03C7-FA42-B615-832617429969}"/>
                </a:ext>
              </a:extLst>
            </p:cNvPr>
            <p:cNvSpPr/>
            <p:nvPr/>
          </p:nvSpPr>
          <p:spPr>
            <a:xfrm>
              <a:off x="1436060" y="293688"/>
              <a:ext cx="20835" cy="130783"/>
            </a:xfrm>
            <a:custGeom>
              <a:avLst/>
              <a:gdLst>
                <a:gd name="connsiteX0" fmla="*/ 61913 w 61912"/>
                <a:gd name="connsiteY0" fmla="*/ 388620 h 388620"/>
                <a:gd name="connsiteX1" fmla="*/ 0 w 61912"/>
                <a:gd name="connsiteY1" fmla="*/ 388620 h 388620"/>
                <a:gd name="connsiteX2" fmla="*/ 0 w 61912"/>
                <a:gd name="connsiteY2" fmla="*/ 14288 h 388620"/>
                <a:gd name="connsiteX3" fmla="*/ 61913 w 61912"/>
                <a:gd name="connsiteY3" fmla="*/ 0 h 388620"/>
                <a:gd name="connsiteX4" fmla="*/ 61913 w 61912"/>
                <a:gd name="connsiteY4" fmla="*/ 388620 h 3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8620">
                  <a:moveTo>
                    <a:pt x="61913" y="388620"/>
                  </a:moveTo>
                  <a:lnTo>
                    <a:pt x="0" y="388620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ihandform: Form 151">
              <a:extLst>
                <a:ext uri="{FF2B5EF4-FFF2-40B4-BE49-F238E27FC236}">
                  <a16:creationId xmlns:a16="http://schemas.microsoft.com/office/drawing/2014/main" id="{98F9BDF6-AE59-C44A-8626-FCA4C438AE9A}"/>
                </a:ext>
              </a:extLst>
            </p:cNvPr>
            <p:cNvSpPr/>
            <p:nvPr/>
          </p:nvSpPr>
          <p:spPr>
            <a:xfrm>
              <a:off x="1479334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3355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" name="Freihandform: Form 152">
              <a:extLst>
                <a:ext uri="{FF2B5EF4-FFF2-40B4-BE49-F238E27FC236}">
                  <a16:creationId xmlns:a16="http://schemas.microsoft.com/office/drawing/2014/main" id="{97588694-F74D-B543-BF65-516DF62D573B}"/>
                </a:ext>
              </a:extLst>
            </p:cNvPr>
            <p:cNvSpPr/>
            <p:nvPr/>
          </p:nvSpPr>
          <p:spPr>
            <a:xfrm>
              <a:off x="1572613" y="334718"/>
              <a:ext cx="85906" cy="89753"/>
            </a:xfrm>
            <a:custGeom>
              <a:avLst/>
              <a:gdLst>
                <a:gd name="connsiteX0" fmla="*/ 255270 w 255269"/>
                <a:gd name="connsiteY0" fmla="*/ 266700 h 266700"/>
                <a:gd name="connsiteX1" fmla="*/ 183832 w 255269"/>
                <a:gd name="connsiteY1" fmla="*/ 266700 h 266700"/>
                <a:gd name="connsiteX2" fmla="*/ 126682 w 255269"/>
                <a:gd name="connsiteY2" fmla="*/ 174307 h 266700"/>
                <a:gd name="connsiteX3" fmla="*/ 125730 w 255269"/>
                <a:gd name="connsiteY3" fmla="*/ 174307 h 266700"/>
                <a:gd name="connsiteX4" fmla="*/ 70485 w 255269"/>
                <a:gd name="connsiteY4" fmla="*/ 266700 h 266700"/>
                <a:gd name="connsiteX5" fmla="*/ 0 w 255269"/>
                <a:gd name="connsiteY5" fmla="*/ 266700 h 266700"/>
                <a:gd name="connsiteX6" fmla="*/ 91440 w 255269"/>
                <a:gd name="connsiteY6" fmla="*/ 128588 h 266700"/>
                <a:gd name="connsiteX7" fmla="*/ 6667 w 255269"/>
                <a:gd name="connsiteY7" fmla="*/ 0 h 266700"/>
                <a:gd name="connsiteX8" fmla="*/ 77152 w 255269"/>
                <a:gd name="connsiteY8" fmla="*/ 0 h 266700"/>
                <a:gd name="connsiteX9" fmla="*/ 127635 w 255269"/>
                <a:gd name="connsiteY9" fmla="*/ 81915 h 266700"/>
                <a:gd name="connsiteX10" fmla="*/ 128588 w 255269"/>
                <a:gd name="connsiteY10" fmla="*/ 81915 h 266700"/>
                <a:gd name="connsiteX11" fmla="*/ 178117 w 255269"/>
                <a:gd name="connsiteY11" fmla="*/ 0 h 266700"/>
                <a:gd name="connsiteX12" fmla="*/ 247650 w 255269"/>
                <a:gd name="connsiteY12" fmla="*/ 0 h 266700"/>
                <a:gd name="connsiteX13" fmla="*/ 163830 w 255269"/>
                <a:gd name="connsiteY13" fmla="*/ 127635 h 266700"/>
                <a:gd name="connsiteX14" fmla="*/ 255270 w 255269"/>
                <a:gd name="connsiteY1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269" h="266700">
                  <a:moveTo>
                    <a:pt x="255270" y="266700"/>
                  </a:moveTo>
                  <a:lnTo>
                    <a:pt x="183832" y="266700"/>
                  </a:lnTo>
                  <a:lnTo>
                    <a:pt x="126682" y="174307"/>
                  </a:lnTo>
                  <a:lnTo>
                    <a:pt x="125730" y="174307"/>
                  </a:lnTo>
                  <a:lnTo>
                    <a:pt x="70485" y="266700"/>
                  </a:lnTo>
                  <a:lnTo>
                    <a:pt x="0" y="266700"/>
                  </a:lnTo>
                  <a:lnTo>
                    <a:pt x="91440" y="128588"/>
                  </a:lnTo>
                  <a:lnTo>
                    <a:pt x="6667" y="0"/>
                  </a:lnTo>
                  <a:lnTo>
                    <a:pt x="77152" y="0"/>
                  </a:lnTo>
                  <a:lnTo>
                    <a:pt x="127635" y="81915"/>
                  </a:lnTo>
                  <a:lnTo>
                    <a:pt x="128588" y="81915"/>
                  </a:lnTo>
                  <a:lnTo>
                    <a:pt x="178117" y="0"/>
                  </a:lnTo>
                  <a:lnTo>
                    <a:pt x="247650" y="0"/>
                  </a:lnTo>
                  <a:lnTo>
                    <a:pt x="163830" y="127635"/>
                  </a:lnTo>
                  <a:lnTo>
                    <a:pt x="255270" y="26670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ihandform: Form 153">
              <a:extLst>
                <a:ext uri="{FF2B5EF4-FFF2-40B4-BE49-F238E27FC236}">
                  <a16:creationId xmlns:a16="http://schemas.microsoft.com/office/drawing/2014/main" id="{71F0FABB-571B-EE45-BBF5-1BD649E61A7A}"/>
                </a:ext>
              </a:extLst>
            </p:cNvPr>
            <p:cNvSpPr/>
            <p:nvPr/>
          </p:nvSpPr>
          <p:spPr>
            <a:xfrm>
              <a:off x="1669733" y="332795"/>
              <a:ext cx="75975" cy="93920"/>
            </a:xfrm>
            <a:custGeom>
              <a:avLst/>
              <a:gdLst>
                <a:gd name="connsiteX0" fmla="*/ 114317 w 225759"/>
                <a:gd name="connsiteY0" fmla="*/ 107632 h 279082"/>
                <a:gd name="connsiteX1" fmla="*/ 164799 w 225759"/>
                <a:gd name="connsiteY1" fmla="*/ 113347 h 279082"/>
                <a:gd name="connsiteX2" fmla="*/ 164799 w 225759"/>
                <a:gd name="connsiteY2" fmla="*/ 103822 h 279082"/>
                <a:gd name="connsiteX3" fmla="*/ 105744 w 225759"/>
                <a:gd name="connsiteY3" fmla="*/ 52388 h 279082"/>
                <a:gd name="connsiteX4" fmla="*/ 38117 w 225759"/>
                <a:gd name="connsiteY4" fmla="*/ 67628 h 279082"/>
                <a:gd name="connsiteX5" fmla="*/ 24782 w 225759"/>
                <a:gd name="connsiteY5" fmla="*/ 15240 h 279082"/>
                <a:gd name="connsiteX6" fmla="*/ 112412 w 225759"/>
                <a:gd name="connsiteY6" fmla="*/ 0 h 279082"/>
                <a:gd name="connsiteX7" fmla="*/ 225759 w 225759"/>
                <a:gd name="connsiteY7" fmla="*/ 102870 h 279082"/>
                <a:gd name="connsiteX8" fmla="*/ 225759 w 225759"/>
                <a:gd name="connsiteY8" fmla="*/ 273368 h 279082"/>
                <a:gd name="connsiteX9" fmla="*/ 166704 w 225759"/>
                <a:gd name="connsiteY9" fmla="*/ 273368 h 279082"/>
                <a:gd name="connsiteX10" fmla="*/ 166704 w 225759"/>
                <a:gd name="connsiteY10" fmla="*/ 244793 h 279082"/>
                <a:gd name="connsiteX11" fmla="*/ 165752 w 225759"/>
                <a:gd name="connsiteY11" fmla="*/ 244793 h 279082"/>
                <a:gd name="connsiteX12" fmla="*/ 87647 w 225759"/>
                <a:gd name="connsiteY12" fmla="*/ 279083 h 279082"/>
                <a:gd name="connsiteX13" fmla="*/ 17 w 225759"/>
                <a:gd name="connsiteY13" fmla="*/ 194310 h 279082"/>
                <a:gd name="connsiteX14" fmla="*/ 114317 w 225759"/>
                <a:gd name="connsiteY14" fmla="*/ 107632 h 279082"/>
                <a:gd name="connsiteX15" fmla="*/ 103839 w 225759"/>
                <a:gd name="connsiteY15" fmla="*/ 232410 h 279082"/>
                <a:gd name="connsiteX16" fmla="*/ 164799 w 225759"/>
                <a:gd name="connsiteY16" fmla="*/ 200025 h 279082"/>
                <a:gd name="connsiteX17" fmla="*/ 164799 w 225759"/>
                <a:gd name="connsiteY17" fmla="*/ 154305 h 279082"/>
                <a:gd name="connsiteX18" fmla="*/ 120984 w 225759"/>
                <a:gd name="connsiteY18" fmla="*/ 149543 h 279082"/>
                <a:gd name="connsiteX19" fmla="*/ 59072 w 225759"/>
                <a:gd name="connsiteY19" fmla="*/ 193358 h 279082"/>
                <a:gd name="connsiteX20" fmla="*/ 103839 w 225759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5759" h="279082">
                  <a:moveTo>
                    <a:pt x="114317" y="107632"/>
                  </a:moveTo>
                  <a:cubicBezTo>
                    <a:pt x="131462" y="107632"/>
                    <a:pt x="147654" y="108585"/>
                    <a:pt x="164799" y="113347"/>
                  </a:cubicBezTo>
                  <a:lnTo>
                    <a:pt x="164799" y="103822"/>
                  </a:lnTo>
                  <a:cubicBezTo>
                    <a:pt x="164799" y="69532"/>
                    <a:pt x="144797" y="52388"/>
                    <a:pt x="105744" y="52388"/>
                  </a:cubicBezTo>
                  <a:cubicBezTo>
                    <a:pt x="83837" y="52388"/>
                    <a:pt x="60024" y="57150"/>
                    <a:pt x="38117" y="67628"/>
                  </a:cubicBezTo>
                  <a:lnTo>
                    <a:pt x="24782" y="15240"/>
                  </a:lnTo>
                  <a:cubicBezTo>
                    <a:pt x="49547" y="5715"/>
                    <a:pt x="81932" y="0"/>
                    <a:pt x="112412" y="0"/>
                  </a:cubicBezTo>
                  <a:cubicBezTo>
                    <a:pt x="187659" y="0"/>
                    <a:pt x="225759" y="35243"/>
                    <a:pt x="225759" y="102870"/>
                  </a:cubicBezTo>
                  <a:lnTo>
                    <a:pt x="225759" y="273368"/>
                  </a:lnTo>
                  <a:lnTo>
                    <a:pt x="166704" y="273368"/>
                  </a:lnTo>
                  <a:lnTo>
                    <a:pt x="166704" y="244793"/>
                  </a:lnTo>
                  <a:lnTo>
                    <a:pt x="165752" y="244793"/>
                  </a:lnTo>
                  <a:cubicBezTo>
                    <a:pt x="142892" y="268605"/>
                    <a:pt x="119079" y="279083"/>
                    <a:pt x="87647" y="279083"/>
                  </a:cubicBezTo>
                  <a:cubicBezTo>
                    <a:pt x="34307" y="279083"/>
                    <a:pt x="17" y="245745"/>
                    <a:pt x="17" y="194310"/>
                  </a:cubicBezTo>
                  <a:cubicBezTo>
                    <a:pt x="-936" y="138113"/>
                    <a:pt x="39069" y="107632"/>
                    <a:pt x="114317" y="107632"/>
                  </a:cubicBezTo>
                  <a:close/>
                  <a:moveTo>
                    <a:pt x="103839" y="232410"/>
                  </a:moveTo>
                  <a:cubicBezTo>
                    <a:pt x="126699" y="232410"/>
                    <a:pt x="147654" y="220980"/>
                    <a:pt x="164799" y="200025"/>
                  </a:cubicBezTo>
                  <a:lnTo>
                    <a:pt x="164799" y="154305"/>
                  </a:lnTo>
                  <a:cubicBezTo>
                    <a:pt x="150512" y="150495"/>
                    <a:pt x="135272" y="149543"/>
                    <a:pt x="120984" y="149543"/>
                  </a:cubicBezTo>
                  <a:cubicBezTo>
                    <a:pt x="81932" y="149543"/>
                    <a:pt x="59072" y="164783"/>
                    <a:pt x="59072" y="193358"/>
                  </a:cubicBezTo>
                  <a:cubicBezTo>
                    <a:pt x="59072" y="217170"/>
                    <a:pt x="76217" y="232410"/>
                    <a:pt x="103839" y="23241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9" name="Freihandform: Form 154">
              <a:extLst>
                <a:ext uri="{FF2B5EF4-FFF2-40B4-BE49-F238E27FC236}">
                  <a16:creationId xmlns:a16="http://schemas.microsoft.com/office/drawing/2014/main" id="{6F35B898-AF9E-B24C-8095-1B2E00B5976C}"/>
                </a:ext>
              </a:extLst>
            </p:cNvPr>
            <p:cNvSpPr/>
            <p:nvPr/>
          </p:nvSpPr>
          <p:spPr>
            <a:xfrm>
              <a:off x="1772314" y="332795"/>
              <a:ext cx="77252" cy="91997"/>
            </a:xfrm>
            <a:custGeom>
              <a:avLst/>
              <a:gdLst>
                <a:gd name="connsiteX0" fmla="*/ 229553 w 229552"/>
                <a:gd name="connsiteY0" fmla="*/ 272415 h 273367"/>
                <a:gd name="connsiteX1" fmla="*/ 166688 w 229552"/>
                <a:gd name="connsiteY1" fmla="*/ 272415 h 273367"/>
                <a:gd name="connsiteX2" fmla="*/ 166688 w 229552"/>
                <a:gd name="connsiteY2" fmla="*/ 120015 h 273367"/>
                <a:gd name="connsiteX3" fmla="*/ 117157 w 229552"/>
                <a:gd name="connsiteY3" fmla="*/ 55245 h 273367"/>
                <a:gd name="connsiteX4" fmla="*/ 61913 w 229552"/>
                <a:gd name="connsiteY4" fmla="*/ 120015 h 273367"/>
                <a:gd name="connsiteX5" fmla="*/ 61913 w 229552"/>
                <a:gd name="connsiteY5" fmla="*/ 273368 h 273367"/>
                <a:gd name="connsiteX6" fmla="*/ 0 w 229552"/>
                <a:gd name="connsiteY6" fmla="*/ 273368 h 273367"/>
                <a:gd name="connsiteX7" fmla="*/ 0 w 229552"/>
                <a:gd name="connsiteY7" fmla="*/ 6668 h 273367"/>
                <a:gd name="connsiteX8" fmla="*/ 61913 w 229552"/>
                <a:gd name="connsiteY8" fmla="*/ 6668 h 273367"/>
                <a:gd name="connsiteX9" fmla="*/ 61913 w 229552"/>
                <a:gd name="connsiteY9" fmla="*/ 39053 h 273367"/>
                <a:gd name="connsiteX10" fmla="*/ 62865 w 229552"/>
                <a:gd name="connsiteY10" fmla="*/ 39053 h 273367"/>
                <a:gd name="connsiteX11" fmla="*/ 140970 w 229552"/>
                <a:gd name="connsiteY11" fmla="*/ 0 h 273367"/>
                <a:gd name="connsiteX12" fmla="*/ 228600 w 229552"/>
                <a:gd name="connsiteY12" fmla="*/ 107632 h 273367"/>
                <a:gd name="connsiteX13" fmla="*/ 228600 w 229552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273367">
                  <a:moveTo>
                    <a:pt x="229553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7" y="55245"/>
                    <a:pt x="117157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7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ihandform: Form 155">
              <a:extLst>
                <a:ext uri="{FF2B5EF4-FFF2-40B4-BE49-F238E27FC236}">
                  <a16:creationId xmlns:a16="http://schemas.microsoft.com/office/drawing/2014/main" id="{F31686E7-1238-1D42-9AAE-AEFC064F817E}"/>
                </a:ext>
              </a:extLst>
            </p:cNvPr>
            <p:cNvSpPr/>
            <p:nvPr/>
          </p:nvSpPr>
          <p:spPr>
            <a:xfrm>
              <a:off x="1871684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3 w 248602"/>
                <a:gd name="connsiteY5" fmla="*/ 0 h 396239"/>
                <a:gd name="connsiteX6" fmla="*/ 248603 w 248602"/>
                <a:gd name="connsiteY6" fmla="*/ 389573 h 396239"/>
                <a:gd name="connsiteX7" fmla="*/ 187643 w 248602"/>
                <a:gd name="connsiteY7" fmla="*/ 389573 h 396239"/>
                <a:gd name="connsiteX8" fmla="*/ 187643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1913 w 248602"/>
                <a:gd name="connsiteY12" fmla="*/ 255270 h 396239"/>
                <a:gd name="connsiteX13" fmla="*/ 123825 w 248602"/>
                <a:gd name="connsiteY13" fmla="*/ 340995 h 396239"/>
                <a:gd name="connsiteX14" fmla="*/ 187643 w 248602"/>
                <a:gd name="connsiteY14" fmla="*/ 305753 h 396239"/>
                <a:gd name="connsiteX15" fmla="*/ 187643 w 248602"/>
                <a:gd name="connsiteY15" fmla="*/ 207645 h 396239"/>
                <a:gd name="connsiteX16" fmla="*/ 123825 w 248602"/>
                <a:gd name="connsiteY16" fmla="*/ 172402 h 396239"/>
                <a:gd name="connsiteX17" fmla="*/ 61913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3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3" y="0"/>
                  </a:lnTo>
                  <a:lnTo>
                    <a:pt x="248603" y="389573"/>
                  </a:lnTo>
                  <a:lnTo>
                    <a:pt x="187643" y="389573"/>
                  </a:lnTo>
                  <a:lnTo>
                    <a:pt x="187643" y="358140"/>
                  </a:lnTo>
                  <a:lnTo>
                    <a:pt x="186690" y="358140"/>
                  </a:lnTo>
                  <a:cubicBezTo>
                    <a:pt x="167640" y="381953"/>
                    <a:pt x="140018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1913" y="255270"/>
                  </a:moveTo>
                  <a:cubicBezTo>
                    <a:pt x="61913" y="309563"/>
                    <a:pt x="84772" y="340995"/>
                    <a:pt x="123825" y="340995"/>
                  </a:cubicBezTo>
                  <a:cubicBezTo>
                    <a:pt x="147638" y="340995"/>
                    <a:pt x="167640" y="329565"/>
                    <a:pt x="187643" y="305753"/>
                  </a:cubicBezTo>
                  <a:lnTo>
                    <a:pt x="187643" y="207645"/>
                  </a:lnTo>
                  <a:cubicBezTo>
                    <a:pt x="169545" y="183833"/>
                    <a:pt x="149543" y="172402"/>
                    <a:pt x="123825" y="172402"/>
                  </a:cubicBezTo>
                  <a:cubicBezTo>
                    <a:pt x="82868" y="172402"/>
                    <a:pt x="61913" y="201930"/>
                    <a:pt x="61913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Freihandform: Form 156">
              <a:extLst>
                <a:ext uri="{FF2B5EF4-FFF2-40B4-BE49-F238E27FC236}">
                  <a16:creationId xmlns:a16="http://schemas.microsoft.com/office/drawing/2014/main" id="{9573ACD1-98CF-3D47-8F2D-806BC94B7645}"/>
                </a:ext>
              </a:extLst>
            </p:cNvPr>
            <p:cNvSpPr/>
            <p:nvPr/>
          </p:nvSpPr>
          <p:spPr>
            <a:xfrm>
              <a:off x="197810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7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3" y="264795"/>
                    <a:pt x="172402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90488" y="50482"/>
                    <a:pt x="67627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2" name="Freihandform: Form 157">
              <a:extLst>
                <a:ext uri="{FF2B5EF4-FFF2-40B4-BE49-F238E27FC236}">
                  <a16:creationId xmlns:a16="http://schemas.microsoft.com/office/drawing/2014/main" id="{5833A8CA-68BA-1D42-ADB9-DD476590B3FA}"/>
                </a:ext>
              </a:extLst>
            </p:cNvPr>
            <p:cNvSpPr/>
            <p:nvPr/>
          </p:nvSpPr>
          <p:spPr>
            <a:xfrm>
              <a:off x="2083566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3" name="Freihandform: Form 158">
              <a:extLst>
                <a:ext uri="{FF2B5EF4-FFF2-40B4-BE49-F238E27FC236}">
                  <a16:creationId xmlns:a16="http://schemas.microsoft.com/office/drawing/2014/main" id="{38CDB2DE-A029-F143-A449-BDAACA6CB6BE}"/>
                </a:ext>
              </a:extLst>
            </p:cNvPr>
            <p:cNvSpPr/>
            <p:nvPr/>
          </p:nvSpPr>
          <p:spPr>
            <a:xfrm>
              <a:off x="2150561" y="359721"/>
              <a:ext cx="43915" cy="19874"/>
            </a:xfrm>
            <a:custGeom>
              <a:avLst/>
              <a:gdLst>
                <a:gd name="connsiteX0" fmla="*/ 130493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3 w 130492"/>
                <a:gd name="connsiteY3" fmla="*/ 0 h 59055"/>
                <a:gd name="connsiteX4" fmla="*/ 130493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3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3" y="0"/>
                  </a:lnTo>
                  <a:lnTo>
                    <a:pt x="130493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" name="Freihandform: Form 159">
              <a:extLst>
                <a:ext uri="{FF2B5EF4-FFF2-40B4-BE49-F238E27FC236}">
                  <a16:creationId xmlns:a16="http://schemas.microsoft.com/office/drawing/2014/main" id="{2E3EBA2D-AAD7-5F44-A166-ABBB3A44348D}"/>
                </a:ext>
              </a:extLst>
            </p:cNvPr>
            <p:cNvSpPr/>
            <p:nvPr/>
          </p:nvSpPr>
          <p:spPr>
            <a:xfrm>
              <a:off x="2221081" y="300420"/>
              <a:ext cx="97126" cy="126295"/>
            </a:xfrm>
            <a:custGeom>
              <a:avLst/>
              <a:gdLst>
                <a:gd name="connsiteX0" fmla="*/ 288607 w 288607"/>
                <a:gd name="connsiteY0" fmla="*/ 222885 h 375284"/>
                <a:gd name="connsiteX1" fmla="*/ 143827 w 288607"/>
                <a:gd name="connsiteY1" fmla="*/ 375285 h 375284"/>
                <a:gd name="connsiteX2" fmla="*/ 0 w 288607"/>
                <a:gd name="connsiteY2" fmla="*/ 222885 h 375284"/>
                <a:gd name="connsiteX3" fmla="*/ 0 w 288607"/>
                <a:gd name="connsiteY3" fmla="*/ 0 h 375284"/>
                <a:gd name="connsiteX4" fmla="*/ 66675 w 288607"/>
                <a:gd name="connsiteY4" fmla="*/ 0 h 375284"/>
                <a:gd name="connsiteX5" fmla="*/ 66675 w 288607"/>
                <a:gd name="connsiteY5" fmla="*/ 219075 h 375284"/>
                <a:gd name="connsiteX6" fmla="*/ 144780 w 288607"/>
                <a:gd name="connsiteY6" fmla="*/ 312420 h 375284"/>
                <a:gd name="connsiteX7" fmla="*/ 220980 w 288607"/>
                <a:gd name="connsiteY7" fmla="*/ 219075 h 375284"/>
                <a:gd name="connsiteX8" fmla="*/ 220980 w 288607"/>
                <a:gd name="connsiteY8" fmla="*/ 0 h 375284"/>
                <a:gd name="connsiteX9" fmla="*/ 287655 w 288607"/>
                <a:gd name="connsiteY9" fmla="*/ 0 h 375284"/>
                <a:gd name="connsiteX10" fmla="*/ 287655 w 288607"/>
                <a:gd name="connsiteY10" fmla="*/ 222885 h 37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8607" h="375284">
                  <a:moveTo>
                    <a:pt x="288607" y="222885"/>
                  </a:moveTo>
                  <a:cubicBezTo>
                    <a:pt x="288607" y="311468"/>
                    <a:pt x="242888" y="375285"/>
                    <a:pt x="143827" y="375285"/>
                  </a:cubicBezTo>
                  <a:cubicBezTo>
                    <a:pt x="45720" y="375285"/>
                    <a:pt x="0" y="312420"/>
                    <a:pt x="0" y="222885"/>
                  </a:cubicBezTo>
                  <a:lnTo>
                    <a:pt x="0" y="0"/>
                  </a:lnTo>
                  <a:lnTo>
                    <a:pt x="66675" y="0"/>
                  </a:lnTo>
                  <a:lnTo>
                    <a:pt x="66675" y="219075"/>
                  </a:lnTo>
                  <a:cubicBezTo>
                    <a:pt x="66675" y="274320"/>
                    <a:pt x="90488" y="312420"/>
                    <a:pt x="144780" y="312420"/>
                  </a:cubicBezTo>
                  <a:cubicBezTo>
                    <a:pt x="199073" y="312420"/>
                    <a:pt x="220980" y="275272"/>
                    <a:pt x="220980" y="219075"/>
                  </a:cubicBezTo>
                  <a:lnTo>
                    <a:pt x="220980" y="0"/>
                  </a:lnTo>
                  <a:lnTo>
                    <a:pt x="287655" y="0"/>
                  </a:lnTo>
                  <a:lnTo>
                    <a:pt x="287655" y="22288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" name="Freihandform: Form 160">
              <a:extLst>
                <a:ext uri="{FF2B5EF4-FFF2-40B4-BE49-F238E27FC236}">
                  <a16:creationId xmlns:a16="http://schemas.microsoft.com/office/drawing/2014/main" id="{CB811BC1-B517-F04A-82E8-C60B78A199D1}"/>
                </a:ext>
              </a:extLst>
            </p:cNvPr>
            <p:cNvSpPr/>
            <p:nvPr/>
          </p:nvSpPr>
          <p:spPr>
            <a:xfrm>
              <a:off x="2346415" y="332795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8 h 273367"/>
                <a:gd name="connsiteX6" fmla="*/ 0 w 228600"/>
                <a:gd name="connsiteY6" fmla="*/ 273368 h 273367"/>
                <a:gd name="connsiteX7" fmla="*/ 0 w 228600"/>
                <a:gd name="connsiteY7" fmla="*/ 6668 h 273367"/>
                <a:gd name="connsiteX8" fmla="*/ 61913 w 228600"/>
                <a:gd name="connsiteY8" fmla="*/ 6668 h 273367"/>
                <a:gd name="connsiteX9" fmla="*/ 61913 w 228600"/>
                <a:gd name="connsiteY9" fmla="*/ 39053 h 273367"/>
                <a:gd name="connsiteX10" fmla="*/ 62865 w 228600"/>
                <a:gd name="connsiteY10" fmla="*/ 39053 h 273367"/>
                <a:gd name="connsiteX11" fmla="*/ 140970 w 228600"/>
                <a:gd name="connsiteY11" fmla="*/ 0 h 273367"/>
                <a:gd name="connsiteX12" fmla="*/ 228600 w 228600"/>
                <a:gd name="connsiteY12" fmla="*/ 107632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8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ihandform: Form 161">
              <a:extLst>
                <a:ext uri="{FF2B5EF4-FFF2-40B4-BE49-F238E27FC236}">
                  <a16:creationId xmlns:a16="http://schemas.microsoft.com/office/drawing/2014/main" id="{E2703D52-5297-3C48-B86D-DCFEA836ACA9}"/>
                </a:ext>
              </a:extLst>
            </p:cNvPr>
            <p:cNvSpPr/>
            <p:nvPr/>
          </p:nvSpPr>
          <p:spPr>
            <a:xfrm>
              <a:off x="2447067" y="294971"/>
              <a:ext cx="26605" cy="129501"/>
            </a:xfrm>
            <a:custGeom>
              <a:avLst/>
              <a:gdLst>
                <a:gd name="connsiteX0" fmla="*/ 79057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7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7" y="38100"/>
                  </a:moveTo>
                  <a:cubicBezTo>
                    <a:pt x="79057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7" y="16193"/>
                    <a:pt x="79057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" name="Freihandform: Form 162">
              <a:extLst>
                <a:ext uri="{FF2B5EF4-FFF2-40B4-BE49-F238E27FC236}">
                  <a16:creationId xmlns:a16="http://schemas.microsoft.com/office/drawing/2014/main" id="{DCA81DDD-FB1B-B648-8F82-E70860C4CE4D}"/>
                </a:ext>
              </a:extLst>
            </p:cNvPr>
            <p:cNvSpPr/>
            <p:nvPr/>
          </p:nvSpPr>
          <p:spPr>
            <a:xfrm>
              <a:off x="2488418" y="335039"/>
              <a:ext cx="87189" cy="89753"/>
            </a:xfrm>
            <a:custGeom>
              <a:avLst/>
              <a:gdLst>
                <a:gd name="connsiteX0" fmla="*/ 259080 w 259079"/>
                <a:gd name="connsiteY0" fmla="*/ 0 h 266700"/>
                <a:gd name="connsiteX1" fmla="*/ 161925 w 259079"/>
                <a:gd name="connsiteY1" fmla="*/ 266700 h 266700"/>
                <a:gd name="connsiteX2" fmla="*/ 97155 w 259079"/>
                <a:gd name="connsiteY2" fmla="*/ 266700 h 266700"/>
                <a:gd name="connsiteX3" fmla="*/ 0 w 259079"/>
                <a:gd name="connsiteY3" fmla="*/ 0 h 266700"/>
                <a:gd name="connsiteX4" fmla="*/ 68580 w 259079"/>
                <a:gd name="connsiteY4" fmla="*/ 0 h 266700"/>
                <a:gd name="connsiteX5" fmla="*/ 129540 w 259079"/>
                <a:gd name="connsiteY5" fmla="*/ 193358 h 266700"/>
                <a:gd name="connsiteX6" fmla="*/ 130492 w 259079"/>
                <a:gd name="connsiteY6" fmla="*/ 193358 h 266700"/>
                <a:gd name="connsiteX7" fmla="*/ 191452 w 259079"/>
                <a:gd name="connsiteY7" fmla="*/ 0 h 266700"/>
                <a:gd name="connsiteX8" fmla="*/ 259080 w 259079"/>
                <a:gd name="connsiteY8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079" h="266700">
                  <a:moveTo>
                    <a:pt x="259080" y="0"/>
                  </a:moveTo>
                  <a:lnTo>
                    <a:pt x="161925" y="266700"/>
                  </a:lnTo>
                  <a:lnTo>
                    <a:pt x="97155" y="266700"/>
                  </a:lnTo>
                  <a:lnTo>
                    <a:pt x="0" y="0"/>
                  </a:lnTo>
                  <a:lnTo>
                    <a:pt x="68580" y="0"/>
                  </a:lnTo>
                  <a:lnTo>
                    <a:pt x="129540" y="193358"/>
                  </a:lnTo>
                  <a:lnTo>
                    <a:pt x="130492" y="193358"/>
                  </a:lnTo>
                  <a:lnTo>
                    <a:pt x="191452" y="0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ihandform: Form 163">
              <a:extLst>
                <a:ext uri="{FF2B5EF4-FFF2-40B4-BE49-F238E27FC236}">
                  <a16:creationId xmlns:a16="http://schemas.microsoft.com/office/drawing/2014/main" id="{01936875-CBF0-F349-804D-4C37C944AB17}"/>
                </a:ext>
              </a:extLst>
            </p:cNvPr>
            <p:cNvSpPr/>
            <p:nvPr/>
          </p:nvSpPr>
          <p:spPr>
            <a:xfrm>
              <a:off x="2585223" y="332795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8 w 242887"/>
                <a:gd name="connsiteY6" fmla="*/ 225743 h 279082"/>
                <a:gd name="connsiteX7" fmla="*/ 198120 w 242887"/>
                <a:gd name="connsiteY7" fmla="*/ 194310 h 279082"/>
                <a:gd name="connsiteX8" fmla="*/ 237173 w 242887"/>
                <a:gd name="connsiteY8" fmla="*/ 235268 h 279082"/>
                <a:gd name="connsiteX9" fmla="*/ 132398 w 242887"/>
                <a:gd name="connsiteY9" fmla="*/ 279083 h 279082"/>
                <a:gd name="connsiteX10" fmla="*/ 62865 w 242887"/>
                <a:gd name="connsiteY10" fmla="*/ 115253 h 279082"/>
                <a:gd name="connsiteX11" fmla="*/ 183833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3" y="201930"/>
                    <a:pt x="94298" y="225743"/>
                    <a:pt x="132398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3" y="235268"/>
                  </a:lnTo>
                  <a:cubicBezTo>
                    <a:pt x="206693" y="264795"/>
                    <a:pt x="173355" y="279083"/>
                    <a:pt x="132398" y="279083"/>
                  </a:cubicBezTo>
                  <a:close/>
                  <a:moveTo>
                    <a:pt x="62865" y="115253"/>
                  </a:moveTo>
                  <a:lnTo>
                    <a:pt x="183833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" name="Freihandform: Form 165">
              <a:extLst>
                <a:ext uri="{FF2B5EF4-FFF2-40B4-BE49-F238E27FC236}">
                  <a16:creationId xmlns:a16="http://schemas.microsoft.com/office/drawing/2014/main" id="{92C51272-86B6-4B48-A4AE-D472CA82B923}"/>
                </a:ext>
              </a:extLst>
            </p:cNvPr>
            <p:cNvSpPr/>
            <p:nvPr/>
          </p:nvSpPr>
          <p:spPr>
            <a:xfrm>
              <a:off x="2690683" y="332713"/>
              <a:ext cx="53852" cy="91758"/>
            </a:xfrm>
            <a:custGeom>
              <a:avLst/>
              <a:gdLst>
                <a:gd name="connsiteX0" fmla="*/ 160020 w 160019"/>
                <a:gd name="connsiteY0" fmla="*/ 5005 h 272657"/>
                <a:gd name="connsiteX1" fmla="*/ 150495 w 160019"/>
                <a:gd name="connsiteY1" fmla="*/ 68823 h 272657"/>
                <a:gd name="connsiteX2" fmla="*/ 116205 w 160019"/>
                <a:gd name="connsiteY2" fmla="*/ 60250 h 272657"/>
                <a:gd name="connsiteX3" fmla="*/ 61913 w 160019"/>
                <a:gd name="connsiteY3" fmla="*/ 135498 h 272657"/>
                <a:gd name="connsiteX4" fmla="*/ 61913 w 160019"/>
                <a:gd name="connsiteY4" fmla="*/ 272658 h 272657"/>
                <a:gd name="connsiteX5" fmla="*/ 0 w 160019"/>
                <a:gd name="connsiteY5" fmla="*/ 272658 h 272657"/>
                <a:gd name="connsiteX6" fmla="*/ 0 w 160019"/>
                <a:gd name="connsiteY6" fmla="*/ 5958 h 272657"/>
                <a:gd name="connsiteX7" fmla="*/ 60960 w 160019"/>
                <a:gd name="connsiteY7" fmla="*/ 5958 h 272657"/>
                <a:gd name="connsiteX8" fmla="*/ 60960 w 160019"/>
                <a:gd name="connsiteY8" fmla="*/ 40248 h 272657"/>
                <a:gd name="connsiteX9" fmla="*/ 61913 w 160019"/>
                <a:gd name="connsiteY9" fmla="*/ 40248 h 272657"/>
                <a:gd name="connsiteX10" fmla="*/ 131445 w 160019"/>
                <a:gd name="connsiteY10" fmla="*/ 243 h 272657"/>
                <a:gd name="connsiteX11" fmla="*/ 160020 w 160019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19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" name="Freihandform: Form 166">
              <a:extLst>
                <a:ext uri="{FF2B5EF4-FFF2-40B4-BE49-F238E27FC236}">
                  <a16:creationId xmlns:a16="http://schemas.microsoft.com/office/drawing/2014/main" id="{2C3A0B47-9D82-FE45-9457-BF81CD2FA7A6}"/>
                </a:ext>
              </a:extLst>
            </p:cNvPr>
            <p:cNvSpPr/>
            <p:nvPr/>
          </p:nvSpPr>
          <p:spPr>
            <a:xfrm>
              <a:off x="2754472" y="332474"/>
              <a:ext cx="69238" cy="94240"/>
            </a:xfrm>
            <a:custGeom>
              <a:avLst/>
              <a:gdLst>
                <a:gd name="connsiteX0" fmla="*/ 29527 w 205739"/>
                <a:gd name="connsiteY0" fmla="*/ 198120 h 280034"/>
                <a:gd name="connsiteX1" fmla="*/ 104775 w 205739"/>
                <a:gd name="connsiteY1" fmla="*/ 227647 h 280034"/>
                <a:gd name="connsiteX2" fmla="*/ 143827 w 205739"/>
                <a:gd name="connsiteY2" fmla="*/ 200978 h 280034"/>
                <a:gd name="connsiteX3" fmla="*/ 10477 w 205739"/>
                <a:gd name="connsiteY3" fmla="*/ 82868 h 280034"/>
                <a:gd name="connsiteX4" fmla="*/ 111442 w 205739"/>
                <a:gd name="connsiteY4" fmla="*/ 0 h 280034"/>
                <a:gd name="connsiteX5" fmla="*/ 203835 w 205739"/>
                <a:gd name="connsiteY5" fmla="*/ 27622 h 280034"/>
                <a:gd name="connsiteX6" fmla="*/ 174307 w 205739"/>
                <a:gd name="connsiteY6" fmla="*/ 76200 h 280034"/>
                <a:gd name="connsiteX7" fmla="*/ 110490 w 205739"/>
                <a:gd name="connsiteY7" fmla="*/ 52387 h 280034"/>
                <a:gd name="connsiteX8" fmla="*/ 72390 w 205739"/>
                <a:gd name="connsiteY8" fmla="*/ 77153 h 280034"/>
                <a:gd name="connsiteX9" fmla="*/ 205740 w 205739"/>
                <a:gd name="connsiteY9" fmla="*/ 195262 h 280034"/>
                <a:gd name="connsiteX10" fmla="*/ 102870 w 205739"/>
                <a:gd name="connsiteY10" fmla="*/ 280035 h 280034"/>
                <a:gd name="connsiteX11" fmla="*/ 0 w 205739"/>
                <a:gd name="connsiteY11" fmla="*/ 247650 h 280034"/>
                <a:gd name="connsiteX12" fmla="*/ 29527 w 205739"/>
                <a:gd name="connsiteY12" fmla="*/ 198120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39" h="280034">
                  <a:moveTo>
                    <a:pt x="29527" y="198120"/>
                  </a:moveTo>
                  <a:cubicBezTo>
                    <a:pt x="56197" y="218122"/>
                    <a:pt x="80963" y="227647"/>
                    <a:pt x="104775" y="227647"/>
                  </a:cubicBezTo>
                  <a:cubicBezTo>
                    <a:pt x="127635" y="227647"/>
                    <a:pt x="143827" y="217170"/>
                    <a:pt x="143827" y="200978"/>
                  </a:cubicBezTo>
                  <a:cubicBezTo>
                    <a:pt x="143827" y="155258"/>
                    <a:pt x="10477" y="171450"/>
                    <a:pt x="10477" y="82868"/>
                  </a:cubicBezTo>
                  <a:cubicBezTo>
                    <a:pt x="10477" y="33338"/>
                    <a:pt x="51435" y="0"/>
                    <a:pt x="111442" y="0"/>
                  </a:cubicBezTo>
                  <a:cubicBezTo>
                    <a:pt x="143827" y="0"/>
                    <a:pt x="175260" y="9525"/>
                    <a:pt x="203835" y="27622"/>
                  </a:cubicBezTo>
                  <a:lnTo>
                    <a:pt x="174307" y="76200"/>
                  </a:lnTo>
                  <a:cubicBezTo>
                    <a:pt x="151447" y="60960"/>
                    <a:pt x="130492" y="52387"/>
                    <a:pt x="110490" y="52387"/>
                  </a:cubicBezTo>
                  <a:cubicBezTo>
                    <a:pt x="87630" y="52387"/>
                    <a:pt x="72390" y="61912"/>
                    <a:pt x="72390" y="77153"/>
                  </a:cubicBezTo>
                  <a:cubicBezTo>
                    <a:pt x="72390" y="120968"/>
                    <a:pt x="205740" y="105728"/>
                    <a:pt x="205740" y="195262"/>
                  </a:cubicBezTo>
                  <a:cubicBezTo>
                    <a:pt x="205740" y="245745"/>
                    <a:pt x="164782" y="280035"/>
                    <a:pt x="102870" y="280035"/>
                  </a:cubicBezTo>
                  <a:cubicBezTo>
                    <a:pt x="67627" y="280035"/>
                    <a:pt x="31432" y="268605"/>
                    <a:pt x="0" y="247650"/>
                  </a:cubicBezTo>
                  <a:lnTo>
                    <a:pt x="29527" y="1981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" name="Freihandform: Form 168">
              <a:extLst>
                <a:ext uri="{FF2B5EF4-FFF2-40B4-BE49-F238E27FC236}">
                  <a16:creationId xmlns:a16="http://schemas.microsoft.com/office/drawing/2014/main" id="{FD97DAD5-B085-5D44-BE42-8F3B9EE9F595}"/>
                </a:ext>
              </a:extLst>
            </p:cNvPr>
            <p:cNvSpPr/>
            <p:nvPr/>
          </p:nvSpPr>
          <p:spPr>
            <a:xfrm>
              <a:off x="2843264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3 w 79057"/>
                <a:gd name="connsiteY1" fmla="*/ 76200 h 384810"/>
                <a:gd name="connsiteX2" fmla="*/ 0 w 79057"/>
                <a:gd name="connsiteY2" fmla="*/ 38100 h 384810"/>
                <a:gd name="connsiteX3" fmla="*/ 39053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3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3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" name="Freihandform: Form 169">
              <a:extLst>
                <a:ext uri="{FF2B5EF4-FFF2-40B4-BE49-F238E27FC236}">
                  <a16:creationId xmlns:a16="http://schemas.microsoft.com/office/drawing/2014/main" id="{D8ECE762-73AE-2C47-9441-EA7230658360}"/>
                </a:ext>
              </a:extLst>
            </p:cNvPr>
            <p:cNvSpPr/>
            <p:nvPr/>
          </p:nvSpPr>
          <p:spPr>
            <a:xfrm>
              <a:off x="2884935" y="306189"/>
              <a:ext cx="55775" cy="120525"/>
            </a:xfrm>
            <a:custGeom>
              <a:avLst/>
              <a:gdLst>
                <a:gd name="connsiteX0" fmla="*/ 165735 w 165735"/>
                <a:gd name="connsiteY0" fmla="*/ 295275 h 358139"/>
                <a:gd name="connsiteX1" fmla="*/ 165735 w 165735"/>
                <a:gd name="connsiteY1" fmla="*/ 348615 h 358139"/>
                <a:gd name="connsiteX2" fmla="*/ 113348 w 165735"/>
                <a:gd name="connsiteY2" fmla="*/ 358140 h 358139"/>
                <a:gd name="connsiteX3" fmla="*/ 40958 w 165735"/>
                <a:gd name="connsiteY3" fmla="*/ 282892 h 358139"/>
                <a:gd name="connsiteX4" fmla="*/ 40958 w 165735"/>
                <a:gd name="connsiteY4" fmla="*/ 137160 h 358139"/>
                <a:gd name="connsiteX5" fmla="*/ 0 w 165735"/>
                <a:gd name="connsiteY5" fmla="*/ 137160 h 358139"/>
                <a:gd name="connsiteX6" fmla="*/ 0 w 165735"/>
                <a:gd name="connsiteY6" fmla="*/ 85725 h 358139"/>
                <a:gd name="connsiteX7" fmla="*/ 40005 w 165735"/>
                <a:gd name="connsiteY7" fmla="*/ 85725 h 358139"/>
                <a:gd name="connsiteX8" fmla="*/ 40005 w 165735"/>
                <a:gd name="connsiteY8" fmla="*/ 13335 h 358139"/>
                <a:gd name="connsiteX9" fmla="*/ 101918 w 165735"/>
                <a:gd name="connsiteY9" fmla="*/ 0 h 358139"/>
                <a:gd name="connsiteX10" fmla="*/ 101918 w 165735"/>
                <a:gd name="connsiteY10" fmla="*/ 86677 h 358139"/>
                <a:gd name="connsiteX11" fmla="*/ 165735 w 165735"/>
                <a:gd name="connsiteY11" fmla="*/ 86677 h 358139"/>
                <a:gd name="connsiteX12" fmla="*/ 165735 w 165735"/>
                <a:gd name="connsiteY12" fmla="*/ 138113 h 358139"/>
                <a:gd name="connsiteX13" fmla="*/ 101918 w 165735"/>
                <a:gd name="connsiteY13" fmla="*/ 138113 h 358139"/>
                <a:gd name="connsiteX14" fmla="*/ 101918 w 165735"/>
                <a:gd name="connsiteY14" fmla="*/ 269558 h 358139"/>
                <a:gd name="connsiteX15" fmla="*/ 130493 w 165735"/>
                <a:gd name="connsiteY15" fmla="*/ 304800 h 358139"/>
                <a:gd name="connsiteX16" fmla="*/ 165735 w 165735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5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8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3"/>
                    <a:pt x="110490" y="304800"/>
                    <a:pt x="130493" y="304800"/>
                  </a:cubicBezTo>
                  <a:cubicBezTo>
                    <a:pt x="141923" y="303848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" name="Freihandform: Form 170">
              <a:extLst>
                <a:ext uri="{FF2B5EF4-FFF2-40B4-BE49-F238E27FC236}">
                  <a16:creationId xmlns:a16="http://schemas.microsoft.com/office/drawing/2014/main" id="{268398A3-39FF-4648-9FD9-E1F75E54D12C}"/>
                </a:ext>
              </a:extLst>
            </p:cNvPr>
            <p:cNvSpPr/>
            <p:nvPr/>
          </p:nvSpPr>
          <p:spPr>
            <a:xfrm>
              <a:off x="2957058" y="296573"/>
              <a:ext cx="75970" cy="130142"/>
            </a:xfrm>
            <a:custGeom>
              <a:avLst/>
              <a:gdLst>
                <a:gd name="connsiteX0" fmla="*/ 114300 w 225742"/>
                <a:gd name="connsiteY0" fmla="*/ 215265 h 386714"/>
                <a:gd name="connsiteX1" fmla="*/ 164783 w 225742"/>
                <a:gd name="connsiteY1" fmla="*/ 220980 h 386714"/>
                <a:gd name="connsiteX2" fmla="*/ 164783 w 225742"/>
                <a:gd name="connsiteY2" fmla="*/ 211455 h 386714"/>
                <a:gd name="connsiteX3" fmla="*/ 105728 w 225742"/>
                <a:gd name="connsiteY3" fmla="*/ 160020 h 386714"/>
                <a:gd name="connsiteX4" fmla="*/ 38100 w 225742"/>
                <a:gd name="connsiteY4" fmla="*/ 175260 h 386714"/>
                <a:gd name="connsiteX5" fmla="*/ 24765 w 225742"/>
                <a:gd name="connsiteY5" fmla="*/ 122873 h 386714"/>
                <a:gd name="connsiteX6" fmla="*/ 112395 w 225742"/>
                <a:gd name="connsiteY6" fmla="*/ 107632 h 386714"/>
                <a:gd name="connsiteX7" fmla="*/ 225743 w 225742"/>
                <a:gd name="connsiteY7" fmla="*/ 210502 h 386714"/>
                <a:gd name="connsiteX8" fmla="*/ 225743 w 225742"/>
                <a:gd name="connsiteY8" fmla="*/ 381000 h 386714"/>
                <a:gd name="connsiteX9" fmla="*/ 166688 w 225742"/>
                <a:gd name="connsiteY9" fmla="*/ 381000 h 386714"/>
                <a:gd name="connsiteX10" fmla="*/ 166688 w 225742"/>
                <a:gd name="connsiteY10" fmla="*/ 352425 h 386714"/>
                <a:gd name="connsiteX11" fmla="*/ 165735 w 225742"/>
                <a:gd name="connsiteY11" fmla="*/ 352425 h 386714"/>
                <a:gd name="connsiteX12" fmla="*/ 87630 w 225742"/>
                <a:gd name="connsiteY12" fmla="*/ 386715 h 386714"/>
                <a:gd name="connsiteX13" fmla="*/ 0 w 225742"/>
                <a:gd name="connsiteY13" fmla="*/ 301942 h 386714"/>
                <a:gd name="connsiteX14" fmla="*/ 114300 w 225742"/>
                <a:gd name="connsiteY14" fmla="*/ 215265 h 386714"/>
                <a:gd name="connsiteX15" fmla="*/ 63818 w 225742"/>
                <a:gd name="connsiteY15" fmla="*/ 72390 h 386714"/>
                <a:gd name="connsiteX16" fmla="*/ 26670 w 225742"/>
                <a:gd name="connsiteY16" fmla="*/ 36195 h 386714"/>
                <a:gd name="connsiteX17" fmla="*/ 63818 w 225742"/>
                <a:gd name="connsiteY17" fmla="*/ 0 h 386714"/>
                <a:gd name="connsiteX18" fmla="*/ 100965 w 225742"/>
                <a:gd name="connsiteY18" fmla="*/ 36195 h 386714"/>
                <a:gd name="connsiteX19" fmla="*/ 63818 w 225742"/>
                <a:gd name="connsiteY19" fmla="*/ 72390 h 386714"/>
                <a:gd name="connsiteX20" fmla="*/ 103823 w 225742"/>
                <a:gd name="connsiteY20" fmla="*/ 340042 h 386714"/>
                <a:gd name="connsiteX21" fmla="*/ 164783 w 225742"/>
                <a:gd name="connsiteY21" fmla="*/ 307658 h 386714"/>
                <a:gd name="connsiteX22" fmla="*/ 164783 w 225742"/>
                <a:gd name="connsiteY22" fmla="*/ 261938 h 386714"/>
                <a:gd name="connsiteX23" fmla="*/ 120968 w 225742"/>
                <a:gd name="connsiteY23" fmla="*/ 257175 h 386714"/>
                <a:gd name="connsiteX24" fmla="*/ 59055 w 225742"/>
                <a:gd name="connsiteY24" fmla="*/ 300990 h 386714"/>
                <a:gd name="connsiteX25" fmla="*/ 103823 w 225742"/>
                <a:gd name="connsiteY25" fmla="*/ 340042 h 386714"/>
                <a:gd name="connsiteX26" fmla="*/ 172403 w 225742"/>
                <a:gd name="connsiteY26" fmla="*/ 72390 h 386714"/>
                <a:gd name="connsiteX27" fmla="*/ 135255 w 225742"/>
                <a:gd name="connsiteY27" fmla="*/ 36195 h 386714"/>
                <a:gd name="connsiteX28" fmla="*/ 172403 w 225742"/>
                <a:gd name="connsiteY28" fmla="*/ 0 h 386714"/>
                <a:gd name="connsiteX29" fmla="*/ 209550 w 225742"/>
                <a:gd name="connsiteY29" fmla="*/ 36195 h 386714"/>
                <a:gd name="connsiteX30" fmla="*/ 172403 w 225742"/>
                <a:gd name="connsiteY30" fmla="*/ 72390 h 38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4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2"/>
                    <a:pt x="112395" y="107632"/>
                  </a:cubicBezTo>
                  <a:cubicBezTo>
                    <a:pt x="187643" y="107632"/>
                    <a:pt x="225743" y="142875"/>
                    <a:pt x="225743" y="210502"/>
                  </a:cubicBezTo>
                  <a:lnTo>
                    <a:pt x="225743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8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8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8" y="72390"/>
                  </a:cubicBezTo>
                  <a:close/>
                  <a:moveTo>
                    <a:pt x="103823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1938"/>
                  </a:lnTo>
                  <a:cubicBezTo>
                    <a:pt x="150495" y="258127"/>
                    <a:pt x="135255" y="257175"/>
                    <a:pt x="120968" y="257175"/>
                  </a:cubicBezTo>
                  <a:cubicBezTo>
                    <a:pt x="81915" y="257175"/>
                    <a:pt x="59055" y="272415"/>
                    <a:pt x="59055" y="300990"/>
                  </a:cubicBezTo>
                  <a:cubicBezTo>
                    <a:pt x="59055" y="324803"/>
                    <a:pt x="76200" y="340042"/>
                    <a:pt x="103823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" name="Freihandform: Form 171">
              <a:extLst>
                <a:ext uri="{FF2B5EF4-FFF2-40B4-BE49-F238E27FC236}">
                  <a16:creationId xmlns:a16="http://schemas.microsoft.com/office/drawing/2014/main" id="{DEEB7B98-F8C7-214A-AF07-80D38697E5EF}"/>
                </a:ext>
              </a:extLst>
            </p:cNvPr>
            <p:cNvSpPr/>
            <p:nvPr/>
          </p:nvSpPr>
          <p:spPr>
            <a:xfrm>
              <a:off x="3049376" y="306189"/>
              <a:ext cx="55775" cy="120525"/>
            </a:xfrm>
            <a:custGeom>
              <a:avLst/>
              <a:gdLst>
                <a:gd name="connsiteX0" fmla="*/ 165735 w 165734"/>
                <a:gd name="connsiteY0" fmla="*/ 295275 h 358139"/>
                <a:gd name="connsiteX1" fmla="*/ 165735 w 165734"/>
                <a:gd name="connsiteY1" fmla="*/ 348615 h 358139"/>
                <a:gd name="connsiteX2" fmla="*/ 113347 w 165734"/>
                <a:gd name="connsiteY2" fmla="*/ 358140 h 358139"/>
                <a:gd name="connsiteX3" fmla="*/ 40957 w 165734"/>
                <a:gd name="connsiteY3" fmla="*/ 282892 h 358139"/>
                <a:gd name="connsiteX4" fmla="*/ 40957 w 165734"/>
                <a:gd name="connsiteY4" fmla="*/ 137160 h 358139"/>
                <a:gd name="connsiteX5" fmla="*/ 0 w 165734"/>
                <a:gd name="connsiteY5" fmla="*/ 137160 h 358139"/>
                <a:gd name="connsiteX6" fmla="*/ 0 w 165734"/>
                <a:gd name="connsiteY6" fmla="*/ 85725 h 358139"/>
                <a:gd name="connsiteX7" fmla="*/ 40005 w 165734"/>
                <a:gd name="connsiteY7" fmla="*/ 85725 h 358139"/>
                <a:gd name="connsiteX8" fmla="*/ 40005 w 165734"/>
                <a:gd name="connsiteY8" fmla="*/ 13335 h 358139"/>
                <a:gd name="connsiteX9" fmla="*/ 101917 w 165734"/>
                <a:gd name="connsiteY9" fmla="*/ 0 h 358139"/>
                <a:gd name="connsiteX10" fmla="*/ 101917 w 165734"/>
                <a:gd name="connsiteY10" fmla="*/ 86677 h 358139"/>
                <a:gd name="connsiteX11" fmla="*/ 165735 w 165734"/>
                <a:gd name="connsiteY11" fmla="*/ 86677 h 358139"/>
                <a:gd name="connsiteX12" fmla="*/ 165735 w 165734"/>
                <a:gd name="connsiteY12" fmla="*/ 138113 h 358139"/>
                <a:gd name="connsiteX13" fmla="*/ 101917 w 165734"/>
                <a:gd name="connsiteY13" fmla="*/ 138113 h 358139"/>
                <a:gd name="connsiteX14" fmla="*/ 101917 w 165734"/>
                <a:gd name="connsiteY14" fmla="*/ 269558 h 358139"/>
                <a:gd name="connsiteX15" fmla="*/ 130492 w 165734"/>
                <a:gd name="connsiteY15" fmla="*/ 304800 h 358139"/>
                <a:gd name="connsiteX16" fmla="*/ 165735 w 165734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7" y="0"/>
                  </a:lnTo>
                  <a:lnTo>
                    <a:pt x="101917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7" y="138113"/>
                  </a:lnTo>
                  <a:lnTo>
                    <a:pt x="101917" y="269558"/>
                  </a:lnTo>
                  <a:cubicBezTo>
                    <a:pt x="101917" y="294323"/>
                    <a:pt x="110490" y="304800"/>
                    <a:pt x="130492" y="304800"/>
                  </a:cubicBezTo>
                  <a:cubicBezTo>
                    <a:pt x="142875" y="303848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" name="Freihandform: Form 172">
              <a:extLst>
                <a:ext uri="{FF2B5EF4-FFF2-40B4-BE49-F238E27FC236}">
                  <a16:creationId xmlns:a16="http://schemas.microsoft.com/office/drawing/2014/main" id="{B0794D66-9071-5140-AC48-F2C47D431BC6}"/>
                </a:ext>
              </a:extLst>
            </p:cNvPr>
            <p:cNvSpPr/>
            <p:nvPr/>
          </p:nvSpPr>
          <p:spPr>
            <a:xfrm>
              <a:off x="510639" y="494671"/>
              <a:ext cx="92638" cy="124051"/>
            </a:xfrm>
            <a:custGeom>
              <a:avLst/>
              <a:gdLst>
                <a:gd name="connsiteX0" fmla="*/ 275273 w 275272"/>
                <a:gd name="connsiteY0" fmla="*/ 60960 h 368617"/>
                <a:gd name="connsiteX1" fmla="*/ 170498 w 275272"/>
                <a:gd name="connsiteY1" fmla="*/ 60960 h 368617"/>
                <a:gd name="connsiteX2" fmla="*/ 170498 w 275272"/>
                <a:gd name="connsiteY2" fmla="*/ 368617 h 368617"/>
                <a:gd name="connsiteX3" fmla="*/ 104775 w 275272"/>
                <a:gd name="connsiteY3" fmla="*/ 368617 h 368617"/>
                <a:gd name="connsiteX4" fmla="*/ 104775 w 275272"/>
                <a:gd name="connsiteY4" fmla="*/ 60960 h 368617"/>
                <a:gd name="connsiteX5" fmla="*/ 0 w 275272"/>
                <a:gd name="connsiteY5" fmla="*/ 60960 h 368617"/>
                <a:gd name="connsiteX6" fmla="*/ 0 w 275272"/>
                <a:gd name="connsiteY6" fmla="*/ 0 h 368617"/>
                <a:gd name="connsiteX7" fmla="*/ 275273 w 275272"/>
                <a:gd name="connsiteY7" fmla="*/ 0 h 368617"/>
                <a:gd name="connsiteX8" fmla="*/ 275273 w 275272"/>
                <a:gd name="connsiteY8" fmla="*/ 60960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272" h="368617">
                  <a:moveTo>
                    <a:pt x="275273" y="60960"/>
                  </a:moveTo>
                  <a:lnTo>
                    <a:pt x="170498" y="60960"/>
                  </a:lnTo>
                  <a:lnTo>
                    <a:pt x="170498" y="368617"/>
                  </a:lnTo>
                  <a:lnTo>
                    <a:pt x="104775" y="368617"/>
                  </a:lnTo>
                  <a:lnTo>
                    <a:pt x="104775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275273" y="0"/>
                  </a:lnTo>
                  <a:lnTo>
                    <a:pt x="275273" y="6096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" name="Freihandform: Form 173">
              <a:extLst>
                <a:ext uri="{FF2B5EF4-FFF2-40B4-BE49-F238E27FC236}">
                  <a16:creationId xmlns:a16="http://schemas.microsoft.com/office/drawing/2014/main" id="{41947595-CA8E-5241-98C0-5EFA06643BED}"/>
                </a:ext>
              </a:extLst>
            </p:cNvPr>
            <p:cNvSpPr/>
            <p:nvPr/>
          </p:nvSpPr>
          <p:spPr>
            <a:xfrm>
              <a:off x="603919" y="526726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3817 w 242887"/>
                <a:gd name="connsiteY5" fmla="*/ 160972 h 279082"/>
                <a:gd name="connsiteX6" fmla="*/ 133350 w 242887"/>
                <a:gd name="connsiteY6" fmla="*/ 225742 h 279082"/>
                <a:gd name="connsiteX7" fmla="*/ 199073 w 242887"/>
                <a:gd name="connsiteY7" fmla="*/ 194310 h 279082"/>
                <a:gd name="connsiteX8" fmla="*/ 238125 w 242887"/>
                <a:gd name="connsiteY8" fmla="*/ 235267 h 279082"/>
                <a:gd name="connsiteX9" fmla="*/ 132398 w 242887"/>
                <a:gd name="connsiteY9" fmla="*/ 279083 h 279082"/>
                <a:gd name="connsiteX10" fmla="*/ 62865 w 242887"/>
                <a:gd name="connsiteY10" fmla="*/ 115252 h 279082"/>
                <a:gd name="connsiteX11" fmla="*/ 183833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3817" y="160972"/>
                  </a:lnTo>
                  <a:cubicBezTo>
                    <a:pt x="70485" y="201930"/>
                    <a:pt x="95250" y="225742"/>
                    <a:pt x="133350" y="225742"/>
                  </a:cubicBezTo>
                  <a:cubicBezTo>
                    <a:pt x="158115" y="225742"/>
                    <a:pt x="178117" y="216217"/>
                    <a:pt x="199073" y="194310"/>
                  </a:cubicBezTo>
                  <a:lnTo>
                    <a:pt x="238125" y="235267"/>
                  </a:lnTo>
                  <a:cubicBezTo>
                    <a:pt x="206692" y="264795"/>
                    <a:pt x="172402" y="279083"/>
                    <a:pt x="132398" y="279083"/>
                  </a:cubicBezTo>
                  <a:close/>
                  <a:moveTo>
                    <a:pt x="62865" y="115252"/>
                  </a:moveTo>
                  <a:lnTo>
                    <a:pt x="183833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" name="Freihandform: Form 174">
              <a:extLst>
                <a:ext uri="{FF2B5EF4-FFF2-40B4-BE49-F238E27FC236}">
                  <a16:creationId xmlns:a16="http://schemas.microsoft.com/office/drawing/2014/main" id="{F7EB5DA7-F9C3-684D-838F-266E140A7655}"/>
                </a:ext>
              </a:extLst>
            </p:cNvPr>
            <p:cNvSpPr/>
            <p:nvPr/>
          </p:nvSpPr>
          <p:spPr>
            <a:xfrm>
              <a:off x="703929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3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3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6688" y="66675"/>
                    <a:pt x="149543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3" y="222885"/>
                    <a:pt x="166688" y="213360"/>
                    <a:pt x="183833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" name="Freihandform: Form 175">
              <a:extLst>
                <a:ext uri="{FF2B5EF4-FFF2-40B4-BE49-F238E27FC236}">
                  <a16:creationId xmlns:a16="http://schemas.microsoft.com/office/drawing/2014/main" id="{5E2D2D99-EF02-1D4D-9F6A-DEB889A0447B}"/>
                </a:ext>
              </a:extLst>
            </p:cNvPr>
            <p:cNvSpPr/>
            <p:nvPr/>
          </p:nvSpPr>
          <p:spPr>
            <a:xfrm>
              <a:off x="79785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" name="Freihandform: Form 176">
              <a:extLst>
                <a:ext uri="{FF2B5EF4-FFF2-40B4-BE49-F238E27FC236}">
                  <a16:creationId xmlns:a16="http://schemas.microsoft.com/office/drawing/2014/main" id="{2F91FC47-FBF2-C346-8E62-806EB9B2438F}"/>
                </a:ext>
              </a:extLst>
            </p:cNvPr>
            <p:cNvSpPr/>
            <p:nvPr/>
          </p:nvSpPr>
          <p:spPr>
            <a:xfrm>
              <a:off x="901707" y="526726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7 h 273367"/>
                <a:gd name="connsiteX6" fmla="*/ 0 w 228600"/>
                <a:gd name="connsiteY6" fmla="*/ 273367 h 273367"/>
                <a:gd name="connsiteX7" fmla="*/ 0 w 228600"/>
                <a:gd name="connsiteY7" fmla="*/ 6667 h 273367"/>
                <a:gd name="connsiteX8" fmla="*/ 61913 w 228600"/>
                <a:gd name="connsiteY8" fmla="*/ 6667 h 273367"/>
                <a:gd name="connsiteX9" fmla="*/ 61913 w 228600"/>
                <a:gd name="connsiteY9" fmla="*/ 39052 h 273367"/>
                <a:gd name="connsiteX10" fmla="*/ 62865 w 228600"/>
                <a:gd name="connsiteY10" fmla="*/ 39052 h 273367"/>
                <a:gd name="connsiteX11" fmla="*/ 140970 w 228600"/>
                <a:gd name="connsiteY11" fmla="*/ 0 h 273367"/>
                <a:gd name="connsiteX12" fmla="*/ 228600 w 228600"/>
                <a:gd name="connsiteY12" fmla="*/ 107633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7"/>
                  </a:lnTo>
                  <a:lnTo>
                    <a:pt x="0" y="273367"/>
                  </a:lnTo>
                  <a:lnTo>
                    <a:pt x="0" y="6667"/>
                  </a:lnTo>
                  <a:lnTo>
                    <a:pt x="61913" y="6667"/>
                  </a:lnTo>
                  <a:lnTo>
                    <a:pt x="61913" y="39052"/>
                  </a:lnTo>
                  <a:lnTo>
                    <a:pt x="62865" y="39052"/>
                  </a:lnTo>
                  <a:cubicBezTo>
                    <a:pt x="78105" y="15240"/>
                    <a:pt x="106680" y="0"/>
                    <a:pt x="140970" y="0"/>
                  </a:cubicBezTo>
                  <a:cubicBezTo>
                    <a:pt x="201930" y="0"/>
                    <a:pt x="228600" y="44767"/>
                    <a:pt x="228600" y="107633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ihandform: Form 177">
              <a:extLst>
                <a:ext uri="{FF2B5EF4-FFF2-40B4-BE49-F238E27FC236}">
                  <a16:creationId xmlns:a16="http://schemas.microsoft.com/office/drawing/2014/main" id="{A4630EB4-B754-944C-9CB6-CE520408D1BF}"/>
                </a:ext>
              </a:extLst>
            </p:cNvPr>
            <p:cNvSpPr/>
            <p:nvPr/>
          </p:nvSpPr>
          <p:spPr>
            <a:xfrm>
              <a:off x="1002359" y="488901"/>
              <a:ext cx="26605" cy="129501"/>
            </a:xfrm>
            <a:custGeom>
              <a:avLst/>
              <a:gdLst>
                <a:gd name="connsiteX0" fmla="*/ 79058 w 79057"/>
                <a:gd name="connsiteY0" fmla="*/ 38100 h 384809"/>
                <a:gd name="connsiteX1" fmla="*/ 39052 w 79057"/>
                <a:gd name="connsiteY1" fmla="*/ 76200 h 384809"/>
                <a:gd name="connsiteX2" fmla="*/ 0 w 79057"/>
                <a:gd name="connsiteY2" fmla="*/ 38100 h 384809"/>
                <a:gd name="connsiteX3" fmla="*/ 39052 w 79057"/>
                <a:gd name="connsiteY3" fmla="*/ 0 h 384809"/>
                <a:gd name="connsiteX4" fmla="*/ 79058 w 79057"/>
                <a:gd name="connsiteY4" fmla="*/ 38100 h 384809"/>
                <a:gd name="connsiteX5" fmla="*/ 70485 w 79057"/>
                <a:gd name="connsiteY5" fmla="*/ 384810 h 384809"/>
                <a:gd name="connsiteX6" fmla="*/ 8572 w 79057"/>
                <a:gd name="connsiteY6" fmla="*/ 384810 h 384809"/>
                <a:gd name="connsiteX7" fmla="*/ 8572 w 79057"/>
                <a:gd name="connsiteY7" fmla="*/ 118110 h 384809"/>
                <a:gd name="connsiteX8" fmla="*/ 70485 w 79057"/>
                <a:gd name="connsiteY8" fmla="*/ 118110 h 384809"/>
                <a:gd name="connsiteX9" fmla="*/ 70485 w 79057"/>
                <a:gd name="connsiteY9" fmla="*/ 384810 h 38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09">
                  <a:moveTo>
                    <a:pt x="79058" y="38100"/>
                  </a:moveTo>
                  <a:cubicBezTo>
                    <a:pt x="79058" y="60008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2"/>
                    <a:pt x="18097" y="0"/>
                    <a:pt x="39052" y="0"/>
                  </a:cubicBezTo>
                  <a:cubicBezTo>
                    <a:pt x="60960" y="0"/>
                    <a:pt x="79058" y="16192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2" y="384810"/>
                  </a:lnTo>
                  <a:lnTo>
                    <a:pt x="8572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" name="Freihandform: Form 178">
              <a:extLst>
                <a:ext uri="{FF2B5EF4-FFF2-40B4-BE49-F238E27FC236}">
                  <a16:creationId xmlns:a16="http://schemas.microsoft.com/office/drawing/2014/main" id="{48F22E58-B093-7A4C-8FD8-28E1C21328AA}"/>
                </a:ext>
              </a:extLst>
            </p:cNvPr>
            <p:cNvSpPr/>
            <p:nvPr/>
          </p:nvSpPr>
          <p:spPr>
            <a:xfrm>
              <a:off x="1045312" y="526405"/>
              <a:ext cx="69238" cy="94241"/>
            </a:xfrm>
            <a:custGeom>
              <a:avLst/>
              <a:gdLst>
                <a:gd name="connsiteX0" fmla="*/ 29528 w 205740"/>
                <a:gd name="connsiteY0" fmla="*/ 198120 h 280035"/>
                <a:gd name="connsiteX1" fmla="*/ 104775 w 205740"/>
                <a:gd name="connsiteY1" fmla="*/ 227648 h 280035"/>
                <a:gd name="connsiteX2" fmla="*/ 143828 w 205740"/>
                <a:gd name="connsiteY2" fmla="*/ 200978 h 280035"/>
                <a:gd name="connsiteX3" fmla="*/ 10478 w 205740"/>
                <a:gd name="connsiteY3" fmla="*/ 82868 h 280035"/>
                <a:gd name="connsiteX4" fmla="*/ 111442 w 205740"/>
                <a:gd name="connsiteY4" fmla="*/ 0 h 280035"/>
                <a:gd name="connsiteX5" fmla="*/ 203835 w 205740"/>
                <a:gd name="connsiteY5" fmla="*/ 27623 h 280035"/>
                <a:gd name="connsiteX6" fmla="*/ 174308 w 205740"/>
                <a:gd name="connsiteY6" fmla="*/ 76200 h 280035"/>
                <a:gd name="connsiteX7" fmla="*/ 110490 w 205740"/>
                <a:gd name="connsiteY7" fmla="*/ 52388 h 280035"/>
                <a:gd name="connsiteX8" fmla="*/ 72390 w 205740"/>
                <a:gd name="connsiteY8" fmla="*/ 77153 h 280035"/>
                <a:gd name="connsiteX9" fmla="*/ 205740 w 205740"/>
                <a:gd name="connsiteY9" fmla="*/ 195263 h 280035"/>
                <a:gd name="connsiteX10" fmla="*/ 102870 w 205740"/>
                <a:gd name="connsiteY10" fmla="*/ 280035 h 280035"/>
                <a:gd name="connsiteX11" fmla="*/ 0 w 205740"/>
                <a:gd name="connsiteY11" fmla="*/ 247650 h 280035"/>
                <a:gd name="connsiteX12" fmla="*/ 29528 w 205740"/>
                <a:gd name="connsiteY12" fmla="*/ 198120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40" h="280035">
                  <a:moveTo>
                    <a:pt x="29528" y="198120"/>
                  </a:moveTo>
                  <a:cubicBezTo>
                    <a:pt x="55245" y="218123"/>
                    <a:pt x="80963" y="227648"/>
                    <a:pt x="104775" y="227648"/>
                  </a:cubicBezTo>
                  <a:cubicBezTo>
                    <a:pt x="127635" y="227648"/>
                    <a:pt x="143828" y="217170"/>
                    <a:pt x="143828" y="200978"/>
                  </a:cubicBezTo>
                  <a:cubicBezTo>
                    <a:pt x="143828" y="155258"/>
                    <a:pt x="10478" y="171450"/>
                    <a:pt x="10478" y="82868"/>
                  </a:cubicBezTo>
                  <a:cubicBezTo>
                    <a:pt x="10478" y="33338"/>
                    <a:pt x="51435" y="0"/>
                    <a:pt x="111442" y="0"/>
                  </a:cubicBezTo>
                  <a:cubicBezTo>
                    <a:pt x="143828" y="0"/>
                    <a:pt x="175260" y="9525"/>
                    <a:pt x="203835" y="27623"/>
                  </a:cubicBezTo>
                  <a:lnTo>
                    <a:pt x="174308" y="76200"/>
                  </a:lnTo>
                  <a:cubicBezTo>
                    <a:pt x="151448" y="60960"/>
                    <a:pt x="130492" y="52388"/>
                    <a:pt x="110490" y="52388"/>
                  </a:cubicBezTo>
                  <a:cubicBezTo>
                    <a:pt x="87630" y="52388"/>
                    <a:pt x="72390" y="61913"/>
                    <a:pt x="72390" y="77153"/>
                  </a:cubicBezTo>
                  <a:cubicBezTo>
                    <a:pt x="72390" y="120967"/>
                    <a:pt x="205740" y="105728"/>
                    <a:pt x="205740" y="195263"/>
                  </a:cubicBezTo>
                  <a:cubicBezTo>
                    <a:pt x="205740" y="245745"/>
                    <a:pt x="164783" y="280035"/>
                    <a:pt x="102870" y="280035"/>
                  </a:cubicBezTo>
                  <a:cubicBezTo>
                    <a:pt x="67628" y="280035"/>
                    <a:pt x="31433" y="268605"/>
                    <a:pt x="0" y="247650"/>
                  </a:cubicBezTo>
                  <a:lnTo>
                    <a:pt x="29528" y="1981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" name="Freihandform: Form 179">
              <a:extLst>
                <a:ext uri="{FF2B5EF4-FFF2-40B4-BE49-F238E27FC236}">
                  <a16:creationId xmlns:a16="http://schemas.microsoft.com/office/drawing/2014/main" id="{A6E2FCD4-9705-3940-BF2A-D1239696D458}"/>
                </a:ext>
              </a:extLst>
            </p:cNvPr>
            <p:cNvSpPr/>
            <p:nvPr/>
          </p:nvSpPr>
          <p:spPr>
            <a:xfrm>
              <a:off x="1131540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2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5735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2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" name="Freihandform: Form 180">
              <a:extLst>
                <a:ext uri="{FF2B5EF4-FFF2-40B4-BE49-F238E27FC236}">
                  <a16:creationId xmlns:a16="http://schemas.microsoft.com/office/drawing/2014/main" id="{D6DD86DF-00FF-D74B-981F-9FD8B5BF1914}"/>
                </a:ext>
              </a:extLst>
            </p:cNvPr>
            <p:cNvSpPr/>
            <p:nvPr/>
          </p:nvSpPr>
          <p:spPr>
            <a:xfrm>
              <a:off x="122546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" name="Freihandform: Form 181">
              <a:extLst>
                <a:ext uri="{FF2B5EF4-FFF2-40B4-BE49-F238E27FC236}">
                  <a16:creationId xmlns:a16="http://schemas.microsoft.com/office/drawing/2014/main" id="{91A50E87-376B-6D43-978E-5C6F4575592A}"/>
                </a:ext>
              </a:extLst>
            </p:cNvPr>
            <p:cNvSpPr/>
            <p:nvPr/>
          </p:nvSpPr>
          <p:spPr>
            <a:xfrm>
              <a:off x="1324189" y="526726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2 h 279082"/>
                <a:gd name="connsiteX7" fmla="*/ 198120 w 242887"/>
                <a:gd name="connsiteY7" fmla="*/ 194310 h 279082"/>
                <a:gd name="connsiteX8" fmla="*/ 237172 w 242887"/>
                <a:gd name="connsiteY8" fmla="*/ 235267 h 279082"/>
                <a:gd name="connsiteX9" fmla="*/ 132397 w 242887"/>
                <a:gd name="connsiteY9" fmla="*/ 279083 h 279082"/>
                <a:gd name="connsiteX10" fmla="*/ 62865 w 242887"/>
                <a:gd name="connsiteY10" fmla="*/ 115252 h 279082"/>
                <a:gd name="connsiteX11" fmla="*/ 183832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2"/>
                    <a:pt x="132397" y="225742"/>
                  </a:cubicBezTo>
                  <a:cubicBezTo>
                    <a:pt x="157163" y="225742"/>
                    <a:pt x="177165" y="216217"/>
                    <a:pt x="198120" y="194310"/>
                  </a:cubicBezTo>
                  <a:lnTo>
                    <a:pt x="237172" y="235267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2865" y="115252"/>
                  </a:moveTo>
                  <a:lnTo>
                    <a:pt x="183832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" name="Freihandform: Form 182">
              <a:extLst>
                <a:ext uri="{FF2B5EF4-FFF2-40B4-BE49-F238E27FC236}">
                  <a16:creationId xmlns:a16="http://schemas.microsoft.com/office/drawing/2014/main" id="{A011A632-65C3-334B-891C-670B5B727835}"/>
                </a:ext>
              </a:extLst>
            </p:cNvPr>
            <p:cNvSpPr/>
            <p:nvPr/>
          </p:nvSpPr>
          <p:spPr>
            <a:xfrm>
              <a:off x="1482539" y="494671"/>
              <a:ext cx="77893" cy="124051"/>
            </a:xfrm>
            <a:custGeom>
              <a:avLst/>
              <a:gdLst>
                <a:gd name="connsiteX0" fmla="*/ 231457 w 231457"/>
                <a:gd name="connsiteY0" fmla="*/ 60007 h 368617"/>
                <a:gd name="connsiteX1" fmla="*/ 65722 w 231457"/>
                <a:gd name="connsiteY1" fmla="*/ 60007 h 368617"/>
                <a:gd name="connsiteX2" fmla="*/ 65722 w 231457"/>
                <a:gd name="connsiteY2" fmla="*/ 151447 h 368617"/>
                <a:gd name="connsiteX3" fmla="*/ 189547 w 231457"/>
                <a:gd name="connsiteY3" fmla="*/ 151447 h 368617"/>
                <a:gd name="connsiteX4" fmla="*/ 189547 w 231457"/>
                <a:gd name="connsiteY4" fmla="*/ 211455 h 368617"/>
                <a:gd name="connsiteX5" fmla="*/ 65722 w 231457"/>
                <a:gd name="connsiteY5" fmla="*/ 211455 h 368617"/>
                <a:gd name="connsiteX6" fmla="*/ 65722 w 231457"/>
                <a:gd name="connsiteY6" fmla="*/ 368617 h 368617"/>
                <a:gd name="connsiteX7" fmla="*/ 0 w 231457"/>
                <a:gd name="connsiteY7" fmla="*/ 368617 h 368617"/>
                <a:gd name="connsiteX8" fmla="*/ 0 w 231457"/>
                <a:gd name="connsiteY8" fmla="*/ 0 h 368617"/>
                <a:gd name="connsiteX9" fmla="*/ 231457 w 231457"/>
                <a:gd name="connsiteY9" fmla="*/ 0 h 368617"/>
                <a:gd name="connsiteX10" fmla="*/ 231457 w 231457"/>
                <a:gd name="connsiteY10" fmla="*/ 60007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457" h="368617">
                  <a:moveTo>
                    <a:pt x="231457" y="60007"/>
                  </a:moveTo>
                  <a:lnTo>
                    <a:pt x="65722" y="60007"/>
                  </a:lnTo>
                  <a:lnTo>
                    <a:pt x="65722" y="151447"/>
                  </a:lnTo>
                  <a:lnTo>
                    <a:pt x="189547" y="151447"/>
                  </a:lnTo>
                  <a:lnTo>
                    <a:pt x="189547" y="211455"/>
                  </a:lnTo>
                  <a:lnTo>
                    <a:pt x="65722" y="211455"/>
                  </a:lnTo>
                  <a:lnTo>
                    <a:pt x="65722" y="368617"/>
                  </a:lnTo>
                  <a:lnTo>
                    <a:pt x="0" y="368617"/>
                  </a:lnTo>
                  <a:lnTo>
                    <a:pt x="0" y="0"/>
                  </a:lnTo>
                  <a:lnTo>
                    <a:pt x="231457" y="0"/>
                  </a:lnTo>
                  <a:lnTo>
                    <a:pt x="231457" y="60007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4" name="Freihandform: Form 183">
              <a:extLst>
                <a:ext uri="{FF2B5EF4-FFF2-40B4-BE49-F238E27FC236}">
                  <a16:creationId xmlns:a16="http://schemas.microsoft.com/office/drawing/2014/main" id="{6359897B-BEE2-184D-9C5D-0F9713382934}"/>
                </a:ext>
              </a:extLst>
            </p:cNvPr>
            <p:cNvSpPr/>
            <p:nvPr/>
          </p:nvSpPr>
          <p:spPr>
            <a:xfrm>
              <a:off x="1564279" y="526726"/>
              <a:ext cx="76290" cy="93920"/>
            </a:xfrm>
            <a:custGeom>
              <a:avLst/>
              <a:gdLst>
                <a:gd name="connsiteX0" fmla="*/ 115253 w 226694"/>
                <a:gd name="connsiteY0" fmla="*/ 107633 h 279082"/>
                <a:gd name="connsiteX1" fmla="*/ 165735 w 226694"/>
                <a:gd name="connsiteY1" fmla="*/ 113347 h 279082"/>
                <a:gd name="connsiteX2" fmla="*/ 165735 w 226694"/>
                <a:gd name="connsiteY2" fmla="*/ 103822 h 279082"/>
                <a:gd name="connsiteX3" fmla="*/ 106680 w 226694"/>
                <a:gd name="connsiteY3" fmla="*/ 52388 h 279082"/>
                <a:gd name="connsiteX4" fmla="*/ 39053 w 226694"/>
                <a:gd name="connsiteY4" fmla="*/ 67627 h 279082"/>
                <a:gd name="connsiteX5" fmla="*/ 25717 w 226694"/>
                <a:gd name="connsiteY5" fmla="*/ 15240 h 279082"/>
                <a:gd name="connsiteX6" fmla="*/ 113347 w 226694"/>
                <a:gd name="connsiteY6" fmla="*/ 0 h 279082"/>
                <a:gd name="connsiteX7" fmla="*/ 226695 w 226694"/>
                <a:gd name="connsiteY7" fmla="*/ 102870 h 279082"/>
                <a:gd name="connsiteX8" fmla="*/ 226695 w 226694"/>
                <a:gd name="connsiteY8" fmla="*/ 273367 h 279082"/>
                <a:gd name="connsiteX9" fmla="*/ 167640 w 226694"/>
                <a:gd name="connsiteY9" fmla="*/ 273367 h 279082"/>
                <a:gd name="connsiteX10" fmla="*/ 167640 w 226694"/>
                <a:gd name="connsiteY10" fmla="*/ 244792 h 279082"/>
                <a:gd name="connsiteX11" fmla="*/ 165735 w 226694"/>
                <a:gd name="connsiteY11" fmla="*/ 244792 h 279082"/>
                <a:gd name="connsiteX12" fmla="*/ 87630 w 226694"/>
                <a:gd name="connsiteY12" fmla="*/ 279083 h 279082"/>
                <a:gd name="connsiteX13" fmla="*/ 0 w 226694"/>
                <a:gd name="connsiteY13" fmla="*/ 194310 h 279082"/>
                <a:gd name="connsiteX14" fmla="*/ 115253 w 226694"/>
                <a:gd name="connsiteY14" fmla="*/ 107633 h 279082"/>
                <a:gd name="connsiteX15" fmla="*/ 104775 w 226694"/>
                <a:gd name="connsiteY15" fmla="*/ 232410 h 279082"/>
                <a:gd name="connsiteX16" fmla="*/ 165735 w 226694"/>
                <a:gd name="connsiteY16" fmla="*/ 200025 h 279082"/>
                <a:gd name="connsiteX17" fmla="*/ 165735 w 226694"/>
                <a:gd name="connsiteY17" fmla="*/ 153352 h 279082"/>
                <a:gd name="connsiteX18" fmla="*/ 121920 w 226694"/>
                <a:gd name="connsiteY18" fmla="*/ 148590 h 279082"/>
                <a:gd name="connsiteX19" fmla="*/ 60007 w 226694"/>
                <a:gd name="connsiteY19" fmla="*/ 192405 h 279082"/>
                <a:gd name="connsiteX20" fmla="*/ 104775 w 226694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694" h="279082">
                  <a:moveTo>
                    <a:pt x="115253" y="107633"/>
                  </a:moveTo>
                  <a:cubicBezTo>
                    <a:pt x="132397" y="107633"/>
                    <a:pt x="148590" y="108585"/>
                    <a:pt x="165735" y="113347"/>
                  </a:cubicBezTo>
                  <a:lnTo>
                    <a:pt x="165735" y="103822"/>
                  </a:lnTo>
                  <a:cubicBezTo>
                    <a:pt x="165735" y="69532"/>
                    <a:pt x="145732" y="52388"/>
                    <a:pt x="106680" y="52388"/>
                  </a:cubicBezTo>
                  <a:cubicBezTo>
                    <a:pt x="84772" y="52388"/>
                    <a:pt x="60960" y="57150"/>
                    <a:pt x="39053" y="67627"/>
                  </a:cubicBezTo>
                  <a:lnTo>
                    <a:pt x="25717" y="15240"/>
                  </a:lnTo>
                  <a:cubicBezTo>
                    <a:pt x="50482" y="5715"/>
                    <a:pt x="82867" y="0"/>
                    <a:pt x="113347" y="0"/>
                  </a:cubicBezTo>
                  <a:cubicBezTo>
                    <a:pt x="188595" y="0"/>
                    <a:pt x="226695" y="35242"/>
                    <a:pt x="226695" y="102870"/>
                  </a:cubicBezTo>
                  <a:lnTo>
                    <a:pt x="226695" y="273367"/>
                  </a:lnTo>
                  <a:lnTo>
                    <a:pt x="167640" y="273367"/>
                  </a:lnTo>
                  <a:lnTo>
                    <a:pt x="167640" y="244792"/>
                  </a:lnTo>
                  <a:lnTo>
                    <a:pt x="165735" y="244792"/>
                  </a:lnTo>
                  <a:cubicBezTo>
                    <a:pt x="142875" y="268605"/>
                    <a:pt x="119063" y="279083"/>
                    <a:pt x="87630" y="279083"/>
                  </a:cubicBezTo>
                  <a:cubicBezTo>
                    <a:pt x="34290" y="279083"/>
                    <a:pt x="0" y="245745"/>
                    <a:pt x="0" y="194310"/>
                  </a:cubicBezTo>
                  <a:cubicBezTo>
                    <a:pt x="0" y="138113"/>
                    <a:pt x="40005" y="107633"/>
                    <a:pt x="115253" y="107633"/>
                  </a:cubicBezTo>
                  <a:close/>
                  <a:moveTo>
                    <a:pt x="104775" y="232410"/>
                  </a:moveTo>
                  <a:cubicBezTo>
                    <a:pt x="127635" y="232410"/>
                    <a:pt x="148590" y="220980"/>
                    <a:pt x="165735" y="200025"/>
                  </a:cubicBezTo>
                  <a:lnTo>
                    <a:pt x="165735" y="153352"/>
                  </a:lnTo>
                  <a:cubicBezTo>
                    <a:pt x="151447" y="149542"/>
                    <a:pt x="136207" y="148590"/>
                    <a:pt x="121920" y="148590"/>
                  </a:cubicBezTo>
                  <a:cubicBezTo>
                    <a:pt x="82867" y="148590"/>
                    <a:pt x="60007" y="163830"/>
                    <a:pt x="60007" y="192405"/>
                  </a:cubicBezTo>
                  <a:cubicBezTo>
                    <a:pt x="60007" y="217170"/>
                    <a:pt x="77153" y="232410"/>
                    <a:pt x="104775" y="23241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5" name="Freihandform: Form 184">
              <a:extLst>
                <a:ext uri="{FF2B5EF4-FFF2-40B4-BE49-F238E27FC236}">
                  <a16:creationId xmlns:a16="http://schemas.microsoft.com/office/drawing/2014/main" id="{E4B815F2-CB49-0640-ABE6-3672063D4CAB}"/>
                </a:ext>
              </a:extLst>
            </p:cNvPr>
            <p:cNvSpPr/>
            <p:nvPr/>
          </p:nvSpPr>
          <p:spPr>
            <a:xfrm>
              <a:off x="1667175" y="487619"/>
              <a:ext cx="78854" cy="131103"/>
            </a:xfrm>
            <a:custGeom>
              <a:avLst/>
              <a:gdLst>
                <a:gd name="connsiteX0" fmla="*/ 0 w 234314"/>
                <a:gd name="connsiteY0" fmla="*/ 15240 h 389572"/>
                <a:gd name="connsiteX1" fmla="*/ 61913 w 234314"/>
                <a:gd name="connsiteY1" fmla="*/ 0 h 389572"/>
                <a:gd name="connsiteX2" fmla="*/ 61913 w 234314"/>
                <a:gd name="connsiteY2" fmla="*/ 234315 h 389572"/>
                <a:gd name="connsiteX3" fmla="*/ 62865 w 234314"/>
                <a:gd name="connsiteY3" fmla="*/ 234315 h 389572"/>
                <a:gd name="connsiteX4" fmla="*/ 150495 w 234314"/>
                <a:gd name="connsiteY4" fmla="*/ 122873 h 389572"/>
                <a:gd name="connsiteX5" fmla="*/ 224790 w 234314"/>
                <a:gd name="connsiteY5" fmla="*/ 122873 h 389572"/>
                <a:gd name="connsiteX6" fmla="*/ 137160 w 234314"/>
                <a:gd name="connsiteY6" fmla="*/ 227648 h 389572"/>
                <a:gd name="connsiteX7" fmla="*/ 234315 w 234314"/>
                <a:gd name="connsiteY7" fmla="*/ 389573 h 389572"/>
                <a:gd name="connsiteX8" fmla="*/ 160020 w 234314"/>
                <a:gd name="connsiteY8" fmla="*/ 389573 h 389572"/>
                <a:gd name="connsiteX9" fmla="*/ 93345 w 234314"/>
                <a:gd name="connsiteY9" fmla="*/ 274320 h 389572"/>
                <a:gd name="connsiteX10" fmla="*/ 62865 w 234314"/>
                <a:gd name="connsiteY10" fmla="*/ 308610 h 389572"/>
                <a:gd name="connsiteX11" fmla="*/ 62865 w 234314"/>
                <a:gd name="connsiteY11" fmla="*/ 389573 h 389572"/>
                <a:gd name="connsiteX12" fmla="*/ 952 w 234314"/>
                <a:gd name="connsiteY12" fmla="*/ 389573 h 389572"/>
                <a:gd name="connsiteX13" fmla="*/ 952 w 234314"/>
                <a:gd name="connsiteY13" fmla="*/ 1524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314" h="389572">
                  <a:moveTo>
                    <a:pt x="0" y="15240"/>
                  </a:moveTo>
                  <a:lnTo>
                    <a:pt x="61913" y="0"/>
                  </a:lnTo>
                  <a:lnTo>
                    <a:pt x="61913" y="234315"/>
                  </a:lnTo>
                  <a:lnTo>
                    <a:pt x="62865" y="234315"/>
                  </a:lnTo>
                  <a:lnTo>
                    <a:pt x="150495" y="122873"/>
                  </a:lnTo>
                  <a:lnTo>
                    <a:pt x="224790" y="122873"/>
                  </a:lnTo>
                  <a:lnTo>
                    <a:pt x="137160" y="227648"/>
                  </a:lnTo>
                  <a:lnTo>
                    <a:pt x="234315" y="389573"/>
                  </a:lnTo>
                  <a:lnTo>
                    <a:pt x="160020" y="389573"/>
                  </a:lnTo>
                  <a:lnTo>
                    <a:pt x="93345" y="274320"/>
                  </a:lnTo>
                  <a:lnTo>
                    <a:pt x="62865" y="308610"/>
                  </a:lnTo>
                  <a:lnTo>
                    <a:pt x="62865" y="389573"/>
                  </a:lnTo>
                  <a:lnTo>
                    <a:pt x="952" y="389573"/>
                  </a:lnTo>
                  <a:lnTo>
                    <a:pt x="952" y="1524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6" name="Freihandform: Form 185">
              <a:extLst>
                <a:ext uri="{FF2B5EF4-FFF2-40B4-BE49-F238E27FC236}">
                  <a16:creationId xmlns:a16="http://schemas.microsoft.com/office/drawing/2014/main" id="{8181309B-0D7E-C447-A3C3-424CD8B2E92D}"/>
                </a:ext>
              </a:extLst>
            </p:cNvPr>
            <p:cNvSpPr/>
            <p:nvPr/>
          </p:nvSpPr>
          <p:spPr>
            <a:xfrm>
              <a:off x="1761416" y="528970"/>
              <a:ext cx="77252" cy="91997"/>
            </a:xfrm>
            <a:custGeom>
              <a:avLst/>
              <a:gdLst>
                <a:gd name="connsiteX0" fmla="*/ 62865 w 229552"/>
                <a:gd name="connsiteY0" fmla="*/ 160020 h 273367"/>
                <a:gd name="connsiteX1" fmla="*/ 116205 w 229552"/>
                <a:gd name="connsiteY1" fmla="*/ 216217 h 273367"/>
                <a:gd name="connsiteX2" fmla="*/ 167640 w 229552"/>
                <a:gd name="connsiteY2" fmla="*/ 160020 h 273367"/>
                <a:gd name="connsiteX3" fmla="*/ 167640 w 229552"/>
                <a:gd name="connsiteY3" fmla="*/ 0 h 273367"/>
                <a:gd name="connsiteX4" fmla="*/ 229553 w 229552"/>
                <a:gd name="connsiteY4" fmla="*/ 0 h 273367"/>
                <a:gd name="connsiteX5" fmla="*/ 229553 w 229552"/>
                <a:gd name="connsiteY5" fmla="*/ 161925 h 273367"/>
                <a:gd name="connsiteX6" fmla="*/ 117157 w 229552"/>
                <a:gd name="connsiteY6" fmla="*/ 273367 h 273367"/>
                <a:gd name="connsiteX7" fmla="*/ 0 w 229552"/>
                <a:gd name="connsiteY7" fmla="*/ 162878 h 273367"/>
                <a:gd name="connsiteX8" fmla="*/ 0 w 229552"/>
                <a:gd name="connsiteY8" fmla="*/ 952 h 273367"/>
                <a:gd name="connsiteX9" fmla="*/ 61913 w 229552"/>
                <a:gd name="connsiteY9" fmla="*/ 952 h 273367"/>
                <a:gd name="connsiteX10" fmla="*/ 61913 w 229552"/>
                <a:gd name="connsiteY10" fmla="*/ 160020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552" h="273367">
                  <a:moveTo>
                    <a:pt x="62865" y="160020"/>
                  </a:moveTo>
                  <a:cubicBezTo>
                    <a:pt x="62865" y="196215"/>
                    <a:pt x="80963" y="216217"/>
                    <a:pt x="116205" y="216217"/>
                  </a:cubicBezTo>
                  <a:cubicBezTo>
                    <a:pt x="150495" y="216217"/>
                    <a:pt x="167640" y="197167"/>
                    <a:pt x="167640" y="160020"/>
                  </a:cubicBezTo>
                  <a:lnTo>
                    <a:pt x="167640" y="0"/>
                  </a:lnTo>
                  <a:lnTo>
                    <a:pt x="229553" y="0"/>
                  </a:lnTo>
                  <a:lnTo>
                    <a:pt x="229553" y="161925"/>
                  </a:lnTo>
                  <a:cubicBezTo>
                    <a:pt x="229553" y="232410"/>
                    <a:pt x="190500" y="273367"/>
                    <a:pt x="117157" y="273367"/>
                  </a:cubicBezTo>
                  <a:cubicBezTo>
                    <a:pt x="44767" y="273367"/>
                    <a:pt x="0" y="232410"/>
                    <a:pt x="0" y="162878"/>
                  </a:cubicBezTo>
                  <a:lnTo>
                    <a:pt x="0" y="952"/>
                  </a:lnTo>
                  <a:lnTo>
                    <a:pt x="61913" y="952"/>
                  </a:lnTo>
                  <a:lnTo>
                    <a:pt x="61913" y="1600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7" name="Freihandform: Form 186">
              <a:extLst>
                <a:ext uri="{FF2B5EF4-FFF2-40B4-BE49-F238E27FC236}">
                  <a16:creationId xmlns:a16="http://schemas.microsoft.com/office/drawing/2014/main" id="{A1C774AA-192A-1540-A66B-EEAAA42C920D}"/>
                </a:ext>
              </a:extLst>
            </p:cNvPr>
            <p:cNvSpPr/>
            <p:nvPr/>
          </p:nvSpPr>
          <p:spPr>
            <a:xfrm>
              <a:off x="1865594" y="487299"/>
              <a:ext cx="20835" cy="131103"/>
            </a:xfrm>
            <a:custGeom>
              <a:avLst/>
              <a:gdLst>
                <a:gd name="connsiteX0" fmla="*/ 61913 w 61912"/>
                <a:gd name="connsiteY0" fmla="*/ 389572 h 389572"/>
                <a:gd name="connsiteX1" fmla="*/ 0 w 61912"/>
                <a:gd name="connsiteY1" fmla="*/ 389572 h 389572"/>
                <a:gd name="connsiteX2" fmla="*/ 0 w 61912"/>
                <a:gd name="connsiteY2" fmla="*/ 14288 h 389572"/>
                <a:gd name="connsiteX3" fmla="*/ 61913 w 61912"/>
                <a:gd name="connsiteY3" fmla="*/ 0 h 389572"/>
                <a:gd name="connsiteX4" fmla="*/ 61913 w 61912"/>
                <a:gd name="connsiteY4" fmla="*/ 389572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9572">
                  <a:moveTo>
                    <a:pt x="61913" y="389572"/>
                  </a:moveTo>
                  <a:lnTo>
                    <a:pt x="0" y="389572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9572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8" name="Freihandform: Form 187">
              <a:extLst>
                <a:ext uri="{FF2B5EF4-FFF2-40B4-BE49-F238E27FC236}">
                  <a16:creationId xmlns:a16="http://schemas.microsoft.com/office/drawing/2014/main" id="{697E23D0-D2AD-3142-8A3E-37ABC6B906BF}"/>
                </a:ext>
              </a:extLst>
            </p:cNvPr>
            <p:cNvSpPr/>
            <p:nvPr/>
          </p:nvSpPr>
          <p:spPr>
            <a:xfrm>
              <a:off x="1905021" y="500120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8 w 165734"/>
                <a:gd name="connsiteY3" fmla="*/ 282892 h 358140"/>
                <a:gd name="connsiteX4" fmla="*/ 40958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1918 w 165734"/>
                <a:gd name="connsiteY13" fmla="*/ 138113 h 358140"/>
                <a:gd name="connsiteX14" fmla="*/ 101918 w 165734"/>
                <a:gd name="connsiteY14" fmla="*/ 269558 h 358140"/>
                <a:gd name="connsiteX15" fmla="*/ 130493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2"/>
                    <a:pt x="110490" y="304800"/>
                    <a:pt x="130493" y="304800"/>
                  </a:cubicBezTo>
                  <a:cubicBezTo>
                    <a:pt x="141922" y="303847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" name="Freihandform: Form 188">
              <a:extLst>
                <a:ext uri="{FF2B5EF4-FFF2-40B4-BE49-F238E27FC236}">
                  <a16:creationId xmlns:a16="http://schemas.microsoft.com/office/drawing/2014/main" id="{C5FC6DC2-92D0-6D49-BDFC-FA21FE7F4933}"/>
                </a:ext>
              </a:extLst>
            </p:cNvPr>
            <p:cNvSpPr/>
            <p:nvPr/>
          </p:nvSpPr>
          <p:spPr>
            <a:xfrm>
              <a:off x="1977144" y="490504"/>
              <a:ext cx="75970" cy="130142"/>
            </a:xfrm>
            <a:custGeom>
              <a:avLst/>
              <a:gdLst>
                <a:gd name="connsiteX0" fmla="*/ 114300 w 225742"/>
                <a:gd name="connsiteY0" fmla="*/ 215265 h 386715"/>
                <a:gd name="connsiteX1" fmla="*/ 164783 w 225742"/>
                <a:gd name="connsiteY1" fmla="*/ 220980 h 386715"/>
                <a:gd name="connsiteX2" fmla="*/ 164783 w 225742"/>
                <a:gd name="connsiteY2" fmla="*/ 211455 h 386715"/>
                <a:gd name="connsiteX3" fmla="*/ 105728 w 225742"/>
                <a:gd name="connsiteY3" fmla="*/ 160020 h 386715"/>
                <a:gd name="connsiteX4" fmla="*/ 38100 w 225742"/>
                <a:gd name="connsiteY4" fmla="*/ 175260 h 386715"/>
                <a:gd name="connsiteX5" fmla="*/ 24765 w 225742"/>
                <a:gd name="connsiteY5" fmla="*/ 122873 h 386715"/>
                <a:gd name="connsiteX6" fmla="*/ 112395 w 225742"/>
                <a:gd name="connsiteY6" fmla="*/ 107633 h 386715"/>
                <a:gd name="connsiteX7" fmla="*/ 225742 w 225742"/>
                <a:gd name="connsiteY7" fmla="*/ 210503 h 386715"/>
                <a:gd name="connsiteX8" fmla="*/ 225742 w 225742"/>
                <a:gd name="connsiteY8" fmla="*/ 381000 h 386715"/>
                <a:gd name="connsiteX9" fmla="*/ 166688 w 225742"/>
                <a:gd name="connsiteY9" fmla="*/ 381000 h 386715"/>
                <a:gd name="connsiteX10" fmla="*/ 166688 w 225742"/>
                <a:gd name="connsiteY10" fmla="*/ 352425 h 386715"/>
                <a:gd name="connsiteX11" fmla="*/ 165735 w 225742"/>
                <a:gd name="connsiteY11" fmla="*/ 352425 h 386715"/>
                <a:gd name="connsiteX12" fmla="*/ 87630 w 225742"/>
                <a:gd name="connsiteY12" fmla="*/ 386715 h 386715"/>
                <a:gd name="connsiteX13" fmla="*/ 0 w 225742"/>
                <a:gd name="connsiteY13" fmla="*/ 301942 h 386715"/>
                <a:gd name="connsiteX14" fmla="*/ 114300 w 225742"/>
                <a:gd name="connsiteY14" fmla="*/ 215265 h 386715"/>
                <a:gd name="connsiteX15" fmla="*/ 63817 w 225742"/>
                <a:gd name="connsiteY15" fmla="*/ 72390 h 386715"/>
                <a:gd name="connsiteX16" fmla="*/ 26670 w 225742"/>
                <a:gd name="connsiteY16" fmla="*/ 36195 h 386715"/>
                <a:gd name="connsiteX17" fmla="*/ 63817 w 225742"/>
                <a:gd name="connsiteY17" fmla="*/ 0 h 386715"/>
                <a:gd name="connsiteX18" fmla="*/ 100965 w 225742"/>
                <a:gd name="connsiteY18" fmla="*/ 36195 h 386715"/>
                <a:gd name="connsiteX19" fmla="*/ 63817 w 225742"/>
                <a:gd name="connsiteY19" fmla="*/ 72390 h 386715"/>
                <a:gd name="connsiteX20" fmla="*/ 103822 w 225742"/>
                <a:gd name="connsiteY20" fmla="*/ 340042 h 386715"/>
                <a:gd name="connsiteX21" fmla="*/ 164783 w 225742"/>
                <a:gd name="connsiteY21" fmla="*/ 307658 h 386715"/>
                <a:gd name="connsiteX22" fmla="*/ 164783 w 225742"/>
                <a:gd name="connsiteY22" fmla="*/ 260985 h 386715"/>
                <a:gd name="connsiteX23" fmla="*/ 120967 w 225742"/>
                <a:gd name="connsiteY23" fmla="*/ 256222 h 386715"/>
                <a:gd name="connsiteX24" fmla="*/ 59055 w 225742"/>
                <a:gd name="connsiteY24" fmla="*/ 300038 h 386715"/>
                <a:gd name="connsiteX25" fmla="*/ 103822 w 225742"/>
                <a:gd name="connsiteY25" fmla="*/ 340042 h 386715"/>
                <a:gd name="connsiteX26" fmla="*/ 172403 w 225742"/>
                <a:gd name="connsiteY26" fmla="*/ 72390 h 386715"/>
                <a:gd name="connsiteX27" fmla="*/ 135255 w 225742"/>
                <a:gd name="connsiteY27" fmla="*/ 36195 h 386715"/>
                <a:gd name="connsiteX28" fmla="*/ 172403 w 225742"/>
                <a:gd name="connsiteY28" fmla="*/ 0 h 386715"/>
                <a:gd name="connsiteX29" fmla="*/ 209550 w 225742"/>
                <a:gd name="connsiteY29" fmla="*/ 36195 h 386715"/>
                <a:gd name="connsiteX30" fmla="*/ 172403 w 225742"/>
                <a:gd name="connsiteY30" fmla="*/ 72390 h 3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5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3"/>
                    <a:pt x="112395" y="107633"/>
                  </a:cubicBezTo>
                  <a:cubicBezTo>
                    <a:pt x="187642" y="107633"/>
                    <a:pt x="225742" y="142875"/>
                    <a:pt x="225742" y="210503"/>
                  </a:cubicBezTo>
                  <a:lnTo>
                    <a:pt x="225742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7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7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7" y="72390"/>
                  </a:cubicBezTo>
                  <a:close/>
                  <a:moveTo>
                    <a:pt x="103822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0985"/>
                  </a:lnTo>
                  <a:cubicBezTo>
                    <a:pt x="150495" y="257175"/>
                    <a:pt x="135255" y="256222"/>
                    <a:pt x="120967" y="256222"/>
                  </a:cubicBezTo>
                  <a:cubicBezTo>
                    <a:pt x="81915" y="256222"/>
                    <a:pt x="59055" y="271463"/>
                    <a:pt x="59055" y="300038"/>
                  </a:cubicBezTo>
                  <a:cubicBezTo>
                    <a:pt x="59055" y="324803"/>
                    <a:pt x="76200" y="340042"/>
                    <a:pt x="103822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" name="Freihandform: Form 189">
              <a:extLst>
                <a:ext uri="{FF2B5EF4-FFF2-40B4-BE49-F238E27FC236}">
                  <a16:creationId xmlns:a16="http://schemas.microsoft.com/office/drawing/2014/main" id="{402015ED-8B6D-DE4E-8093-A79355D84C63}"/>
                </a:ext>
              </a:extLst>
            </p:cNvPr>
            <p:cNvSpPr/>
            <p:nvPr/>
          </p:nvSpPr>
          <p:spPr>
            <a:xfrm>
              <a:off x="2069462" y="500120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7 w 165734"/>
                <a:gd name="connsiteY3" fmla="*/ 282892 h 358140"/>
                <a:gd name="connsiteX4" fmla="*/ 40957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2870 w 165734"/>
                <a:gd name="connsiteY13" fmla="*/ 138113 h 358140"/>
                <a:gd name="connsiteX14" fmla="*/ 102870 w 165734"/>
                <a:gd name="connsiteY14" fmla="*/ 269558 h 358140"/>
                <a:gd name="connsiteX15" fmla="*/ 131445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2870" y="138113"/>
                  </a:lnTo>
                  <a:lnTo>
                    <a:pt x="102870" y="269558"/>
                  </a:lnTo>
                  <a:cubicBezTo>
                    <a:pt x="102870" y="294322"/>
                    <a:pt x="111443" y="304800"/>
                    <a:pt x="131445" y="304800"/>
                  </a:cubicBezTo>
                  <a:cubicBezTo>
                    <a:pt x="142875" y="303847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194" name="Freihandform: Form 87">
            <a:extLst>
              <a:ext uri="{FF2B5EF4-FFF2-40B4-BE49-F238E27FC236}">
                <a16:creationId xmlns:a16="http://schemas.microsoft.com/office/drawing/2014/main" id="{C7277E25-4150-EF4E-B2B2-BD3F0A3E2646}"/>
              </a:ext>
            </a:extLst>
          </p:cNvPr>
          <p:cNvSpPr/>
          <p:nvPr userDrawn="1"/>
        </p:nvSpPr>
        <p:spPr>
          <a:xfrm>
            <a:off x="10272966" y="300704"/>
            <a:ext cx="1403903" cy="535987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rgbClr val="041E42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4880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80691-36C4-442B-801E-F5F906A331D4}" type="datetime4">
              <a:rPr lang="de-DE" smtClean="0"/>
              <a:t>29. Juni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39" name="Bildplatzhalter 8">
            <a:extLst>
              <a:ext uri="{FF2B5EF4-FFF2-40B4-BE49-F238E27FC236}">
                <a16:creationId xmlns:a16="http://schemas.microsoft.com/office/drawing/2014/main" id="{C307E1A8-BB91-4A01-9481-49FD8B5663F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06329" y="1631156"/>
            <a:ext cx="5469732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40" name="Textplatzhalter 10">
            <a:extLst>
              <a:ext uri="{FF2B5EF4-FFF2-40B4-BE49-F238E27FC236}">
                <a16:creationId xmlns:a16="http://schemas.microsoft.com/office/drawing/2014/main" id="{7ADEC47A-086D-40D0-ACA4-6913593381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6329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3" name="Textplatzhalter 6">
            <a:extLst>
              <a:ext uri="{FF2B5EF4-FFF2-40B4-BE49-F238E27FC236}">
                <a16:creationId xmlns:a16="http://schemas.microsoft.com/office/drawing/2014/main" id="{814385D7-3CBE-40E3-B67F-C8C515F3C0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BF0108A6-83E5-4EB1-9FFE-599D1B8CC3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8" y="235471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02 </a:t>
            </a:r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267C2477-3228-475F-AFD7-A441A08AAE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372EDABB-0CB3-495E-B38E-EBB187C3F00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8" y="452537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05 </a:t>
            </a:r>
          </a:p>
        </p:txBody>
      </p:sp>
      <p:sp>
        <p:nvSpPr>
          <p:cNvPr id="29" name="Textplatzhalter 6">
            <a:extLst>
              <a:ext uri="{FF2B5EF4-FFF2-40B4-BE49-F238E27FC236}">
                <a16:creationId xmlns:a16="http://schemas.microsoft.com/office/drawing/2014/main" id="{F8DE391A-D3CD-46A0-9DA6-BE18B632C9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0" name="Textplatzhalter 6">
            <a:extLst>
              <a:ext uri="{FF2B5EF4-FFF2-40B4-BE49-F238E27FC236}">
                <a16:creationId xmlns:a16="http://schemas.microsoft.com/office/drawing/2014/main" id="{6D22FFA5-3E37-4F35-A696-49186B6B11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8" y="307826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03 </a:t>
            </a:r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BFD50D54-7BD1-4F76-8C9C-C2D77E5924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2" name="Textplatzhalter 6">
            <a:extLst>
              <a:ext uri="{FF2B5EF4-FFF2-40B4-BE49-F238E27FC236}">
                <a16:creationId xmlns:a16="http://schemas.microsoft.com/office/drawing/2014/main" id="{1CB17604-E112-4197-B54C-292891529DF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18" y="380182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04 </a:t>
            </a:r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D30B4D90-1B5E-403E-AD31-C3200403209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72B1944A-640B-4200-A785-CFA163F7181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318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06 </a:t>
            </a:r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5ECB7BBA-6A53-45DD-882E-1DF6A99780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FE56B6C1-047C-44D7-B1DD-8B723581E0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8" y="163115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01 </a:t>
            </a:r>
          </a:p>
        </p:txBody>
      </p:sp>
      <p:sp>
        <p:nvSpPr>
          <p:cNvPr id="21" name="Bildplatzhalter 6">
            <a:extLst>
              <a:ext uri="{FF2B5EF4-FFF2-40B4-BE49-F238E27FC236}">
                <a16:creationId xmlns:a16="http://schemas.microsoft.com/office/drawing/2014/main" id="{8F4DFED6-EBAA-4D0C-A5C6-CD2902883FB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65D3C98-AF8F-400F-858D-1D6CD4B9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E94ED47E-AE0F-46CF-A861-AA42DCC1736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51590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2875002"/>
            <a:ext cx="11157743" cy="1107996"/>
          </a:xfrm>
        </p:spPr>
        <p:txBody>
          <a:bodyPr anchor="ctr" anchorCtr="0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Kapiteltrenner</a:t>
            </a:r>
            <a:br>
              <a:rPr lang="de-DE" dirty="0"/>
            </a:br>
            <a:r>
              <a:rPr lang="de-DE" dirty="0"/>
              <a:t>Mehrzeilig möglich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DBE663-8CF8-4EA4-AF83-5C771F9A06FE}" type="datetime4">
              <a:rPr lang="de-DE" smtClean="0"/>
              <a:t>29. Juni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87F00BE4-512D-4F35-B132-4E5C5CF1413D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F7987594-F169-42FB-8839-77BF8D405E37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9A6E8BA9-5951-4163-8A80-4621C65DA816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59DAB7DF-1308-4B09-91FE-7DF38D6584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87654828-5D94-4A05-BD5F-25792A149E05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9D3F2F75-1623-4F64-97FE-EA0C4D9FABDC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B042E0F0-49A6-465F-A607-A4C2EFB548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9D612980-2A2D-4E94-8238-9C67C608554C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2CE76F8C-9B22-4BB3-B2D6-15EC2A58C7A7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67" name="Gerader Verbinder 66">
              <a:extLst>
                <a:ext uri="{FF2B5EF4-FFF2-40B4-BE49-F238E27FC236}">
                  <a16:creationId xmlns:a16="http://schemas.microsoft.com/office/drawing/2014/main" id="{9C843E82-BEFA-4CF2-BA2F-3C80060D31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4762BE88-2459-479F-84FF-4DF483AA142C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104E26F8-EA1A-4C6F-92E1-8F6F98ABFA13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70" name="Gerader Verbinder 69">
              <a:extLst>
                <a:ext uri="{FF2B5EF4-FFF2-40B4-BE49-F238E27FC236}">
                  <a16:creationId xmlns:a16="http://schemas.microsoft.com/office/drawing/2014/main" id="{1A8A854C-301D-4327-AEA2-BCC20A88724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5A547124-456E-49C6-8FC8-111D0AAFEB7F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73B26B5D-1FEC-45B5-B34A-6A1B50955F0E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3423A679-4F5C-456E-AB6C-7A18EA3E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69754FAD-5E71-4087-B3E8-0FEC37E0D864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7C156EC4-BDB3-4DEA-9B78-E98FCFD2F54B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9E9C384D-D46B-429F-9A97-86F6E3560F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64B7918E-86D1-49EB-8917-1468D42A6E25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750A6733-FD78-4442-98B4-E2BED64B460F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77BB574D-D198-49E4-874D-732C0CBD5BF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67A72ACB-A6A0-450F-A8F3-9CA35EFC5560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C4970FA2-8D2D-462F-BD21-BDE052DC5824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A7C30986-FB99-416E-BC3E-3BAEC067C11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feld 82">
              <a:extLst>
                <a:ext uri="{FF2B5EF4-FFF2-40B4-BE49-F238E27FC236}">
                  <a16:creationId xmlns:a16="http://schemas.microsoft.com/office/drawing/2014/main" id="{4CE018F4-A860-49B3-B4CD-A328759F15C6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7C2BACBD-0A67-4A9A-B5DC-10C76F5DE4C2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85" name="Gerader Verbinder 84">
              <a:extLst>
                <a:ext uri="{FF2B5EF4-FFF2-40B4-BE49-F238E27FC236}">
                  <a16:creationId xmlns:a16="http://schemas.microsoft.com/office/drawing/2014/main" id="{65F81584-9968-42FA-B3A9-1C13CEAE92A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id="{B6D353C6-61DE-4475-8AC6-6D8AF12D49FB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87" name="Gerader Verbinder 86">
            <a:extLst>
              <a:ext uri="{FF2B5EF4-FFF2-40B4-BE49-F238E27FC236}">
                <a16:creationId xmlns:a16="http://schemas.microsoft.com/office/drawing/2014/main" id="{935008F2-D1D5-498F-9932-727B677C0AD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9E72FA59-B055-4F1F-8F32-E797C18F96F9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B89FA96C-C88D-4C6A-BE88-F3E3083BC51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feld 89">
              <a:extLst>
                <a:ext uri="{FF2B5EF4-FFF2-40B4-BE49-F238E27FC236}">
                  <a16:creationId xmlns:a16="http://schemas.microsoft.com/office/drawing/2014/main" id="{CD67028C-ACEA-4E1C-BF3F-B09177D4335E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AAA9021C-F612-7A45-9064-2DAABFCA9C99}"/>
              </a:ext>
            </a:extLst>
          </p:cNvPr>
          <p:cNvGrpSpPr/>
          <p:nvPr userDrawn="1"/>
        </p:nvGrpSpPr>
        <p:grpSpPr>
          <a:xfrm>
            <a:off x="510639" y="293096"/>
            <a:ext cx="2388067" cy="301237"/>
            <a:chOff x="510639" y="293688"/>
            <a:chExt cx="2594512" cy="327279"/>
          </a:xfrm>
        </p:grpSpPr>
        <p:sp>
          <p:nvSpPr>
            <p:cNvPr id="92" name="Freihandform: Form 139">
              <a:extLst>
                <a:ext uri="{FF2B5EF4-FFF2-40B4-BE49-F238E27FC236}">
                  <a16:creationId xmlns:a16="http://schemas.microsoft.com/office/drawing/2014/main" id="{239FEB29-764E-D84F-A6B9-E572E9BA35FA}"/>
                </a:ext>
              </a:extLst>
            </p:cNvPr>
            <p:cNvSpPr/>
            <p:nvPr/>
          </p:nvSpPr>
          <p:spPr>
            <a:xfrm>
              <a:off x="519935" y="300420"/>
              <a:ext cx="78213" cy="124372"/>
            </a:xfrm>
            <a:custGeom>
              <a:avLst/>
              <a:gdLst>
                <a:gd name="connsiteX0" fmla="*/ 232410 w 232409"/>
                <a:gd name="connsiteY0" fmla="*/ 60960 h 369569"/>
                <a:gd name="connsiteX1" fmla="*/ 65723 w 232409"/>
                <a:gd name="connsiteY1" fmla="*/ 60960 h 369569"/>
                <a:gd name="connsiteX2" fmla="*/ 65723 w 232409"/>
                <a:gd name="connsiteY2" fmla="*/ 152400 h 369569"/>
                <a:gd name="connsiteX3" fmla="*/ 189547 w 232409"/>
                <a:gd name="connsiteY3" fmla="*/ 152400 h 369569"/>
                <a:gd name="connsiteX4" fmla="*/ 189547 w 232409"/>
                <a:gd name="connsiteY4" fmla="*/ 212408 h 369569"/>
                <a:gd name="connsiteX5" fmla="*/ 65723 w 232409"/>
                <a:gd name="connsiteY5" fmla="*/ 212408 h 369569"/>
                <a:gd name="connsiteX6" fmla="*/ 65723 w 232409"/>
                <a:gd name="connsiteY6" fmla="*/ 369570 h 369569"/>
                <a:gd name="connsiteX7" fmla="*/ 0 w 232409"/>
                <a:gd name="connsiteY7" fmla="*/ 369570 h 369569"/>
                <a:gd name="connsiteX8" fmla="*/ 0 w 232409"/>
                <a:gd name="connsiteY8" fmla="*/ 0 h 369569"/>
                <a:gd name="connsiteX9" fmla="*/ 231458 w 232409"/>
                <a:gd name="connsiteY9" fmla="*/ 0 h 369569"/>
                <a:gd name="connsiteX10" fmla="*/ 231458 w 232409"/>
                <a:gd name="connsiteY10" fmla="*/ 60960 h 36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409" h="369569">
                  <a:moveTo>
                    <a:pt x="232410" y="60960"/>
                  </a:moveTo>
                  <a:lnTo>
                    <a:pt x="65723" y="60960"/>
                  </a:lnTo>
                  <a:lnTo>
                    <a:pt x="65723" y="152400"/>
                  </a:lnTo>
                  <a:lnTo>
                    <a:pt x="189547" y="152400"/>
                  </a:lnTo>
                  <a:lnTo>
                    <a:pt x="189547" y="212408"/>
                  </a:lnTo>
                  <a:lnTo>
                    <a:pt x="65723" y="212408"/>
                  </a:lnTo>
                  <a:lnTo>
                    <a:pt x="65723" y="369570"/>
                  </a:lnTo>
                  <a:lnTo>
                    <a:pt x="0" y="369570"/>
                  </a:lnTo>
                  <a:lnTo>
                    <a:pt x="0" y="0"/>
                  </a:lnTo>
                  <a:lnTo>
                    <a:pt x="231458" y="0"/>
                  </a:lnTo>
                  <a:lnTo>
                    <a:pt x="231458" y="6096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3" name="Freihandform: Form 140">
              <a:extLst>
                <a:ext uri="{FF2B5EF4-FFF2-40B4-BE49-F238E27FC236}">
                  <a16:creationId xmlns:a16="http://schemas.microsoft.com/office/drawing/2014/main" id="{30E07473-1FE4-ED4D-ABDA-C4460B82C76D}"/>
                </a:ext>
              </a:extLst>
            </p:cNvPr>
            <p:cNvSpPr/>
            <p:nvPr/>
          </p:nvSpPr>
          <p:spPr>
            <a:xfrm>
              <a:off x="610329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2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7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4" name="Freihandform: Form 141">
              <a:extLst>
                <a:ext uri="{FF2B5EF4-FFF2-40B4-BE49-F238E27FC236}">
                  <a16:creationId xmlns:a16="http://schemas.microsoft.com/office/drawing/2014/main" id="{ACFFFEA1-E2B9-BF4B-8614-D4E5B5F85F27}"/>
                </a:ext>
              </a:extLst>
            </p:cNvPr>
            <p:cNvSpPr/>
            <p:nvPr/>
          </p:nvSpPr>
          <p:spPr>
            <a:xfrm>
              <a:off x="679247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Freihandform: Form 142">
              <a:extLst>
                <a:ext uri="{FF2B5EF4-FFF2-40B4-BE49-F238E27FC236}">
                  <a16:creationId xmlns:a16="http://schemas.microsoft.com/office/drawing/2014/main" id="{DCFE20F4-1FAA-3B4B-AFD3-FE5FED6F8703}"/>
                </a:ext>
              </a:extLst>
            </p:cNvPr>
            <p:cNvSpPr/>
            <p:nvPr/>
          </p:nvSpPr>
          <p:spPr>
            <a:xfrm>
              <a:off x="72508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1913 w 242887"/>
                <a:gd name="connsiteY10" fmla="*/ 115253 h 279082"/>
                <a:gd name="connsiteX11" fmla="*/ 182880 w 242887"/>
                <a:gd name="connsiteY11" fmla="*/ 115253 h 279082"/>
                <a:gd name="connsiteX12" fmla="*/ 123825 w 242887"/>
                <a:gd name="connsiteY12" fmla="*/ 50482 h 279082"/>
                <a:gd name="connsiteX13" fmla="*/ 61913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1913" y="115253"/>
                  </a:moveTo>
                  <a:lnTo>
                    <a:pt x="182880" y="115253"/>
                  </a:lnTo>
                  <a:cubicBezTo>
                    <a:pt x="180022" y="74295"/>
                    <a:pt x="159067" y="50482"/>
                    <a:pt x="123825" y="50482"/>
                  </a:cubicBezTo>
                  <a:cubicBezTo>
                    <a:pt x="89535" y="50482"/>
                    <a:pt x="67627" y="74295"/>
                    <a:pt x="61913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6" name="Freihandform: Form 143">
              <a:extLst>
                <a:ext uri="{FF2B5EF4-FFF2-40B4-BE49-F238E27FC236}">
                  <a16:creationId xmlns:a16="http://schemas.microsoft.com/office/drawing/2014/main" id="{3D433F7E-E5FB-4B45-87E4-D54E97FD3DEE}"/>
                </a:ext>
              </a:extLst>
            </p:cNvPr>
            <p:cNvSpPr/>
            <p:nvPr/>
          </p:nvSpPr>
          <p:spPr>
            <a:xfrm>
              <a:off x="825417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2 w 248602"/>
                <a:gd name="connsiteY5" fmla="*/ 0 h 396239"/>
                <a:gd name="connsiteX6" fmla="*/ 248602 w 248602"/>
                <a:gd name="connsiteY6" fmla="*/ 389573 h 396239"/>
                <a:gd name="connsiteX7" fmla="*/ 187642 w 248602"/>
                <a:gd name="connsiteY7" fmla="*/ 389573 h 396239"/>
                <a:gd name="connsiteX8" fmla="*/ 187642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0960 w 248602"/>
                <a:gd name="connsiteY12" fmla="*/ 255270 h 396239"/>
                <a:gd name="connsiteX13" fmla="*/ 122872 w 248602"/>
                <a:gd name="connsiteY13" fmla="*/ 340995 h 396239"/>
                <a:gd name="connsiteX14" fmla="*/ 186690 w 248602"/>
                <a:gd name="connsiteY14" fmla="*/ 305753 h 396239"/>
                <a:gd name="connsiteX15" fmla="*/ 186690 w 248602"/>
                <a:gd name="connsiteY15" fmla="*/ 207645 h 396239"/>
                <a:gd name="connsiteX16" fmla="*/ 122872 w 248602"/>
                <a:gd name="connsiteY16" fmla="*/ 172402 h 396239"/>
                <a:gd name="connsiteX17" fmla="*/ 60960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2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2" y="0"/>
                  </a:lnTo>
                  <a:lnTo>
                    <a:pt x="248602" y="389573"/>
                  </a:lnTo>
                  <a:lnTo>
                    <a:pt x="187642" y="389573"/>
                  </a:lnTo>
                  <a:lnTo>
                    <a:pt x="187642" y="358140"/>
                  </a:lnTo>
                  <a:lnTo>
                    <a:pt x="186690" y="358140"/>
                  </a:lnTo>
                  <a:cubicBezTo>
                    <a:pt x="167640" y="381953"/>
                    <a:pt x="140017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0960" y="255270"/>
                  </a:moveTo>
                  <a:cubicBezTo>
                    <a:pt x="60960" y="309563"/>
                    <a:pt x="83820" y="340995"/>
                    <a:pt x="122872" y="340995"/>
                  </a:cubicBezTo>
                  <a:cubicBezTo>
                    <a:pt x="146685" y="340995"/>
                    <a:pt x="166688" y="329565"/>
                    <a:pt x="186690" y="305753"/>
                  </a:cubicBezTo>
                  <a:lnTo>
                    <a:pt x="186690" y="207645"/>
                  </a:lnTo>
                  <a:cubicBezTo>
                    <a:pt x="168592" y="183833"/>
                    <a:pt x="148590" y="172402"/>
                    <a:pt x="122872" y="172402"/>
                  </a:cubicBezTo>
                  <a:cubicBezTo>
                    <a:pt x="82867" y="172402"/>
                    <a:pt x="60960" y="201930"/>
                    <a:pt x="60960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7" name="Freihandform: Form 144">
              <a:extLst>
                <a:ext uri="{FF2B5EF4-FFF2-40B4-BE49-F238E27FC236}">
                  <a16:creationId xmlns:a16="http://schemas.microsoft.com/office/drawing/2014/main" id="{39EB8253-0480-F945-BF50-3C39BC415AEF}"/>
                </a:ext>
              </a:extLst>
            </p:cNvPr>
            <p:cNvSpPr/>
            <p:nvPr/>
          </p:nvSpPr>
          <p:spPr>
            <a:xfrm>
              <a:off x="936967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ihandform: Form 145">
              <a:extLst>
                <a:ext uri="{FF2B5EF4-FFF2-40B4-BE49-F238E27FC236}">
                  <a16:creationId xmlns:a16="http://schemas.microsoft.com/office/drawing/2014/main" id="{3C3CAEA5-31EB-6B48-8A0B-FDDA4E37BB49}"/>
                </a:ext>
              </a:extLst>
            </p:cNvPr>
            <p:cNvSpPr/>
            <p:nvPr/>
          </p:nvSpPr>
          <p:spPr>
            <a:xfrm>
              <a:off x="1005565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1438 w 79057"/>
                <a:gd name="connsiteY5" fmla="*/ 384810 h 384810"/>
                <a:gd name="connsiteX6" fmla="*/ 9525 w 79057"/>
                <a:gd name="connsiteY6" fmla="*/ 384810 h 384810"/>
                <a:gd name="connsiteX7" fmla="*/ 9525 w 79057"/>
                <a:gd name="connsiteY7" fmla="*/ 118110 h 384810"/>
                <a:gd name="connsiteX8" fmla="*/ 71438 w 79057"/>
                <a:gd name="connsiteY8" fmla="*/ 118110 h 384810"/>
                <a:gd name="connsiteX9" fmla="*/ 71438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7" y="0"/>
                    <a:pt x="39052" y="0"/>
                  </a:cubicBezTo>
                  <a:cubicBezTo>
                    <a:pt x="61913" y="0"/>
                    <a:pt x="79058" y="16193"/>
                    <a:pt x="79058" y="38100"/>
                  </a:cubicBezTo>
                  <a:close/>
                  <a:moveTo>
                    <a:pt x="71438" y="384810"/>
                  </a:moveTo>
                  <a:lnTo>
                    <a:pt x="9525" y="384810"/>
                  </a:lnTo>
                  <a:lnTo>
                    <a:pt x="9525" y="118110"/>
                  </a:lnTo>
                  <a:lnTo>
                    <a:pt x="71438" y="118110"/>
                  </a:lnTo>
                  <a:lnTo>
                    <a:pt x="71438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ihandform: Form 146">
              <a:extLst>
                <a:ext uri="{FF2B5EF4-FFF2-40B4-BE49-F238E27FC236}">
                  <a16:creationId xmlns:a16="http://schemas.microsoft.com/office/drawing/2014/main" id="{6BF62CD0-F5B5-8845-8426-81D7F83163CB}"/>
                </a:ext>
              </a:extLst>
            </p:cNvPr>
            <p:cNvSpPr/>
            <p:nvPr/>
          </p:nvSpPr>
          <p:spPr>
            <a:xfrm>
              <a:off x="1052044" y="332474"/>
              <a:ext cx="75649" cy="94240"/>
            </a:xfrm>
            <a:custGeom>
              <a:avLst/>
              <a:gdLst>
                <a:gd name="connsiteX0" fmla="*/ 222885 w 224789"/>
                <a:gd name="connsiteY0" fmla="*/ 237172 h 280034"/>
                <a:gd name="connsiteX1" fmla="*/ 127635 w 224789"/>
                <a:gd name="connsiteY1" fmla="*/ 280035 h 280034"/>
                <a:gd name="connsiteX2" fmla="*/ 0 w 224789"/>
                <a:gd name="connsiteY2" fmla="*/ 140970 h 280034"/>
                <a:gd name="connsiteX3" fmla="*/ 128588 w 224789"/>
                <a:gd name="connsiteY3" fmla="*/ 0 h 280034"/>
                <a:gd name="connsiteX4" fmla="*/ 224790 w 224789"/>
                <a:gd name="connsiteY4" fmla="*/ 45720 h 280034"/>
                <a:gd name="connsiteX5" fmla="*/ 181927 w 224789"/>
                <a:gd name="connsiteY5" fmla="*/ 86678 h 280034"/>
                <a:gd name="connsiteX6" fmla="*/ 128588 w 224789"/>
                <a:gd name="connsiteY6" fmla="*/ 57150 h 280034"/>
                <a:gd name="connsiteX7" fmla="*/ 62865 w 224789"/>
                <a:gd name="connsiteY7" fmla="*/ 140018 h 280034"/>
                <a:gd name="connsiteX8" fmla="*/ 128588 w 224789"/>
                <a:gd name="connsiteY8" fmla="*/ 222885 h 280034"/>
                <a:gd name="connsiteX9" fmla="*/ 183833 w 224789"/>
                <a:gd name="connsiteY9" fmla="*/ 193358 h 280034"/>
                <a:gd name="connsiteX10" fmla="*/ 222885 w 224789"/>
                <a:gd name="connsiteY10" fmla="*/ 237172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89" h="280034">
                  <a:moveTo>
                    <a:pt x="222885" y="237172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7" y="15240"/>
                    <a:pt x="224790" y="45720"/>
                  </a:cubicBezTo>
                  <a:lnTo>
                    <a:pt x="181927" y="86678"/>
                  </a:lnTo>
                  <a:cubicBezTo>
                    <a:pt x="166688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8"/>
                  </a:cubicBezTo>
                  <a:cubicBezTo>
                    <a:pt x="62865" y="189547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3" y="193358"/>
                  </a:cubicBezTo>
                  <a:lnTo>
                    <a:pt x="222885" y="237172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ihandform: Form 147">
              <a:extLst>
                <a:ext uri="{FF2B5EF4-FFF2-40B4-BE49-F238E27FC236}">
                  <a16:creationId xmlns:a16="http://schemas.microsoft.com/office/drawing/2014/main" id="{74F82E2E-2B50-F84C-8BD0-1F0FD1E8B441}"/>
                </a:ext>
              </a:extLst>
            </p:cNvPr>
            <p:cNvSpPr/>
            <p:nvPr/>
          </p:nvSpPr>
          <p:spPr>
            <a:xfrm>
              <a:off x="1145644" y="293688"/>
              <a:ext cx="77252" cy="131103"/>
            </a:xfrm>
            <a:custGeom>
              <a:avLst/>
              <a:gdLst>
                <a:gd name="connsiteX0" fmla="*/ 229553 w 229552"/>
                <a:gd name="connsiteY0" fmla="*/ 388620 h 389572"/>
                <a:gd name="connsiteX1" fmla="*/ 167640 w 229552"/>
                <a:gd name="connsiteY1" fmla="*/ 388620 h 389572"/>
                <a:gd name="connsiteX2" fmla="*/ 167640 w 229552"/>
                <a:gd name="connsiteY2" fmla="*/ 236220 h 389572"/>
                <a:gd name="connsiteX3" fmla="*/ 118110 w 229552"/>
                <a:gd name="connsiteY3" fmla="*/ 171450 h 389572"/>
                <a:gd name="connsiteX4" fmla="*/ 62865 w 229552"/>
                <a:gd name="connsiteY4" fmla="*/ 236220 h 389572"/>
                <a:gd name="connsiteX5" fmla="*/ 62865 w 229552"/>
                <a:gd name="connsiteY5" fmla="*/ 389573 h 389572"/>
                <a:gd name="connsiteX6" fmla="*/ 0 w 229552"/>
                <a:gd name="connsiteY6" fmla="*/ 389573 h 389572"/>
                <a:gd name="connsiteX7" fmla="*/ 0 w 229552"/>
                <a:gd name="connsiteY7" fmla="*/ 15240 h 389572"/>
                <a:gd name="connsiteX8" fmla="*/ 61913 w 229552"/>
                <a:gd name="connsiteY8" fmla="*/ 0 h 389572"/>
                <a:gd name="connsiteX9" fmla="*/ 61913 w 229552"/>
                <a:gd name="connsiteY9" fmla="*/ 155258 h 389572"/>
                <a:gd name="connsiteX10" fmla="*/ 62865 w 229552"/>
                <a:gd name="connsiteY10" fmla="*/ 155258 h 389572"/>
                <a:gd name="connsiteX11" fmla="*/ 140970 w 229552"/>
                <a:gd name="connsiteY11" fmla="*/ 116205 h 389572"/>
                <a:gd name="connsiteX12" fmla="*/ 228600 w 229552"/>
                <a:gd name="connsiteY12" fmla="*/ 223838 h 389572"/>
                <a:gd name="connsiteX13" fmla="*/ 228600 w 229552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389572">
                  <a:moveTo>
                    <a:pt x="229553" y="388620"/>
                  </a:moveTo>
                  <a:lnTo>
                    <a:pt x="167640" y="388620"/>
                  </a:lnTo>
                  <a:lnTo>
                    <a:pt x="167640" y="236220"/>
                  </a:lnTo>
                  <a:cubicBezTo>
                    <a:pt x="167640" y="197168"/>
                    <a:pt x="155257" y="171450"/>
                    <a:pt x="118110" y="171450"/>
                  </a:cubicBezTo>
                  <a:cubicBezTo>
                    <a:pt x="75247" y="171450"/>
                    <a:pt x="62865" y="205740"/>
                    <a:pt x="62865" y="236220"/>
                  </a:cubicBezTo>
                  <a:lnTo>
                    <a:pt x="62865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2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Freihandform: Form 148">
              <a:extLst>
                <a:ext uri="{FF2B5EF4-FFF2-40B4-BE49-F238E27FC236}">
                  <a16:creationId xmlns:a16="http://schemas.microsoft.com/office/drawing/2014/main" id="{764A666C-D860-AD49-B7E5-01027DAF2F9E}"/>
                </a:ext>
              </a:extLst>
            </p:cNvPr>
            <p:cNvSpPr/>
            <p:nvPr/>
          </p:nvSpPr>
          <p:spPr>
            <a:xfrm>
              <a:off x="1246937" y="359721"/>
              <a:ext cx="43915" cy="19874"/>
            </a:xfrm>
            <a:custGeom>
              <a:avLst/>
              <a:gdLst>
                <a:gd name="connsiteX0" fmla="*/ 130492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2 w 130492"/>
                <a:gd name="connsiteY3" fmla="*/ 0 h 59055"/>
                <a:gd name="connsiteX4" fmla="*/ 130492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2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2" y="0"/>
                  </a:lnTo>
                  <a:lnTo>
                    <a:pt x="130492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" name="Freihandform: Form 149">
              <a:extLst>
                <a:ext uri="{FF2B5EF4-FFF2-40B4-BE49-F238E27FC236}">
                  <a16:creationId xmlns:a16="http://schemas.microsoft.com/office/drawing/2014/main" id="{A60FAD8F-356D-9A49-8917-F8D75E39E254}"/>
                </a:ext>
              </a:extLst>
            </p:cNvPr>
            <p:cNvSpPr/>
            <p:nvPr/>
          </p:nvSpPr>
          <p:spPr>
            <a:xfrm>
              <a:off x="1302071" y="300420"/>
              <a:ext cx="115397" cy="124051"/>
            </a:xfrm>
            <a:custGeom>
              <a:avLst/>
              <a:gdLst>
                <a:gd name="connsiteX0" fmla="*/ 136208 w 342900"/>
                <a:gd name="connsiteY0" fmla="*/ 0 h 368617"/>
                <a:gd name="connsiteX1" fmla="*/ 205740 w 342900"/>
                <a:gd name="connsiteY1" fmla="*/ 0 h 368617"/>
                <a:gd name="connsiteX2" fmla="*/ 342900 w 342900"/>
                <a:gd name="connsiteY2" fmla="*/ 368618 h 368617"/>
                <a:gd name="connsiteX3" fmla="*/ 271463 w 342900"/>
                <a:gd name="connsiteY3" fmla="*/ 368618 h 368617"/>
                <a:gd name="connsiteX4" fmla="*/ 244793 w 342900"/>
                <a:gd name="connsiteY4" fmla="*/ 290512 h 368617"/>
                <a:gd name="connsiteX5" fmla="*/ 96203 w 342900"/>
                <a:gd name="connsiteY5" fmla="*/ 290512 h 368617"/>
                <a:gd name="connsiteX6" fmla="*/ 69533 w 342900"/>
                <a:gd name="connsiteY6" fmla="*/ 368618 h 368617"/>
                <a:gd name="connsiteX7" fmla="*/ 0 w 342900"/>
                <a:gd name="connsiteY7" fmla="*/ 368618 h 368617"/>
                <a:gd name="connsiteX8" fmla="*/ 136208 w 342900"/>
                <a:gd name="connsiteY8" fmla="*/ 0 h 368617"/>
                <a:gd name="connsiteX9" fmla="*/ 116205 w 342900"/>
                <a:gd name="connsiteY9" fmla="*/ 231458 h 368617"/>
                <a:gd name="connsiteX10" fmla="*/ 223838 w 342900"/>
                <a:gd name="connsiteY10" fmla="*/ 231458 h 368617"/>
                <a:gd name="connsiteX11" fmla="*/ 170498 w 342900"/>
                <a:gd name="connsiteY11" fmla="*/ 75247 h 368617"/>
                <a:gd name="connsiteX12" fmla="*/ 169545 w 342900"/>
                <a:gd name="connsiteY12" fmla="*/ 75247 h 368617"/>
                <a:gd name="connsiteX13" fmla="*/ 116205 w 342900"/>
                <a:gd name="connsiteY13" fmla="*/ 231458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2900" h="368617">
                  <a:moveTo>
                    <a:pt x="136208" y="0"/>
                  </a:moveTo>
                  <a:lnTo>
                    <a:pt x="205740" y="0"/>
                  </a:lnTo>
                  <a:lnTo>
                    <a:pt x="342900" y="368618"/>
                  </a:lnTo>
                  <a:lnTo>
                    <a:pt x="271463" y="368618"/>
                  </a:lnTo>
                  <a:lnTo>
                    <a:pt x="244793" y="290512"/>
                  </a:lnTo>
                  <a:lnTo>
                    <a:pt x="96203" y="290512"/>
                  </a:lnTo>
                  <a:lnTo>
                    <a:pt x="69533" y="368618"/>
                  </a:lnTo>
                  <a:lnTo>
                    <a:pt x="0" y="368618"/>
                  </a:lnTo>
                  <a:lnTo>
                    <a:pt x="136208" y="0"/>
                  </a:lnTo>
                  <a:close/>
                  <a:moveTo>
                    <a:pt x="116205" y="231458"/>
                  </a:moveTo>
                  <a:lnTo>
                    <a:pt x="223838" y="231458"/>
                  </a:lnTo>
                  <a:lnTo>
                    <a:pt x="170498" y="75247"/>
                  </a:lnTo>
                  <a:lnTo>
                    <a:pt x="169545" y="75247"/>
                  </a:lnTo>
                  <a:lnTo>
                    <a:pt x="116205" y="231458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" name="Freihandform: Form 150">
              <a:extLst>
                <a:ext uri="{FF2B5EF4-FFF2-40B4-BE49-F238E27FC236}">
                  <a16:creationId xmlns:a16="http://schemas.microsoft.com/office/drawing/2014/main" id="{2122BFDD-4180-3242-9DE6-1722C6BB87E1}"/>
                </a:ext>
              </a:extLst>
            </p:cNvPr>
            <p:cNvSpPr/>
            <p:nvPr/>
          </p:nvSpPr>
          <p:spPr>
            <a:xfrm>
              <a:off x="1436060" y="293688"/>
              <a:ext cx="20835" cy="130783"/>
            </a:xfrm>
            <a:custGeom>
              <a:avLst/>
              <a:gdLst>
                <a:gd name="connsiteX0" fmla="*/ 61913 w 61912"/>
                <a:gd name="connsiteY0" fmla="*/ 388620 h 388620"/>
                <a:gd name="connsiteX1" fmla="*/ 0 w 61912"/>
                <a:gd name="connsiteY1" fmla="*/ 388620 h 388620"/>
                <a:gd name="connsiteX2" fmla="*/ 0 w 61912"/>
                <a:gd name="connsiteY2" fmla="*/ 14288 h 388620"/>
                <a:gd name="connsiteX3" fmla="*/ 61913 w 61912"/>
                <a:gd name="connsiteY3" fmla="*/ 0 h 388620"/>
                <a:gd name="connsiteX4" fmla="*/ 61913 w 61912"/>
                <a:gd name="connsiteY4" fmla="*/ 388620 h 3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8620">
                  <a:moveTo>
                    <a:pt x="61913" y="388620"/>
                  </a:moveTo>
                  <a:lnTo>
                    <a:pt x="0" y="388620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ihandform: Form 151">
              <a:extLst>
                <a:ext uri="{FF2B5EF4-FFF2-40B4-BE49-F238E27FC236}">
                  <a16:creationId xmlns:a16="http://schemas.microsoft.com/office/drawing/2014/main" id="{A137BDFA-16B4-5E4D-90CA-25E45475E283}"/>
                </a:ext>
              </a:extLst>
            </p:cNvPr>
            <p:cNvSpPr/>
            <p:nvPr/>
          </p:nvSpPr>
          <p:spPr>
            <a:xfrm>
              <a:off x="1479334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3355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ihandform: Form 152">
              <a:extLst>
                <a:ext uri="{FF2B5EF4-FFF2-40B4-BE49-F238E27FC236}">
                  <a16:creationId xmlns:a16="http://schemas.microsoft.com/office/drawing/2014/main" id="{51BC45C2-1274-BB42-B2FF-655E609A4F3F}"/>
                </a:ext>
              </a:extLst>
            </p:cNvPr>
            <p:cNvSpPr/>
            <p:nvPr/>
          </p:nvSpPr>
          <p:spPr>
            <a:xfrm>
              <a:off x="1572613" y="334718"/>
              <a:ext cx="85906" cy="89753"/>
            </a:xfrm>
            <a:custGeom>
              <a:avLst/>
              <a:gdLst>
                <a:gd name="connsiteX0" fmla="*/ 255270 w 255269"/>
                <a:gd name="connsiteY0" fmla="*/ 266700 h 266700"/>
                <a:gd name="connsiteX1" fmla="*/ 183832 w 255269"/>
                <a:gd name="connsiteY1" fmla="*/ 266700 h 266700"/>
                <a:gd name="connsiteX2" fmla="*/ 126682 w 255269"/>
                <a:gd name="connsiteY2" fmla="*/ 174307 h 266700"/>
                <a:gd name="connsiteX3" fmla="*/ 125730 w 255269"/>
                <a:gd name="connsiteY3" fmla="*/ 174307 h 266700"/>
                <a:gd name="connsiteX4" fmla="*/ 70485 w 255269"/>
                <a:gd name="connsiteY4" fmla="*/ 266700 h 266700"/>
                <a:gd name="connsiteX5" fmla="*/ 0 w 255269"/>
                <a:gd name="connsiteY5" fmla="*/ 266700 h 266700"/>
                <a:gd name="connsiteX6" fmla="*/ 91440 w 255269"/>
                <a:gd name="connsiteY6" fmla="*/ 128588 h 266700"/>
                <a:gd name="connsiteX7" fmla="*/ 6667 w 255269"/>
                <a:gd name="connsiteY7" fmla="*/ 0 h 266700"/>
                <a:gd name="connsiteX8" fmla="*/ 77152 w 255269"/>
                <a:gd name="connsiteY8" fmla="*/ 0 h 266700"/>
                <a:gd name="connsiteX9" fmla="*/ 127635 w 255269"/>
                <a:gd name="connsiteY9" fmla="*/ 81915 h 266700"/>
                <a:gd name="connsiteX10" fmla="*/ 128588 w 255269"/>
                <a:gd name="connsiteY10" fmla="*/ 81915 h 266700"/>
                <a:gd name="connsiteX11" fmla="*/ 178117 w 255269"/>
                <a:gd name="connsiteY11" fmla="*/ 0 h 266700"/>
                <a:gd name="connsiteX12" fmla="*/ 247650 w 255269"/>
                <a:gd name="connsiteY12" fmla="*/ 0 h 266700"/>
                <a:gd name="connsiteX13" fmla="*/ 163830 w 255269"/>
                <a:gd name="connsiteY13" fmla="*/ 127635 h 266700"/>
                <a:gd name="connsiteX14" fmla="*/ 255270 w 255269"/>
                <a:gd name="connsiteY1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269" h="266700">
                  <a:moveTo>
                    <a:pt x="255270" y="266700"/>
                  </a:moveTo>
                  <a:lnTo>
                    <a:pt x="183832" y="266700"/>
                  </a:lnTo>
                  <a:lnTo>
                    <a:pt x="126682" y="174307"/>
                  </a:lnTo>
                  <a:lnTo>
                    <a:pt x="125730" y="174307"/>
                  </a:lnTo>
                  <a:lnTo>
                    <a:pt x="70485" y="266700"/>
                  </a:lnTo>
                  <a:lnTo>
                    <a:pt x="0" y="266700"/>
                  </a:lnTo>
                  <a:lnTo>
                    <a:pt x="91440" y="128588"/>
                  </a:lnTo>
                  <a:lnTo>
                    <a:pt x="6667" y="0"/>
                  </a:lnTo>
                  <a:lnTo>
                    <a:pt x="77152" y="0"/>
                  </a:lnTo>
                  <a:lnTo>
                    <a:pt x="127635" y="81915"/>
                  </a:lnTo>
                  <a:lnTo>
                    <a:pt x="128588" y="81915"/>
                  </a:lnTo>
                  <a:lnTo>
                    <a:pt x="178117" y="0"/>
                  </a:lnTo>
                  <a:lnTo>
                    <a:pt x="247650" y="0"/>
                  </a:lnTo>
                  <a:lnTo>
                    <a:pt x="163830" y="127635"/>
                  </a:lnTo>
                  <a:lnTo>
                    <a:pt x="255270" y="26670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ihandform: Form 153">
              <a:extLst>
                <a:ext uri="{FF2B5EF4-FFF2-40B4-BE49-F238E27FC236}">
                  <a16:creationId xmlns:a16="http://schemas.microsoft.com/office/drawing/2014/main" id="{039CA6A1-8CFA-4A4B-9F23-2BB7B0C89625}"/>
                </a:ext>
              </a:extLst>
            </p:cNvPr>
            <p:cNvSpPr/>
            <p:nvPr/>
          </p:nvSpPr>
          <p:spPr>
            <a:xfrm>
              <a:off x="1669733" y="332795"/>
              <a:ext cx="75975" cy="93920"/>
            </a:xfrm>
            <a:custGeom>
              <a:avLst/>
              <a:gdLst>
                <a:gd name="connsiteX0" fmla="*/ 114317 w 225759"/>
                <a:gd name="connsiteY0" fmla="*/ 107632 h 279082"/>
                <a:gd name="connsiteX1" fmla="*/ 164799 w 225759"/>
                <a:gd name="connsiteY1" fmla="*/ 113347 h 279082"/>
                <a:gd name="connsiteX2" fmla="*/ 164799 w 225759"/>
                <a:gd name="connsiteY2" fmla="*/ 103822 h 279082"/>
                <a:gd name="connsiteX3" fmla="*/ 105744 w 225759"/>
                <a:gd name="connsiteY3" fmla="*/ 52388 h 279082"/>
                <a:gd name="connsiteX4" fmla="*/ 38117 w 225759"/>
                <a:gd name="connsiteY4" fmla="*/ 67628 h 279082"/>
                <a:gd name="connsiteX5" fmla="*/ 24782 w 225759"/>
                <a:gd name="connsiteY5" fmla="*/ 15240 h 279082"/>
                <a:gd name="connsiteX6" fmla="*/ 112412 w 225759"/>
                <a:gd name="connsiteY6" fmla="*/ 0 h 279082"/>
                <a:gd name="connsiteX7" fmla="*/ 225759 w 225759"/>
                <a:gd name="connsiteY7" fmla="*/ 102870 h 279082"/>
                <a:gd name="connsiteX8" fmla="*/ 225759 w 225759"/>
                <a:gd name="connsiteY8" fmla="*/ 273368 h 279082"/>
                <a:gd name="connsiteX9" fmla="*/ 166704 w 225759"/>
                <a:gd name="connsiteY9" fmla="*/ 273368 h 279082"/>
                <a:gd name="connsiteX10" fmla="*/ 166704 w 225759"/>
                <a:gd name="connsiteY10" fmla="*/ 244793 h 279082"/>
                <a:gd name="connsiteX11" fmla="*/ 165752 w 225759"/>
                <a:gd name="connsiteY11" fmla="*/ 244793 h 279082"/>
                <a:gd name="connsiteX12" fmla="*/ 87647 w 225759"/>
                <a:gd name="connsiteY12" fmla="*/ 279083 h 279082"/>
                <a:gd name="connsiteX13" fmla="*/ 17 w 225759"/>
                <a:gd name="connsiteY13" fmla="*/ 194310 h 279082"/>
                <a:gd name="connsiteX14" fmla="*/ 114317 w 225759"/>
                <a:gd name="connsiteY14" fmla="*/ 107632 h 279082"/>
                <a:gd name="connsiteX15" fmla="*/ 103839 w 225759"/>
                <a:gd name="connsiteY15" fmla="*/ 232410 h 279082"/>
                <a:gd name="connsiteX16" fmla="*/ 164799 w 225759"/>
                <a:gd name="connsiteY16" fmla="*/ 200025 h 279082"/>
                <a:gd name="connsiteX17" fmla="*/ 164799 w 225759"/>
                <a:gd name="connsiteY17" fmla="*/ 154305 h 279082"/>
                <a:gd name="connsiteX18" fmla="*/ 120984 w 225759"/>
                <a:gd name="connsiteY18" fmla="*/ 149543 h 279082"/>
                <a:gd name="connsiteX19" fmla="*/ 59072 w 225759"/>
                <a:gd name="connsiteY19" fmla="*/ 193358 h 279082"/>
                <a:gd name="connsiteX20" fmla="*/ 103839 w 225759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5759" h="279082">
                  <a:moveTo>
                    <a:pt x="114317" y="107632"/>
                  </a:moveTo>
                  <a:cubicBezTo>
                    <a:pt x="131462" y="107632"/>
                    <a:pt x="147654" y="108585"/>
                    <a:pt x="164799" y="113347"/>
                  </a:cubicBezTo>
                  <a:lnTo>
                    <a:pt x="164799" y="103822"/>
                  </a:lnTo>
                  <a:cubicBezTo>
                    <a:pt x="164799" y="69532"/>
                    <a:pt x="144797" y="52388"/>
                    <a:pt x="105744" y="52388"/>
                  </a:cubicBezTo>
                  <a:cubicBezTo>
                    <a:pt x="83837" y="52388"/>
                    <a:pt x="60024" y="57150"/>
                    <a:pt x="38117" y="67628"/>
                  </a:cubicBezTo>
                  <a:lnTo>
                    <a:pt x="24782" y="15240"/>
                  </a:lnTo>
                  <a:cubicBezTo>
                    <a:pt x="49547" y="5715"/>
                    <a:pt x="81932" y="0"/>
                    <a:pt x="112412" y="0"/>
                  </a:cubicBezTo>
                  <a:cubicBezTo>
                    <a:pt x="187659" y="0"/>
                    <a:pt x="225759" y="35243"/>
                    <a:pt x="225759" y="102870"/>
                  </a:cubicBezTo>
                  <a:lnTo>
                    <a:pt x="225759" y="273368"/>
                  </a:lnTo>
                  <a:lnTo>
                    <a:pt x="166704" y="273368"/>
                  </a:lnTo>
                  <a:lnTo>
                    <a:pt x="166704" y="244793"/>
                  </a:lnTo>
                  <a:lnTo>
                    <a:pt x="165752" y="244793"/>
                  </a:lnTo>
                  <a:cubicBezTo>
                    <a:pt x="142892" y="268605"/>
                    <a:pt x="119079" y="279083"/>
                    <a:pt x="87647" y="279083"/>
                  </a:cubicBezTo>
                  <a:cubicBezTo>
                    <a:pt x="34307" y="279083"/>
                    <a:pt x="17" y="245745"/>
                    <a:pt x="17" y="194310"/>
                  </a:cubicBezTo>
                  <a:cubicBezTo>
                    <a:pt x="-936" y="138113"/>
                    <a:pt x="39069" y="107632"/>
                    <a:pt x="114317" y="107632"/>
                  </a:cubicBezTo>
                  <a:close/>
                  <a:moveTo>
                    <a:pt x="103839" y="232410"/>
                  </a:moveTo>
                  <a:cubicBezTo>
                    <a:pt x="126699" y="232410"/>
                    <a:pt x="147654" y="220980"/>
                    <a:pt x="164799" y="200025"/>
                  </a:cubicBezTo>
                  <a:lnTo>
                    <a:pt x="164799" y="154305"/>
                  </a:lnTo>
                  <a:cubicBezTo>
                    <a:pt x="150512" y="150495"/>
                    <a:pt x="135272" y="149543"/>
                    <a:pt x="120984" y="149543"/>
                  </a:cubicBezTo>
                  <a:cubicBezTo>
                    <a:pt x="81932" y="149543"/>
                    <a:pt x="59072" y="164783"/>
                    <a:pt x="59072" y="193358"/>
                  </a:cubicBezTo>
                  <a:cubicBezTo>
                    <a:pt x="59072" y="217170"/>
                    <a:pt x="76217" y="232410"/>
                    <a:pt x="103839" y="23241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" name="Freihandform: Form 154">
              <a:extLst>
                <a:ext uri="{FF2B5EF4-FFF2-40B4-BE49-F238E27FC236}">
                  <a16:creationId xmlns:a16="http://schemas.microsoft.com/office/drawing/2014/main" id="{ED05D2C0-4637-7549-888A-5A0ED2277201}"/>
                </a:ext>
              </a:extLst>
            </p:cNvPr>
            <p:cNvSpPr/>
            <p:nvPr/>
          </p:nvSpPr>
          <p:spPr>
            <a:xfrm>
              <a:off x="1772314" y="332795"/>
              <a:ext cx="77252" cy="91997"/>
            </a:xfrm>
            <a:custGeom>
              <a:avLst/>
              <a:gdLst>
                <a:gd name="connsiteX0" fmla="*/ 229553 w 229552"/>
                <a:gd name="connsiteY0" fmla="*/ 272415 h 273367"/>
                <a:gd name="connsiteX1" fmla="*/ 166688 w 229552"/>
                <a:gd name="connsiteY1" fmla="*/ 272415 h 273367"/>
                <a:gd name="connsiteX2" fmla="*/ 166688 w 229552"/>
                <a:gd name="connsiteY2" fmla="*/ 120015 h 273367"/>
                <a:gd name="connsiteX3" fmla="*/ 117157 w 229552"/>
                <a:gd name="connsiteY3" fmla="*/ 55245 h 273367"/>
                <a:gd name="connsiteX4" fmla="*/ 61913 w 229552"/>
                <a:gd name="connsiteY4" fmla="*/ 120015 h 273367"/>
                <a:gd name="connsiteX5" fmla="*/ 61913 w 229552"/>
                <a:gd name="connsiteY5" fmla="*/ 273368 h 273367"/>
                <a:gd name="connsiteX6" fmla="*/ 0 w 229552"/>
                <a:gd name="connsiteY6" fmla="*/ 273368 h 273367"/>
                <a:gd name="connsiteX7" fmla="*/ 0 w 229552"/>
                <a:gd name="connsiteY7" fmla="*/ 6668 h 273367"/>
                <a:gd name="connsiteX8" fmla="*/ 61913 w 229552"/>
                <a:gd name="connsiteY8" fmla="*/ 6668 h 273367"/>
                <a:gd name="connsiteX9" fmla="*/ 61913 w 229552"/>
                <a:gd name="connsiteY9" fmla="*/ 39053 h 273367"/>
                <a:gd name="connsiteX10" fmla="*/ 62865 w 229552"/>
                <a:gd name="connsiteY10" fmla="*/ 39053 h 273367"/>
                <a:gd name="connsiteX11" fmla="*/ 140970 w 229552"/>
                <a:gd name="connsiteY11" fmla="*/ 0 h 273367"/>
                <a:gd name="connsiteX12" fmla="*/ 228600 w 229552"/>
                <a:gd name="connsiteY12" fmla="*/ 107632 h 273367"/>
                <a:gd name="connsiteX13" fmla="*/ 228600 w 229552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273367">
                  <a:moveTo>
                    <a:pt x="229553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7" y="55245"/>
                    <a:pt x="117157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7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ihandform: Form 155">
              <a:extLst>
                <a:ext uri="{FF2B5EF4-FFF2-40B4-BE49-F238E27FC236}">
                  <a16:creationId xmlns:a16="http://schemas.microsoft.com/office/drawing/2014/main" id="{E19058B0-7775-D44E-B670-ABF807D028C6}"/>
                </a:ext>
              </a:extLst>
            </p:cNvPr>
            <p:cNvSpPr/>
            <p:nvPr/>
          </p:nvSpPr>
          <p:spPr>
            <a:xfrm>
              <a:off x="1871684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3 w 248602"/>
                <a:gd name="connsiteY5" fmla="*/ 0 h 396239"/>
                <a:gd name="connsiteX6" fmla="*/ 248603 w 248602"/>
                <a:gd name="connsiteY6" fmla="*/ 389573 h 396239"/>
                <a:gd name="connsiteX7" fmla="*/ 187643 w 248602"/>
                <a:gd name="connsiteY7" fmla="*/ 389573 h 396239"/>
                <a:gd name="connsiteX8" fmla="*/ 187643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1913 w 248602"/>
                <a:gd name="connsiteY12" fmla="*/ 255270 h 396239"/>
                <a:gd name="connsiteX13" fmla="*/ 123825 w 248602"/>
                <a:gd name="connsiteY13" fmla="*/ 340995 h 396239"/>
                <a:gd name="connsiteX14" fmla="*/ 187643 w 248602"/>
                <a:gd name="connsiteY14" fmla="*/ 305753 h 396239"/>
                <a:gd name="connsiteX15" fmla="*/ 187643 w 248602"/>
                <a:gd name="connsiteY15" fmla="*/ 207645 h 396239"/>
                <a:gd name="connsiteX16" fmla="*/ 123825 w 248602"/>
                <a:gd name="connsiteY16" fmla="*/ 172402 h 396239"/>
                <a:gd name="connsiteX17" fmla="*/ 61913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3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3" y="0"/>
                  </a:lnTo>
                  <a:lnTo>
                    <a:pt x="248603" y="389573"/>
                  </a:lnTo>
                  <a:lnTo>
                    <a:pt x="187643" y="389573"/>
                  </a:lnTo>
                  <a:lnTo>
                    <a:pt x="187643" y="358140"/>
                  </a:lnTo>
                  <a:lnTo>
                    <a:pt x="186690" y="358140"/>
                  </a:lnTo>
                  <a:cubicBezTo>
                    <a:pt x="167640" y="381953"/>
                    <a:pt x="140018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1913" y="255270"/>
                  </a:moveTo>
                  <a:cubicBezTo>
                    <a:pt x="61913" y="309563"/>
                    <a:pt x="84772" y="340995"/>
                    <a:pt x="123825" y="340995"/>
                  </a:cubicBezTo>
                  <a:cubicBezTo>
                    <a:pt x="147638" y="340995"/>
                    <a:pt x="167640" y="329565"/>
                    <a:pt x="187643" y="305753"/>
                  </a:cubicBezTo>
                  <a:lnTo>
                    <a:pt x="187643" y="207645"/>
                  </a:lnTo>
                  <a:cubicBezTo>
                    <a:pt x="169545" y="183833"/>
                    <a:pt x="149543" y="172402"/>
                    <a:pt x="123825" y="172402"/>
                  </a:cubicBezTo>
                  <a:cubicBezTo>
                    <a:pt x="82868" y="172402"/>
                    <a:pt x="61913" y="201930"/>
                    <a:pt x="61913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9" name="Freihandform: Form 156">
              <a:extLst>
                <a:ext uri="{FF2B5EF4-FFF2-40B4-BE49-F238E27FC236}">
                  <a16:creationId xmlns:a16="http://schemas.microsoft.com/office/drawing/2014/main" id="{B494CC1A-A672-C84F-986B-05A683E0AF13}"/>
                </a:ext>
              </a:extLst>
            </p:cNvPr>
            <p:cNvSpPr/>
            <p:nvPr/>
          </p:nvSpPr>
          <p:spPr>
            <a:xfrm>
              <a:off x="197810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7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3" y="264795"/>
                    <a:pt x="172402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90488" y="50482"/>
                    <a:pt x="67627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ihandform: Form 157">
              <a:extLst>
                <a:ext uri="{FF2B5EF4-FFF2-40B4-BE49-F238E27FC236}">
                  <a16:creationId xmlns:a16="http://schemas.microsoft.com/office/drawing/2014/main" id="{3FA5D363-CFB8-0746-97D7-B5D03E23E745}"/>
                </a:ext>
              </a:extLst>
            </p:cNvPr>
            <p:cNvSpPr/>
            <p:nvPr/>
          </p:nvSpPr>
          <p:spPr>
            <a:xfrm>
              <a:off x="2083566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Freihandform: Form 158">
              <a:extLst>
                <a:ext uri="{FF2B5EF4-FFF2-40B4-BE49-F238E27FC236}">
                  <a16:creationId xmlns:a16="http://schemas.microsoft.com/office/drawing/2014/main" id="{61F52BFA-2C47-174A-AD0B-49737BCE47CD}"/>
                </a:ext>
              </a:extLst>
            </p:cNvPr>
            <p:cNvSpPr/>
            <p:nvPr/>
          </p:nvSpPr>
          <p:spPr>
            <a:xfrm>
              <a:off x="2150561" y="359721"/>
              <a:ext cx="43915" cy="19874"/>
            </a:xfrm>
            <a:custGeom>
              <a:avLst/>
              <a:gdLst>
                <a:gd name="connsiteX0" fmla="*/ 130493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3 w 130492"/>
                <a:gd name="connsiteY3" fmla="*/ 0 h 59055"/>
                <a:gd name="connsiteX4" fmla="*/ 130493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3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3" y="0"/>
                  </a:lnTo>
                  <a:lnTo>
                    <a:pt x="130493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" name="Freihandform: Form 159">
              <a:extLst>
                <a:ext uri="{FF2B5EF4-FFF2-40B4-BE49-F238E27FC236}">
                  <a16:creationId xmlns:a16="http://schemas.microsoft.com/office/drawing/2014/main" id="{56D89971-3BAE-8B48-8779-9659478A6E33}"/>
                </a:ext>
              </a:extLst>
            </p:cNvPr>
            <p:cNvSpPr/>
            <p:nvPr/>
          </p:nvSpPr>
          <p:spPr>
            <a:xfrm>
              <a:off x="2221081" y="300420"/>
              <a:ext cx="97126" cy="126295"/>
            </a:xfrm>
            <a:custGeom>
              <a:avLst/>
              <a:gdLst>
                <a:gd name="connsiteX0" fmla="*/ 288607 w 288607"/>
                <a:gd name="connsiteY0" fmla="*/ 222885 h 375284"/>
                <a:gd name="connsiteX1" fmla="*/ 143827 w 288607"/>
                <a:gd name="connsiteY1" fmla="*/ 375285 h 375284"/>
                <a:gd name="connsiteX2" fmla="*/ 0 w 288607"/>
                <a:gd name="connsiteY2" fmla="*/ 222885 h 375284"/>
                <a:gd name="connsiteX3" fmla="*/ 0 w 288607"/>
                <a:gd name="connsiteY3" fmla="*/ 0 h 375284"/>
                <a:gd name="connsiteX4" fmla="*/ 66675 w 288607"/>
                <a:gd name="connsiteY4" fmla="*/ 0 h 375284"/>
                <a:gd name="connsiteX5" fmla="*/ 66675 w 288607"/>
                <a:gd name="connsiteY5" fmla="*/ 219075 h 375284"/>
                <a:gd name="connsiteX6" fmla="*/ 144780 w 288607"/>
                <a:gd name="connsiteY6" fmla="*/ 312420 h 375284"/>
                <a:gd name="connsiteX7" fmla="*/ 220980 w 288607"/>
                <a:gd name="connsiteY7" fmla="*/ 219075 h 375284"/>
                <a:gd name="connsiteX8" fmla="*/ 220980 w 288607"/>
                <a:gd name="connsiteY8" fmla="*/ 0 h 375284"/>
                <a:gd name="connsiteX9" fmla="*/ 287655 w 288607"/>
                <a:gd name="connsiteY9" fmla="*/ 0 h 375284"/>
                <a:gd name="connsiteX10" fmla="*/ 287655 w 288607"/>
                <a:gd name="connsiteY10" fmla="*/ 222885 h 37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8607" h="375284">
                  <a:moveTo>
                    <a:pt x="288607" y="222885"/>
                  </a:moveTo>
                  <a:cubicBezTo>
                    <a:pt x="288607" y="311468"/>
                    <a:pt x="242888" y="375285"/>
                    <a:pt x="143827" y="375285"/>
                  </a:cubicBezTo>
                  <a:cubicBezTo>
                    <a:pt x="45720" y="375285"/>
                    <a:pt x="0" y="312420"/>
                    <a:pt x="0" y="222885"/>
                  </a:cubicBezTo>
                  <a:lnTo>
                    <a:pt x="0" y="0"/>
                  </a:lnTo>
                  <a:lnTo>
                    <a:pt x="66675" y="0"/>
                  </a:lnTo>
                  <a:lnTo>
                    <a:pt x="66675" y="219075"/>
                  </a:lnTo>
                  <a:cubicBezTo>
                    <a:pt x="66675" y="274320"/>
                    <a:pt x="90488" y="312420"/>
                    <a:pt x="144780" y="312420"/>
                  </a:cubicBezTo>
                  <a:cubicBezTo>
                    <a:pt x="199073" y="312420"/>
                    <a:pt x="220980" y="275272"/>
                    <a:pt x="220980" y="219075"/>
                  </a:cubicBezTo>
                  <a:lnTo>
                    <a:pt x="220980" y="0"/>
                  </a:lnTo>
                  <a:lnTo>
                    <a:pt x="287655" y="0"/>
                  </a:lnTo>
                  <a:lnTo>
                    <a:pt x="287655" y="22288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" name="Freihandform: Form 160">
              <a:extLst>
                <a:ext uri="{FF2B5EF4-FFF2-40B4-BE49-F238E27FC236}">
                  <a16:creationId xmlns:a16="http://schemas.microsoft.com/office/drawing/2014/main" id="{5BFB40D3-0C94-C34E-8D0C-BA37CE64A2A6}"/>
                </a:ext>
              </a:extLst>
            </p:cNvPr>
            <p:cNvSpPr/>
            <p:nvPr/>
          </p:nvSpPr>
          <p:spPr>
            <a:xfrm>
              <a:off x="2346415" y="332795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8 h 273367"/>
                <a:gd name="connsiteX6" fmla="*/ 0 w 228600"/>
                <a:gd name="connsiteY6" fmla="*/ 273368 h 273367"/>
                <a:gd name="connsiteX7" fmla="*/ 0 w 228600"/>
                <a:gd name="connsiteY7" fmla="*/ 6668 h 273367"/>
                <a:gd name="connsiteX8" fmla="*/ 61913 w 228600"/>
                <a:gd name="connsiteY8" fmla="*/ 6668 h 273367"/>
                <a:gd name="connsiteX9" fmla="*/ 61913 w 228600"/>
                <a:gd name="connsiteY9" fmla="*/ 39053 h 273367"/>
                <a:gd name="connsiteX10" fmla="*/ 62865 w 228600"/>
                <a:gd name="connsiteY10" fmla="*/ 39053 h 273367"/>
                <a:gd name="connsiteX11" fmla="*/ 140970 w 228600"/>
                <a:gd name="connsiteY11" fmla="*/ 0 h 273367"/>
                <a:gd name="connsiteX12" fmla="*/ 228600 w 228600"/>
                <a:gd name="connsiteY12" fmla="*/ 107632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8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" name="Freihandform: Form 161">
              <a:extLst>
                <a:ext uri="{FF2B5EF4-FFF2-40B4-BE49-F238E27FC236}">
                  <a16:creationId xmlns:a16="http://schemas.microsoft.com/office/drawing/2014/main" id="{5F3B670D-3F4C-EB46-B888-A17039EC5DA8}"/>
                </a:ext>
              </a:extLst>
            </p:cNvPr>
            <p:cNvSpPr/>
            <p:nvPr/>
          </p:nvSpPr>
          <p:spPr>
            <a:xfrm>
              <a:off x="2447067" y="294971"/>
              <a:ext cx="26605" cy="129501"/>
            </a:xfrm>
            <a:custGeom>
              <a:avLst/>
              <a:gdLst>
                <a:gd name="connsiteX0" fmla="*/ 79057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7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7" y="38100"/>
                  </a:moveTo>
                  <a:cubicBezTo>
                    <a:pt x="79057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7" y="16193"/>
                    <a:pt x="79057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ihandform: Form 162">
              <a:extLst>
                <a:ext uri="{FF2B5EF4-FFF2-40B4-BE49-F238E27FC236}">
                  <a16:creationId xmlns:a16="http://schemas.microsoft.com/office/drawing/2014/main" id="{1AC6A114-F6C4-A44F-82C1-746D659D92E5}"/>
                </a:ext>
              </a:extLst>
            </p:cNvPr>
            <p:cNvSpPr/>
            <p:nvPr/>
          </p:nvSpPr>
          <p:spPr>
            <a:xfrm>
              <a:off x="2488418" y="335039"/>
              <a:ext cx="87189" cy="89753"/>
            </a:xfrm>
            <a:custGeom>
              <a:avLst/>
              <a:gdLst>
                <a:gd name="connsiteX0" fmla="*/ 259080 w 259079"/>
                <a:gd name="connsiteY0" fmla="*/ 0 h 266700"/>
                <a:gd name="connsiteX1" fmla="*/ 161925 w 259079"/>
                <a:gd name="connsiteY1" fmla="*/ 266700 h 266700"/>
                <a:gd name="connsiteX2" fmla="*/ 97155 w 259079"/>
                <a:gd name="connsiteY2" fmla="*/ 266700 h 266700"/>
                <a:gd name="connsiteX3" fmla="*/ 0 w 259079"/>
                <a:gd name="connsiteY3" fmla="*/ 0 h 266700"/>
                <a:gd name="connsiteX4" fmla="*/ 68580 w 259079"/>
                <a:gd name="connsiteY4" fmla="*/ 0 h 266700"/>
                <a:gd name="connsiteX5" fmla="*/ 129540 w 259079"/>
                <a:gd name="connsiteY5" fmla="*/ 193358 h 266700"/>
                <a:gd name="connsiteX6" fmla="*/ 130492 w 259079"/>
                <a:gd name="connsiteY6" fmla="*/ 193358 h 266700"/>
                <a:gd name="connsiteX7" fmla="*/ 191452 w 259079"/>
                <a:gd name="connsiteY7" fmla="*/ 0 h 266700"/>
                <a:gd name="connsiteX8" fmla="*/ 259080 w 259079"/>
                <a:gd name="connsiteY8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079" h="266700">
                  <a:moveTo>
                    <a:pt x="259080" y="0"/>
                  </a:moveTo>
                  <a:lnTo>
                    <a:pt x="161925" y="266700"/>
                  </a:lnTo>
                  <a:lnTo>
                    <a:pt x="97155" y="266700"/>
                  </a:lnTo>
                  <a:lnTo>
                    <a:pt x="0" y="0"/>
                  </a:lnTo>
                  <a:lnTo>
                    <a:pt x="68580" y="0"/>
                  </a:lnTo>
                  <a:lnTo>
                    <a:pt x="129540" y="193358"/>
                  </a:lnTo>
                  <a:lnTo>
                    <a:pt x="130492" y="193358"/>
                  </a:lnTo>
                  <a:lnTo>
                    <a:pt x="191452" y="0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" name="Freihandform: Form 163">
              <a:extLst>
                <a:ext uri="{FF2B5EF4-FFF2-40B4-BE49-F238E27FC236}">
                  <a16:creationId xmlns:a16="http://schemas.microsoft.com/office/drawing/2014/main" id="{6C84A291-9A88-BC46-9243-A5BDAD73E704}"/>
                </a:ext>
              </a:extLst>
            </p:cNvPr>
            <p:cNvSpPr/>
            <p:nvPr/>
          </p:nvSpPr>
          <p:spPr>
            <a:xfrm>
              <a:off x="2585223" y="332795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8 w 242887"/>
                <a:gd name="connsiteY6" fmla="*/ 225743 h 279082"/>
                <a:gd name="connsiteX7" fmla="*/ 198120 w 242887"/>
                <a:gd name="connsiteY7" fmla="*/ 194310 h 279082"/>
                <a:gd name="connsiteX8" fmla="*/ 237173 w 242887"/>
                <a:gd name="connsiteY8" fmla="*/ 235268 h 279082"/>
                <a:gd name="connsiteX9" fmla="*/ 132398 w 242887"/>
                <a:gd name="connsiteY9" fmla="*/ 279083 h 279082"/>
                <a:gd name="connsiteX10" fmla="*/ 62865 w 242887"/>
                <a:gd name="connsiteY10" fmla="*/ 115253 h 279082"/>
                <a:gd name="connsiteX11" fmla="*/ 183833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3" y="201930"/>
                    <a:pt x="94298" y="225743"/>
                    <a:pt x="132398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3" y="235268"/>
                  </a:lnTo>
                  <a:cubicBezTo>
                    <a:pt x="206693" y="264795"/>
                    <a:pt x="173355" y="279083"/>
                    <a:pt x="132398" y="279083"/>
                  </a:cubicBezTo>
                  <a:close/>
                  <a:moveTo>
                    <a:pt x="62865" y="115253"/>
                  </a:moveTo>
                  <a:lnTo>
                    <a:pt x="183833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ihandform: Form 165">
              <a:extLst>
                <a:ext uri="{FF2B5EF4-FFF2-40B4-BE49-F238E27FC236}">
                  <a16:creationId xmlns:a16="http://schemas.microsoft.com/office/drawing/2014/main" id="{ED77166F-3C93-3744-9927-37978A728989}"/>
                </a:ext>
              </a:extLst>
            </p:cNvPr>
            <p:cNvSpPr/>
            <p:nvPr/>
          </p:nvSpPr>
          <p:spPr>
            <a:xfrm>
              <a:off x="2690683" y="332713"/>
              <a:ext cx="53852" cy="91758"/>
            </a:xfrm>
            <a:custGeom>
              <a:avLst/>
              <a:gdLst>
                <a:gd name="connsiteX0" fmla="*/ 160020 w 160019"/>
                <a:gd name="connsiteY0" fmla="*/ 5005 h 272657"/>
                <a:gd name="connsiteX1" fmla="*/ 150495 w 160019"/>
                <a:gd name="connsiteY1" fmla="*/ 68823 h 272657"/>
                <a:gd name="connsiteX2" fmla="*/ 116205 w 160019"/>
                <a:gd name="connsiteY2" fmla="*/ 60250 h 272657"/>
                <a:gd name="connsiteX3" fmla="*/ 61913 w 160019"/>
                <a:gd name="connsiteY3" fmla="*/ 135498 h 272657"/>
                <a:gd name="connsiteX4" fmla="*/ 61913 w 160019"/>
                <a:gd name="connsiteY4" fmla="*/ 272658 h 272657"/>
                <a:gd name="connsiteX5" fmla="*/ 0 w 160019"/>
                <a:gd name="connsiteY5" fmla="*/ 272658 h 272657"/>
                <a:gd name="connsiteX6" fmla="*/ 0 w 160019"/>
                <a:gd name="connsiteY6" fmla="*/ 5958 h 272657"/>
                <a:gd name="connsiteX7" fmla="*/ 60960 w 160019"/>
                <a:gd name="connsiteY7" fmla="*/ 5958 h 272657"/>
                <a:gd name="connsiteX8" fmla="*/ 60960 w 160019"/>
                <a:gd name="connsiteY8" fmla="*/ 40248 h 272657"/>
                <a:gd name="connsiteX9" fmla="*/ 61913 w 160019"/>
                <a:gd name="connsiteY9" fmla="*/ 40248 h 272657"/>
                <a:gd name="connsiteX10" fmla="*/ 131445 w 160019"/>
                <a:gd name="connsiteY10" fmla="*/ 243 h 272657"/>
                <a:gd name="connsiteX11" fmla="*/ 160020 w 160019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19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" name="Freihandform: Form 166">
              <a:extLst>
                <a:ext uri="{FF2B5EF4-FFF2-40B4-BE49-F238E27FC236}">
                  <a16:creationId xmlns:a16="http://schemas.microsoft.com/office/drawing/2014/main" id="{407D65A0-6EC3-0D4A-8197-FB6484487BE4}"/>
                </a:ext>
              </a:extLst>
            </p:cNvPr>
            <p:cNvSpPr/>
            <p:nvPr/>
          </p:nvSpPr>
          <p:spPr>
            <a:xfrm>
              <a:off x="2754472" y="332474"/>
              <a:ext cx="69238" cy="94240"/>
            </a:xfrm>
            <a:custGeom>
              <a:avLst/>
              <a:gdLst>
                <a:gd name="connsiteX0" fmla="*/ 29527 w 205739"/>
                <a:gd name="connsiteY0" fmla="*/ 198120 h 280034"/>
                <a:gd name="connsiteX1" fmla="*/ 104775 w 205739"/>
                <a:gd name="connsiteY1" fmla="*/ 227647 h 280034"/>
                <a:gd name="connsiteX2" fmla="*/ 143827 w 205739"/>
                <a:gd name="connsiteY2" fmla="*/ 200978 h 280034"/>
                <a:gd name="connsiteX3" fmla="*/ 10477 w 205739"/>
                <a:gd name="connsiteY3" fmla="*/ 82868 h 280034"/>
                <a:gd name="connsiteX4" fmla="*/ 111442 w 205739"/>
                <a:gd name="connsiteY4" fmla="*/ 0 h 280034"/>
                <a:gd name="connsiteX5" fmla="*/ 203835 w 205739"/>
                <a:gd name="connsiteY5" fmla="*/ 27622 h 280034"/>
                <a:gd name="connsiteX6" fmla="*/ 174307 w 205739"/>
                <a:gd name="connsiteY6" fmla="*/ 76200 h 280034"/>
                <a:gd name="connsiteX7" fmla="*/ 110490 w 205739"/>
                <a:gd name="connsiteY7" fmla="*/ 52387 h 280034"/>
                <a:gd name="connsiteX8" fmla="*/ 72390 w 205739"/>
                <a:gd name="connsiteY8" fmla="*/ 77153 h 280034"/>
                <a:gd name="connsiteX9" fmla="*/ 205740 w 205739"/>
                <a:gd name="connsiteY9" fmla="*/ 195262 h 280034"/>
                <a:gd name="connsiteX10" fmla="*/ 102870 w 205739"/>
                <a:gd name="connsiteY10" fmla="*/ 280035 h 280034"/>
                <a:gd name="connsiteX11" fmla="*/ 0 w 205739"/>
                <a:gd name="connsiteY11" fmla="*/ 247650 h 280034"/>
                <a:gd name="connsiteX12" fmla="*/ 29527 w 205739"/>
                <a:gd name="connsiteY12" fmla="*/ 198120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39" h="280034">
                  <a:moveTo>
                    <a:pt x="29527" y="198120"/>
                  </a:moveTo>
                  <a:cubicBezTo>
                    <a:pt x="56197" y="218122"/>
                    <a:pt x="80963" y="227647"/>
                    <a:pt x="104775" y="227647"/>
                  </a:cubicBezTo>
                  <a:cubicBezTo>
                    <a:pt x="127635" y="227647"/>
                    <a:pt x="143827" y="217170"/>
                    <a:pt x="143827" y="200978"/>
                  </a:cubicBezTo>
                  <a:cubicBezTo>
                    <a:pt x="143827" y="155258"/>
                    <a:pt x="10477" y="171450"/>
                    <a:pt x="10477" y="82868"/>
                  </a:cubicBezTo>
                  <a:cubicBezTo>
                    <a:pt x="10477" y="33338"/>
                    <a:pt x="51435" y="0"/>
                    <a:pt x="111442" y="0"/>
                  </a:cubicBezTo>
                  <a:cubicBezTo>
                    <a:pt x="143827" y="0"/>
                    <a:pt x="175260" y="9525"/>
                    <a:pt x="203835" y="27622"/>
                  </a:cubicBezTo>
                  <a:lnTo>
                    <a:pt x="174307" y="76200"/>
                  </a:lnTo>
                  <a:cubicBezTo>
                    <a:pt x="151447" y="60960"/>
                    <a:pt x="130492" y="52387"/>
                    <a:pt x="110490" y="52387"/>
                  </a:cubicBezTo>
                  <a:cubicBezTo>
                    <a:pt x="87630" y="52387"/>
                    <a:pt x="72390" y="61912"/>
                    <a:pt x="72390" y="77153"/>
                  </a:cubicBezTo>
                  <a:cubicBezTo>
                    <a:pt x="72390" y="120968"/>
                    <a:pt x="205740" y="105728"/>
                    <a:pt x="205740" y="195262"/>
                  </a:cubicBezTo>
                  <a:cubicBezTo>
                    <a:pt x="205740" y="245745"/>
                    <a:pt x="164782" y="280035"/>
                    <a:pt x="102870" y="280035"/>
                  </a:cubicBezTo>
                  <a:cubicBezTo>
                    <a:pt x="67627" y="280035"/>
                    <a:pt x="31432" y="268605"/>
                    <a:pt x="0" y="247650"/>
                  </a:cubicBezTo>
                  <a:lnTo>
                    <a:pt x="29527" y="1981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" name="Freihandform: Form 168">
              <a:extLst>
                <a:ext uri="{FF2B5EF4-FFF2-40B4-BE49-F238E27FC236}">
                  <a16:creationId xmlns:a16="http://schemas.microsoft.com/office/drawing/2014/main" id="{F67E5B46-C275-4F48-A09F-54D35BC6A4BF}"/>
                </a:ext>
              </a:extLst>
            </p:cNvPr>
            <p:cNvSpPr/>
            <p:nvPr/>
          </p:nvSpPr>
          <p:spPr>
            <a:xfrm>
              <a:off x="2843264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3 w 79057"/>
                <a:gd name="connsiteY1" fmla="*/ 76200 h 384810"/>
                <a:gd name="connsiteX2" fmla="*/ 0 w 79057"/>
                <a:gd name="connsiteY2" fmla="*/ 38100 h 384810"/>
                <a:gd name="connsiteX3" fmla="*/ 39053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3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3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" name="Freihandform: Form 169">
              <a:extLst>
                <a:ext uri="{FF2B5EF4-FFF2-40B4-BE49-F238E27FC236}">
                  <a16:creationId xmlns:a16="http://schemas.microsoft.com/office/drawing/2014/main" id="{909E25E7-19E2-8747-9126-F1AB3D631F78}"/>
                </a:ext>
              </a:extLst>
            </p:cNvPr>
            <p:cNvSpPr/>
            <p:nvPr/>
          </p:nvSpPr>
          <p:spPr>
            <a:xfrm>
              <a:off x="2884935" y="306189"/>
              <a:ext cx="55775" cy="120525"/>
            </a:xfrm>
            <a:custGeom>
              <a:avLst/>
              <a:gdLst>
                <a:gd name="connsiteX0" fmla="*/ 165735 w 165735"/>
                <a:gd name="connsiteY0" fmla="*/ 295275 h 358139"/>
                <a:gd name="connsiteX1" fmla="*/ 165735 w 165735"/>
                <a:gd name="connsiteY1" fmla="*/ 348615 h 358139"/>
                <a:gd name="connsiteX2" fmla="*/ 113348 w 165735"/>
                <a:gd name="connsiteY2" fmla="*/ 358140 h 358139"/>
                <a:gd name="connsiteX3" fmla="*/ 40958 w 165735"/>
                <a:gd name="connsiteY3" fmla="*/ 282892 h 358139"/>
                <a:gd name="connsiteX4" fmla="*/ 40958 w 165735"/>
                <a:gd name="connsiteY4" fmla="*/ 137160 h 358139"/>
                <a:gd name="connsiteX5" fmla="*/ 0 w 165735"/>
                <a:gd name="connsiteY5" fmla="*/ 137160 h 358139"/>
                <a:gd name="connsiteX6" fmla="*/ 0 w 165735"/>
                <a:gd name="connsiteY6" fmla="*/ 85725 h 358139"/>
                <a:gd name="connsiteX7" fmla="*/ 40005 w 165735"/>
                <a:gd name="connsiteY7" fmla="*/ 85725 h 358139"/>
                <a:gd name="connsiteX8" fmla="*/ 40005 w 165735"/>
                <a:gd name="connsiteY8" fmla="*/ 13335 h 358139"/>
                <a:gd name="connsiteX9" fmla="*/ 101918 w 165735"/>
                <a:gd name="connsiteY9" fmla="*/ 0 h 358139"/>
                <a:gd name="connsiteX10" fmla="*/ 101918 w 165735"/>
                <a:gd name="connsiteY10" fmla="*/ 86677 h 358139"/>
                <a:gd name="connsiteX11" fmla="*/ 165735 w 165735"/>
                <a:gd name="connsiteY11" fmla="*/ 86677 h 358139"/>
                <a:gd name="connsiteX12" fmla="*/ 165735 w 165735"/>
                <a:gd name="connsiteY12" fmla="*/ 138113 h 358139"/>
                <a:gd name="connsiteX13" fmla="*/ 101918 w 165735"/>
                <a:gd name="connsiteY13" fmla="*/ 138113 h 358139"/>
                <a:gd name="connsiteX14" fmla="*/ 101918 w 165735"/>
                <a:gd name="connsiteY14" fmla="*/ 269558 h 358139"/>
                <a:gd name="connsiteX15" fmla="*/ 130493 w 165735"/>
                <a:gd name="connsiteY15" fmla="*/ 304800 h 358139"/>
                <a:gd name="connsiteX16" fmla="*/ 165735 w 165735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5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8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3"/>
                    <a:pt x="110490" y="304800"/>
                    <a:pt x="130493" y="304800"/>
                  </a:cubicBezTo>
                  <a:cubicBezTo>
                    <a:pt x="141923" y="303848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" name="Freihandform: Form 170">
              <a:extLst>
                <a:ext uri="{FF2B5EF4-FFF2-40B4-BE49-F238E27FC236}">
                  <a16:creationId xmlns:a16="http://schemas.microsoft.com/office/drawing/2014/main" id="{EAC5A913-E03E-7D4D-9078-FE9CA24554F9}"/>
                </a:ext>
              </a:extLst>
            </p:cNvPr>
            <p:cNvSpPr/>
            <p:nvPr/>
          </p:nvSpPr>
          <p:spPr>
            <a:xfrm>
              <a:off x="2957058" y="296573"/>
              <a:ext cx="75970" cy="130142"/>
            </a:xfrm>
            <a:custGeom>
              <a:avLst/>
              <a:gdLst>
                <a:gd name="connsiteX0" fmla="*/ 114300 w 225742"/>
                <a:gd name="connsiteY0" fmla="*/ 215265 h 386714"/>
                <a:gd name="connsiteX1" fmla="*/ 164783 w 225742"/>
                <a:gd name="connsiteY1" fmla="*/ 220980 h 386714"/>
                <a:gd name="connsiteX2" fmla="*/ 164783 w 225742"/>
                <a:gd name="connsiteY2" fmla="*/ 211455 h 386714"/>
                <a:gd name="connsiteX3" fmla="*/ 105728 w 225742"/>
                <a:gd name="connsiteY3" fmla="*/ 160020 h 386714"/>
                <a:gd name="connsiteX4" fmla="*/ 38100 w 225742"/>
                <a:gd name="connsiteY4" fmla="*/ 175260 h 386714"/>
                <a:gd name="connsiteX5" fmla="*/ 24765 w 225742"/>
                <a:gd name="connsiteY5" fmla="*/ 122873 h 386714"/>
                <a:gd name="connsiteX6" fmla="*/ 112395 w 225742"/>
                <a:gd name="connsiteY6" fmla="*/ 107632 h 386714"/>
                <a:gd name="connsiteX7" fmla="*/ 225743 w 225742"/>
                <a:gd name="connsiteY7" fmla="*/ 210502 h 386714"/>
                <a:gd name="connsiteX8" fmla="*/ 225743 w 225742"/>
                <a:gd name="connsiteY8" fmla="*/ 381000 h 386714"/>
                <a:gd name="connsiteX9" fmla="*/ 166688 w 225742"/>
                <a:gd name="connsiteY9" fmla="*/ 381000 h 386714"/>
                <a:gd name="connsiteX10" fmla="*/ 166688 w 225742"/>
                <a:gd name="connsiteY10" fmla="*/ 352425 h 386714"/>
                <a:gd name="connsiteX11" fmla="*/ 165735 w 225742"/>
                <a:gd name="connsiteY11" fmla="*/ 352425 h 386714"/>
                <a:gd name="connsiteX12" fmla="*/ 87630 w 225742"/>
                <a:gd name="connsiteY12" fmla="*/ 386715 h 386714"/>
                <a:gd name="connsiteX13" fmla="*/ 0 w 225742"/>
                <a:gd name="connsiteY13" fmla="*/ 301942 h 386714"/>
                <a:gd name="connsiteX14" fmla="*/ 114300 w 225742"/>
                <a:gd name="connsiteY14" fmla="*/ 215265 h 386714"/>
                <a:gd name="connsiteX15" fmla="*/ 63818 w 225742"/>
                <a:gd name="connsiteY15" fmla="*/ 72390 h 386714"/>
                <a:gd name="connsiteX16" fmla="*/ 26670 w 225742"/>
                <a:gd name="connsiteY16" fmla="*/ 36195 h 386714"/>
                <a:gd name="connsiteX17" fmla="*/ 63818 w 225742"/>
                <a:gd name="connsiteY17" fmla="*/ 0 h 386714"/>
                <a:gd name="connsiteX18" fmla="*/ 100965 w 225742"/>
                <a:gd name="connsiteY18" fmla="*/ 36195 h 386714"/>
                <a:gd name="connsiteX19" fmla="*/ 63818 w 225742"/>
                <a:gd name="connsiteY19" fmla="*/ 72390 h 386714"/>
                <a:gd name="connsiteX20" fmla="*/ 103823 w 225742"/>
                <a:gd name="connsiteY20" fmla="*/ 340042 h 386714"/>
                <a:gd name="connsiteX21" fmla="*/ 164783 w 225742"/>
                <a:gd name="connsiteY21" fmla="*/ 307658 h 386714"/>
                <a:gd name="connsiteX22" fmla="*/ 164783 w 225742"/>
                <a:gd name="connsiteY22" fmla="*/ 261938 h 386714"/>
                <a:gd name="connsiteX23" fmla="*/ 120968 w 225742"/>
                <a:gd name="connsiteY23" fmla="*/ 257175 h 386714"/>
                <a:gd name="connsiteX24" fmla="*/ 59055 w 225742"/>
                <a:gd name="connsiteY24" fmla="*/ 300990 h 386714"/>
                <a:gd name="connsiteX25" fmla="*/ 103823 w 225742"/>
                <a:gd name="connsiteY25" fmla="*/ 340042 h 386714"/>
                <a:gd name="connsiteX26" fmla="*/ 172403 w 225742"/>
                <a:gd name="connsiteY26" fmla="*/ 72390 h 386714"/>
                <a:gd name="connsiteX27" fmla="*/ 135255 w 225742"/>
                <a:gd name="connsiteY27" fmla="*/ 36195 h 386714"/>
                <a:gd name="connsiteX28" fmla="*/ 172403 w 225742"/>
                <a:gd name="connsiteY28" fmla="*/ 0 h 386714"/>
                <a:gd name="connsiteX29" fmla="*/ 209550 w 225742"/>
                <a:gd name="connsiteY29" fmla="*/ 36195 h 386714"/>
                <a:gd name="connsiteX30" fmla="*/ 172403 w 225742"/>
                <a:gd name="connsiteY30" fmla="*/ 72390 h 38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4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2"/>
                    <a:pt x="112395" y="107632"/>
                  </a:cubicBezTo>
                  <a:cubicBezTo>
                    <a:pt x="187643" y="107632"/>
                    <a:pt x="225743" y="142875"/>
                    <a:pt x="225743" y="210502"/>
                  </a:cubicBezTo>
                  <a:lnTo>
                    <a:pt x="225743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8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8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8" y="72390"/>
                  </a:cubicBezTo>
                  <a:close/>
                  <a:moveTo>
                    <a:pt x="103823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1938"/>
                  </a:lnTo>
                  <a:cubicBezTo>
                    <a:pt x="150495" y="258127"/>
                    <a:pt x="135255" y="257175"/>
                    <a:pt x="120968" y="257175"/>
                  </a:cubicBezTo>
                  <a:cubicBezTo>
                    <a:pt x="81915" y="257175"/>
                    <a:pt x="59055" y="272415"/>
                    <a:pt x="59055" y="300990"/>
                  </a:cubicBezTo>
                  <a:cubicBezTo>
                    <a:pt x="59055" y="324803"/>
                    <a:pt x="76200" y="340042"/>
                    <a:pt x="103823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" name="Freihandform: Form 171">
              <a:extLst>
                <a:ext uri="{FF2B5EF4-FFF2-40B4-BE49-F238E27FC236}">
                  <a16:creationId xmlns:a16="http://schemas.microsoft.com/office/drawing/2014/main" id="{8FABF0FD-F7EF-5349-A2E7-C349C225F8D4}"/>
                </a:ext>
              </a:extLst>
            </p:cNvPr>
            <p:cNvSpPr/>
            <p:nvPr/>
          </p:nvSpPr>
          <p:spPr>
            <a:xfrm>
              <a:off x="3049376" y="306189"/>
              <a:ext cx="55775" cy="120525"/>
            </a:xfrm>
            <a:custGeom>
              <a:avLst/>
              <a:gdLst>
                <a:gd name="connsiteX0" fmla="*/ 165735 w 165734"/>
                <a:gd name="connsiteY0" fmla="*/ 295275 h 358139"/>
                <a:gd name="connsiteX1" fmla="*/ 165735 w 165734"/>
                <a:gd name="connsiteY1" fmla="*/ 348615 h 358139"/>
                <a:gd name="connsiteX2" fmla="*/ 113347 w 165734"/>
                <a:gd name="connsiteY2" fmla="*/ 358140 h 358139"/>
                <a:gd name="connsiteX3" fmla="*/ 40957 w 165734"/>
                <a:gd name="connsiteY3" fmla="*/ 282892 h 358139"/>
                <a:gd name="connsiteX4" fmla="*/ 40957 w 165734"/>
                <a:gd name="connsiteY4" fmla="*/ 137160 h 358139"/>
                <a:gd name="connsiteX5" fmla="*/ 0 w 165734"/>
                <a:gd name="connsiteY5" fmla="*/ 137160 h 358139"/>
                <a:gd name="connsiteX6" fmla="*/ 0 w 165734"/>
                <a:gd name="connsiteY6" fmla="*/ 85725 h 358139"/>
                <a:gd name="connsiteX7" fmla="*/ 40005 w 165734"/>
                <a:gd name="connsiteY7" fmla="*/ 85725 h 358139"/>
                <a:gd name="connsiteX8" fmla="*/ 40005 w 165734"/>
                <a:gd name="connsiteY8" fmla="*/ 13335 h 358139"/>
                <a:gd name="connsiteX9" fmla="*/ 101917 w 165734"/>
                <a:gd name="connsiteY9" fmla="*/ 0 h 358139"/>
                <a:gd name="connsiteX10" fmla="*/ 101917 w 165734"/>
                <a:gd name="connsiteY10" fmla="*/ 86677 h 358139"/>
                <a:gd name="connsiteX11" fmla="*/ 165735 w 165734"/>
                <a:gd name="connsiteY11" fmla="*/ 86677 h 358139"/>
                <a:gd name="connsiteX12" fmla="*/ 165735 w 165734"/>
                <a:gd name="connsiteY12" fmla="*/ 138113 h 358139"/>
                <a:gd name="connsiteX13" fmla="*/ 101917 w 165734"/>
                <a:gd name="connsiteY13" fmla="*/ 138113 h 358139"/>
                <a:gd name="connsiteX14" fmla="*/ 101917 w 165734"/>
                <a:gd name="connsiteY14" fmla="*/ 269558 h 358139"/>
                <a:gd name="connsiteX15" fmla="*/ 130492 w 165734"/>
                <a:gd name="connsiteY15" fmla="*/ 304800 h 358139"/>
                <a:gd name="connsiteX16" fmla="*/ 165735 w 165734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7" y="0"/>
                  </a:lnTo>
                  <a:lnTo>
                    <a:pt x="101917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7" y="138113"/>
                  </a:lnTo>
                  <a:lnTo>
                    <a:pt x="101917" y="269558"/>
                  </a:lnTo>
                  <a:cubicBezTo>
                    <a:pt x="101917" y="294323"/>
                    <a:pt x="110490" y="304800"/>
                    <a:pt x="130492" y="304800"/>
                  </a:cubicBezTo>
                  <a:cubicBezTo>
                    <a:pt x="142875" y="303848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" name="Freihandform: Form 172">
              <a:extLst>
                <a:ext uri="{FF2B5EF4-FFF2-40B4-BE49-F238E27FC236}">
                  <a16:creationId xmlns:a16="http://schemas.microsoft.com/office/drawing/2014/main" id="{691B08B6-CE79-0F4B-B988-B7D1CEE53D89}"/>
                </a:ext>
              </a:extLst>
            </p:cNvPr>
            <p:cNvSpPr/>
            <p:nvPr/>
          </p:nvSpPr>
          <p:spPr>
            <a:xfrm>
              <a:off x="510639" y="494671"/>
              <a:ext cx="92638" cy="124051"/>
            </a:xfrm>
            <a:custGeom>
              <a:avLst/>
              <a:gdLst>
                <a:gd name="connsiteX0" fmla="*/ 275273 w 275272"/>
                <a:gd name="connsiteY0" fmla="*/ 60960 h 368617"/>
                <a:gd name="connsiteX1" fmla="*/ 170498 w 275272"/>
                <a:gd name="connsiteY1" fmla="*/ 60960 h 368617"/>
                <a:gd name="connsiteX2" fmla="*/ 170498 w 275272"/>
                <a:gd name="connsiteY2" fmla="*/ 368617 h 368617"/>
                <a:gd name="connsiteX3" fmla="*/ 104775 w 275272"/>
                <a:gd name="connsiteY3" fmla="*/ 368617 h 368617"/>
                <a:gd name="connsiteX4" fmla="*/ 104775 w 275272"/>
                <a:gd name="connsiteY4" fmla="*/ 60960 h 368617"/>
                <a:gd name="connsiteX5" fmla="*/ 0 w 275272"/>
                <a:gd name="connsiteY5" fmla="*/ 60960 h 368617"/>
                <a:gd name="connsiteX6" fmla="*/ 0 w 275272"/>
                <a:gd name="connsiteY6" fmla="*/ 0 h 368617"/>
                <a:gd name="connsiteX7" fmla="*/ 275273 w 275272"/>
                <a:gd name="connsiteY7" fmla="*/ 0 h 368617"/>
                <a:gd name="connsiteX8" fmla="*/ 275273 w 275272"/>
                <a:gd name="connsiteY8" fmla="*/ 60960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272" h="368617">
                  <a:moveTo>
                    <a:pt x="275273" y="60960"/>
                  </a:moveTo>
                  <a:lnTo>
                    <a:pt x="170498" y="60960"/>
                  </a:lnTo>
                  <a:lnTo>
                    <a:pt x="170498" y="368617"/>
                  </a:lnTo>
                  <a:lnTo>
                    <a:pt x="104775" y="368617"/>
                  </a:lnTo>
                  <a:lnTo>
                    <a:pt x="104775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275273" y="0"/>
                  </a:lnTo>
                  <a:lnTo>
                    <a:pt x="275273" y="6096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" name="Freihandform: Form 173">
              <a:extLst>
                <a:ext uri="{FF2B5EF4-FFF2-40B4-BE49-F238E27FC236}">
                  <a16:creationId xmlns:a16="http://schemas.microsoft.com/office/drawing/2014/main" id="{618EC208-E675-F54F-926D-39AE3A23A938}"/>
                </a:ext>
              </a:extLst>
            </p:cNvPr>
            <p:cNvSpPr/>
            <p:nvPr/>
          </p:nvSpPr>
          <p:spPr>
            <a:xfrm>
              <a:off x="603919" y="526726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3817 w 242887"/>
                <a:gd name="connsiteY5" fmla="*/ 160972 h 279082"/>
                <a:gd name="connsiteX6" fmla="*/ 133350 w 242887"/>
                <a:gd name="connsiteY6" fmla="*/ 225742 h 279082"/>
                <a:gd name="connsiteX7" fmla="*/ 199073 w 242887"/>
                <a:gd name="connsiteY7" fmla="*/ 194310 h 279082"/>
                <a:gd name="connsiteX8" fmla="*/ 238125 w 242887"/>
                <a:gd name="connsiteY8" fmla="*/ 235267 h 279082"/>
                <a:gd name="connsiteX9" fmla="*/ 132398 w 242887"/>
                <a:gd name="connsiteY9" fmla="*/ 279083 h 279082"/>
                <a:gd name="connsiteX10" fmla="*/ 62865 w 242887"/>
                <a:gd name="connsiteY10" fmla="*/ 115252 h 279082"/>
                <a:gd name="connsiteX11" fmla="*/ 183833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3817" y="160972"/>
                  </a:lnTo>
                  <a:cubicBezTo>
                    <a:pt x="70485" y="201930"/>
                    <a:pt x="95250" y="225742"/>
                    <a:pt x="133350" y="225742"/>
                  </a:cubicBezTo>
                  <a:cubicBezTo>
                    <a:pt x="158115" y="225742"/>
                    <a:pt x="178117" y="216217"/>
                    <a:pt x="199073" y="194310"/>
                  </a:cubicBezTo>
                  <a:lnTo>
                    <a:pt x="238125" y="235267"/>
                  </a:lnTo>
                  <a:cubicBezTo>
                    <a:pt x="206692" y="264795"/>
                    <a:pt x="172402" y="279083"/>
                    <a:pt x="132398" y="279083"/>
                  </a:cubicBezTo>
                  <a:close/>
                  <a:moveTo>
                    <a:pt x="62865" y="115252"/>
                  </a:moveTo>
                  <a:lnTo>
                    <a:pt x="183833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" name="Freihandform: Form 174">
              <a:extLst>
                <a:ext uri="{FF2B5EF4-FFF2-40B4-BE49-F238E27FC236}">
                  <a16:creationId xmlns:a16="http://schemas.microsoft.com/office/drawing/2014/main" id="{F3D8309A-1653-614D-A944-931615072E3B}"/>
                </a:ext>
              </a:extLst>
            </p:cNvPr>
            <p:cNvSpPr/>
            <p:nvPr/>
          </p:nvSpPr>
          <p:spPr>
            <a:xfrm>
              <a:off x="703929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3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3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6688" y="66675"/>
                    <a:pt x="149543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3" y="222885"/>
                    <a:pt x="166688" y="213360"/>
                    <a:pt x="183833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" name="Freihandform: Form 175">
              <a:extLst>
                <a:ext uri="{FF2B5EF4-FFF2-40B4-BE49-F238E27FC236}">
                  <a16:creationId xmlns:a16="http://schemas.microsoft.com/office/drawing/2014/main" id="{717FDDCD-E871-BB4D-B232-2CEF5564DDCE}"/>
                </a:ext>
              </a:extLst>
            </p:cNvPr>
            <p:cNvSpPr/>
            <p:nvPr/>
          </p:nvSpPr>
          <p:spPr>
            <a:xfrm>
              <a:off x="79785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" name="Freihandform: Form 176">
              <a:extLst>
                <a:ext uri="{FF2B5EF4-FFF2-40B4-BE49-F238E27FC236}">
                  <a16:creationId xmlns:a16="http://schemas.microsoft.com/office/drawing/2014/main" id="{C8995C5D-7CC7-2E42-B769-E20C40839485}"/>
                </a:ext>
              </a:extLst>
            </p:cNvPr>
            <p:cNvSpPr/>
            <p:nvPr/>
          </p:nvSpPr>
          <p:spPr>
            <a:xfrm>
              <a:off x="901707" y="526726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7 h 273367"/>
                <a:gd name="connsiteX6" fmla="*/ 0 w 228600"/>
                <a:gd name="connsiteY6" fmla="*/ 273367 h 273367"/>
                <a:gd name="connsiteX7" fmla="*/ 0 w 228600"/>
                <a:gd name="connsiteY7" fmla="*/ 6667 h 273367"/>
                <a:gd name="connsiteX8" fmla="*/ 61913 w 228600"/>
                <a:gd name="connsiteY8" fmla="*/ 6667 h 273367"/>
                <a:gd name="connsiteX9" fmla="*/ 61913 w 228600"/>
                <a:gd name="connsiteY9" fmla="*/ 39052 h 273367"/>
                <a:gd name="connsiteX10" fmla="*/ 62865 w 228600"/>
                <a:gd name="connsiteY10" fmla="*/ 39052 h 273367"/>
                <a:gd name="connsiteX11" fmla="*/ 140970 w 228600"/>
                <a:gd name="connsiteY11" fmla="*/ 0 h 273367"/>
                <a:gd name="connsiteX12" fmla="*/ 228600 w 228600"/>
                <a:gd name="connsiteY12" fmla="*/ 107633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7"/>
                  </a:lnTo>
                  <a:lnTo>
                    <a:pt x="0" y="273367"/>
                  </a:lnTo>
                  <a:lnTo>
                    <a:pt x="0" y="6667"/>
                  </a:lnTo>
                  <a:lnTo>
                    <a:pt x="61913" y="6667"/>
                  </a:lnTo>
                  <a:lnTo>
                    <a:pt x="61913" y="39052"/>
                  </a:lnTo>
                  <a:lnTo>
                    <a:pt x="62865" y="39052"/>
                  </a:lnTo>
                  <a:cubicBezTo>
                    <a:pt x="78105" y="15240"/>
                    <a:pt x="106680" y="0"/>
                    <a:pt x="140970" y="0"/>
                  </a:cubicBezTo>
                  <a:cubicBezTo>
                    <a:pt x="201930" y="0"/>
                    <a:pt x="228600" y="44767"/>
                    <a:pt x="228600" y="107633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" name="Freihandform: Form 177">
              <a:extLst>
                <a:ext uri="{FF2B5EF4-FFF2-40B4-BE49-F238E27FC236}">
                  <a16:creationId xmlns:a16="http://schemas.microsoft.com/office/drawing/2014/main" id="{F0031B75-0C69-0A40-8402-DC1DE0934A97}"/>
                </a:ext>
              </a:extLst>
            </p:cNvPr>
            <p:cNvSpPr/>
            <p:nvPr/>
          </p:nvSpPr>
          <p:spPr>
            <a:xfrm>
              <a:off x="1002359" y="488901"/>
              <a:ext cx="26605" cy="129501"/>
            </a:xfrm>
            <a:custGeom>
              <a:avLst/>
              <a:gdLst>
                <a:gd name="connsiteX0" fmla="*/ 79058 w 79057"/>
                <a:gd name="connsiteY0" fmla="*/ 38100 h 384809"/>
                <a:gd name="connsiteX1" fmla="*/ 39052 w 79057"/>
                <a:gd name="connsiteY1" fmla="*/ 76200 h 384809"/>
                <a:gd name="connsiteX2" fmla="*/ 0 w 79057"/>
                <a:gd name="connsiteY2" fmla="*/ 38100 h 384809"/>
                <a:gd name="connsiteX3" fmla="*/ 39052 w 79057"/>
                <a:gd name="connsiteY3" fmla="*/ 0 h 384809"/>
                <a:gd name="connsiteX4" fmla="*/ 79058 w 79057"/>
                <a:gd name="connsiteY4" fmla="*/ 38100 h 384809"/>
                <a:gd name="connsiteX5" fmla="*/ 70485 w 79057"/>
                <a:gd name="connsiteY5" fmla="*/ 384810 h 384809"/>
                <a:gd name="connsiteX6" fmla="*/ 8572 w 79057"/>
                <a:gd name="connsiteY6" fmla="*/ 384810 h 384809"/>
                <a:gd name="connsiteX7" fmla="*/ 8572 w 79057"/>
                <a:gd name="connsiteY7" fmla="*/ 118110 h 384809"/>
                <a:gd name="connsiteX8" fmla="*/ 70485 w 79057"/>
                <a:gd name="connsiteY8" fmla="*/ 118110 h 384809"/>
                <a:gd name="connsiteX9" fmla="*/ 70485 w 79057"/>
                <a:gd name="connsiteY9" fmla="*/ 384810 h 38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09">
                  <a:moveTo>
                    <a:pt x="79058" y="38100"/>
                  </a:moveTo>
                  <a:cubicBezTo>
                    <a:pt x="79058" y="60008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2"/>
                    <a:pt x="18097" y="0"/>
                    <a:pt x="39052" y="0"/>
                  </a:cubicBezTo>
                  <a:cubicBezTo>
                    <a:pt x="60960" y="0"/>
                    <a:pt x="79058" y="16192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2" y="384810"/>
                  </a:lnTo>
                  <a:lnTo>
                    <a:pt x="8572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ihandform: Form 178">
              <a:extLst>
                <a:ext uri="{FF2B5EF4-FFF2-40B4-BE49-F238E27FC236}">
                  <a16:creationId xmlns:a16="http://schemas.microsoft.com/office/drawing/2014/main" id="{A0198E80-4FED-D345-A056-52D3E6BA6E76}"/>
                </a:ext>
              </a:extLst>
            </p:cNvPr>
            <p:cNvSpPr/>
            <p:nvPr/>
          </p:nvSpPr>
          <p:spPr>
            <a:xfrm>
              <a:off x="1045312" y="526405"/>
              <a:ext cx="69238" cy="94241"/>
            </a:xfrm>
            <a:custGeom>
              <a:avLst/>
              <a:gdLst>
                <a:gd name="connsiteX0" fmla="*/ 29528 w 205740"/>
                <a:gd name="connsiteY0" fmla="*/ 198120 h 280035"/>
                <a:gd name="connsiteX1" fmla="*/ 104775 w 205740"/>
                <a:gd name="connsiteY1" fmla="*/ 227648 h 280035"/>
                <a:gd name="connsiteX2" fmla="*/ 143828 w 205740"/>
                <a:gd name="connsiteY2" fmla="*/ 200978 h 280035"/>
                <a:gd name="connsiteX3" fmla="*/ 10478 w 205740"/>
                <a:gd name="connsiteY3" fmla="*/ 82868 h 280035"/>
                <a:gd name="connsiteX4" fmla="*/ 111442 w 205740"/>
                <a:gd name="connsiteY4" fmla="*/ 0 h 280035"/>
                <a:gd name="connsiteX5" fmla="*/ 203835 w 205740"/>
                <a:gd name="connsiteY5" fmla="*/ 27623 h 280035"/>
                <a:gd name="connsiteX6" fmla="*/ 174308 w 205740"/>
                <a:gd name="connsiteY6" fmla="*/ 76200 h 280035"/>
                <a:gd name="connsiteX7" fmla="*/ 110490 w 205740"/>
                <a:gd name="connsiteY7" fmla="*/ 52388 h 280035"/>
                <a:gd name="connsiteX8" fmla="*/ 72390 w 205740"/>
                <a:gd name="connsiteY8" fmla="*/ 77153 h 280035"/>
                <a:gd name="connsiteX9" fmla="*/ 205740 w 205740"/>
                <a:gd name="connsiteY9" fmla="*/ 195263 h 280035"/>
                <a:gd name="connsiteX10" fmla="*/ 102870 w 205740"/>
                <a:gd name="connsiteY10" fmla="*/ 280035 h 280035"/>
                <a:gd name="connsiteX11" fmla="*/ 0 w 205740"/>
                <a:gd name="connsiteY11" fmla="*/ 247650 h 280035"/>
                <a:gd name="connsiteX12" fmla="*/ 29528 w 205740"/>
                <a:gd name="connsiteY12" fmla="*/ 198120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40" h="280035">
                  <a:moveTo>
                    <a:pt x="29528" y="198120"/>
                  </a:moveTo>
                  <a:cubicBezTo>
                    <a:pt x="55245" y="218123"/>
                    <a:pt x="80963" y="227648"/>
                    <a:pt x="104775" y="227648"/>
                  </a:cubicBezTo>
                  <a:cubicBezTo>
                    <a:pt x="127635" y="227648"/>
                    <a:pt x="143828" y="217170"/>
                    <a:pt x="143828" y="200978"/>
                  </a:cubicBezTo>
                  <a:cubicBezTo>
                    <a:pt x="143828" y="155258"/>
                    <a:pt x="10478" y="171450"/>
                    <a:pt x="10478" y="82868"/>
                  </a:cubicBezTo>
                  <a:cubicBezTo>
                    <a:pt x="10478" y="33338"/>
                    <a:pt x="51435" y="0"/>
                    <a:pt x="111442" y="0"/>
                  </a:cubicBezTo>
                  <a:cubicBezTo>
                    <a:pt x="143828" y="0"/>
                    <a:pt x="175260" y="9525"/>
                    <a:pt x="203835" y="27623"/>
                  </a:cubicBezTo>
                  <a:lnTo>
                    <a:pt x="174308" y="76200"/>
                  </a:lnTo>
                  <a:cubicBezTo>
                    <a:pt x="151448" y="60960"/>
                    <a:pt x="130492" y="52388"/>
                    <a:pt x="110490" y="52388"/>
                  </a:cubicBezTo>
                  <a:cubicBezTo>
                    <a:pt x="87630" y="52388"/>
                    <a:pt x="72390" y="61913"/>
                    <a:pt x="72390" y="77153"/>
                  </a:cubicBezTo>
                  <a:cubicBezTo>
                    <a:pt x="72390" y="120967"/>
                    <a:pt x="205740" y="105728"/>
                    <a:pt x="205740" y="195263"/>
                  </a:cubicBezTo>
                  <a:cubicBezTo>
                    <a:pt x="205740" y="245745"/>
                    <a:pt x="164783" y="280035"/>
                    <a:pt x="102870" y="280035"/>
                  </a:cubicBezTo>
                  <a:cubicBezTo>
                    <a:pt x="67628" y="280035"/>
                    <a:pt x="31433" y="268605"/>
                    <a:pt x="0" y="247650"/>
                  </a:cubicBezTo>
                  <a:lnTo>
                    <a:pt x="29528" y="1981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" name="Freihandform: Form 179">
              <a:extLst>
                <a:ext uri="{FF2B5EF4-FFF2-40B4-BE49-F238E27FC236}">
                  <a16:creationId xmlns:a16="http://schemas.microsoft.com/office/drawing/2014/main" id="{77DC6720-D7A3-F240-A035-723109FD2169}"/>
                </a:ext>
              </a:extLst>
            </p:cNvPr>
            <p:cNvSpPr/>
            <p:nvPr/>
          </p:nvSpPr>
          <p:spPr>
            <a:xfrm>
              <a:off x="1131540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2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5735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2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" name="Freihandform: Form 180">
              <a:extLst>
                <a:ext uri="{FF2B5EF4-FFF2-40B4-BE49-F238E27FC236}">
                  <a16:creationId xmlns:a16="http://schemas.microsoft.com/office/drawing/2014/main" id="{113741B5-0862-1B40-9D96-56B2A9E93BF4}"/>
                </a:ext>
              </a:extLst>
            </p:cNvPr>
            <p:cNvSpPr/>
            <p:nvPr/>
          </p:nvSpPr>
          <p:spPr>
            <a:xfrm>
              <a:off x="122546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" name="Freihandform: Form 181">
              <a:extLst>
                <a:ext uri="{FF2B5EF4-FFF2-40B4-BE49-F238E27FC236}">
                  <a16:creationId xmlns:a16="http://schemas.microsoft.com/office/drawing/2014/main" id="{DAB37A08-003F-3245-8E24-7AF93F705B58}"/>
                </a:ext>
              </a:extLst>
            </p:cNvPr>
            <p:cNvSpPr/>
            <p:nvPr/>
          </p:nvSpPr>
          <p:spPr>
            <a:xfrm>
              <a:off x="1324189" y="526726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2 h 279082"/>
                <a:gd name="connsiteX7" fmla="*/ 198120 w 242887"/>
                <a:gd name="connsiteY7" fmla="*/ 194310 h 279082"/>
                <a:gd name="connsiteX8" fmla="*/ 237172 w 242887"/>
                <a:gd name="connsiteY8" fmla="*/ 235267 h 279082"/>
                <a:gd name="connsiteX9" fmla="*/ 132397 w 242887"/>
                <a:gd name="connsiteY9" fmla="*/ 279083 h 279082"/>
                <a:gd name="connsiteX10" fmla="*/ 62865 w 242887"/>
                <a:gd name="connsiteY10" fmla="*/ 115252 h 279082"/>
                <a:gd name="connsiteX11" fmla="*/ 183832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2"/>
                    <a:pt x="132397" y="225742"/>
                  </a:cubicBezTo>
                  <a:cubicBezTo>
                    <a:pt x="157163" y="225742"/>
                    <a:pt x="177165" y="216217"/>
                    <a:pt x="198120" y="194310"/>
                  </a:cubicBezTo>
                  <a:lnTo>
                    <a:pt x="237172" y="235267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2865" y="115252"/>
                  </a:moveTo>
                  <a:lnTo>
                    <a:pt x="183832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" name="Freihandform: Form 182">
              <a:extLst>
                <a:ext uri="{FF2B5EF4-FFF2-40B4-BE49-F238E27FC236}">
                  <a16:creationId xmlns:a16="http://schemas.microsoft.com/office/drawing/2014/main" id="{FCFDE7EE-E7D1-544E-A701-3197B56FF0AD}"/>
                </a:ext>
              </a:extLst>
            </p:cNvPr>
            <p:cNvSpPr/>
            <p:nvPr/>
          </p:nvSpPr>
          <p:spPr>
            <a:xfrm>
              <a:off x="1482539" y="494671"/>
              <a:ext cx="77893" cy="124051"/>
            </a:xfrm>
            <a:custGeom>
              <a:avLst/>
              <a:gdLst>
                <a:gd name="connsiteX0" fmla="*/ 231457 w 231457"/>
                <a:gd name="connsiteY0" fmla="*/ 60007 h 368617"/>
                <a:gd name="connsiteX1" fmla="*/ 65722 w 231457"/>
                <a:gd name="connsiteY1" fmla="*/ 60007 h 368617"/>
                <a:gd name="connsiteX2" fmla="*/ 65722 w 231457"/>
                <a:gd name="connsiteY2" fmla="*/ 151447 h 368617"/>
                <a:gd name="connsiteX3" fmla="*/ 189547 w 231457"/>
                <a:gd name="connsiteY3" fmla="*/ 151447 h 368617"/>
                <a:gd name="connsiteX4" fmla="*/ 189547 w 231457"/>
                <a:gd name="connsiteY4" fmla="*/ 211455 h 368617"/>
                <a:gd name="connsiteX5" fmla="*/ 65722 w 231457"/>
                <a:gd name="connsiteY5" fmla="*/ 211455 h 368617"/>
                <a:gd name="connsiteX6" fmla="*/ 65722 w 231457"/>
                <a:gd name="connsiteY6" fmla="*/ 368617 h 368617"/>
                <a:gd name="connsiteX7" fmla="*/ 0 w 231457"/>
                <a:gd name="connsiteY7" fmla="*/ 368617 h 368617"/>
                <a:gd name="connsiteX8" fmla="*/ 0 w 231457"/>
                <a:gd name="connsiteY8" fmla="*/ 0 h 368617"/>
                <a:gd name="connsiteX9" fmla="*/ 231457 w 231457"/>
                <a:gd name="connsiteY9" fmla="*/ 0 h 368617"/>
                <a:gd name="connsiteX10" fmla="*/ 231457 w 231457"/>
                <a:gd name="connsiteY10" fmla="*/ 60007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457" h="368617">
                  <a:moveTo>
                    <a:pt x="231457" y="60007"/>
                  </a:moveTo>
                  <a:lnTo>
                    <a:pt x="65722" y="60007"/>
                  </a:lnTo>
                  <a:lnTo>
                    <a:pt x="65722" y="151447"/>
                  </a:lnTo>
                  <a:lnTo>
                    <a:pt x="189547" y="151447"/>
                  </a:lnTo>
                  <a:lnTo>
                    <a:pt x="189547" y="211455"/>
                  </a:lnTo>
                  <a:lnTo>
                    <a:pt x="65722" y="211455"/>
                  </a:lnTo>
                  <a:lnTo>
                    <a:pt x="65722" y="368617"/>
                  </a:lnTo>
                  <a:lnTo>
                    <a:pt x="0" y="368617"/>
                  </a:lnTo>
                  <a:lnTo>
                    <a:pt x="0" y="0"/>
                  </a:lnTo>
                  <a:lnTo>
                    <a:pt x="231457" y="0"/>
                  </a:lnTo>
                  <a:lnTo>
                    <a:pt x="231457" y="60007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" name="Freihandform: Form 183">
              <a:extLst>
                <a:ext uri="{FF2B5EF4-FFF2-40B4-BE49-F238E27FC236}">
                  <a16:creationId xmlns:a16="http://schemas.microsoft.com/office/drawing/2014/main" id="{23158B01-DBA4-4448-A419-B14881054104}"/>
                </a:ext>
              </a:extLst>
            </p:cNvPr>
            <p:cNvSpPr/>
            <p:nvPr/>
          </p:nvSpPr>
          <p:spPr>
            <a:xfrm>
              <a:off x="1564279" y="526726"/>
              <a:ext cx="76290" cy="93920"/>
            </a:xfrm>
            <a:custGeom>
              <a:avLst/>
              <a:gdLst>
                <a:gd name="connsiteX0" fmla="*/ 115253 w 226694"/>
                <a:gd name="connsiteY0" fmla="*/ 107633 h 279082"/>
                <a:gd name="connsiteX1" fmla="*/ 165735 w 226694"/>
                <a:gd name="connsiteY1" fmla="*/ 113347 h 279082"/>
                <a:gd name="connsiteX2" fmla="*/ 165735 w 226694"/>
                <a:gd name="connsiteY2" fmla="*/ 103822 h 279082"/>
                <a:gd name="connsiteX3" fmla="*/ 106680 w 226694"/>
                <a:gd name="connsiteY3" fmla="*/ 52388 h 279082"/>
                <a:gd name="connsiteX4" fmla="*/ 39053 w 226694"/>
                <a:gd name="connsiteY4" fmla="*/ 67627 h 279082"/>
                <a:gd name="connsiteX5" fmla="*/ 25717 w 226694"/>
                <a:gd name="connsiteY5" fmla="*/ 15240 h 279082"/>
                <a:gd name="connsiteX6" fmla="*/ 113347 w 226694"/>
                <a:gd name="connsiteY6" fmla="*/ 0 h 279082"/>
                <a:gd name="connsiteX7" fmla="*/ 226695 w 226694"/>
                <a:gd name="connsiteY7" fmla="*/ 102870 h 279082"/>
                <a:gd name="connsiteX8" fmla="*/ 226695 w 226694"/>
                <a:gd name="connsiteY8" fmla="*/ 273367 h 279082"/>
                <a:gd name="connsiteX9" fmla="*/ 167640 w 226694"/>
                <a:gd name="connsiteY9" fmla="*/ 273367 h 279082"/>
                <a:gd name="connsiteX10" fmla="*/ 167640 w 226694"/>
                <a:gd name="connsiteY10" fmla="*/ 244792 h 279082"/>
                <a:gd name="connsiteX11" fmla="*/ 165735 w 226694"/>
                <a:gd name="connsiteY11" fmla="*/ 244792 h 279082"/>
                <a:gd name="connsiteX12" fmla="*/ 87630 w 226694"/>
                <a:gd name="connsiteY12" fmla="*/ 279083 h 279082"/>
                <a:gd name="connsiteX13" fmla="*/ 0 w 226694"/>
                <a:gd name="connsiteY13" fmla="*/ 194310 h 279082"/>
                <a:gd name="connsiteX14" fmla="*/ 115253 w 226694"/>
                <a:gd name="connsiteY14" fmla="*/ 107633 h 279082"/>
                <a:gd name="connsiteX15" fmla="*/ 104775 w 226694"/>
                <a:gd name="connsiteY15" fmla="*/ 232410 h 279082"/>
                <a:gd name="connsiteX16" fmla="*/ 165735 w 226694"/>
                <a:gd name="connsiteY16" fmla="*/ 200025 h 279082"/>
                <a:gd name="connsiteX17" fmla="*/ 165735 w 226694"/>
                <a:gd name="connsiteY17" fmla="*/ 153352 h 279082"/>
                <a:gd name="connsiteX18" fmla="*/ 121920 w 226694"/>
                <a:gd name="connsiteY18" fmla="*/ 148590 h 279082"/>
                <a:gd name="connsiteX19" fmla="*/ 60007 w 226694"/>
                <a:gd name="connsiteY19" fmla="*/ 192405 h 279082"/>
                <a:gd name="connsiteX20" fmla="*/ 104775 w 226694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694" h="279082">
                  <a:moveTo>
                    <a:pt x="115253" y="107633"/>
                  </a:moveTo>
                  <a:cubicBezTo>
                    <a:pt x="132397" y="107633"/>
                    <a:pt x="148590" y="108585"/>
                    <a:pt x="165735" y="113347"/>
                  </a:cubicBezTo>
                  <a:lnTo>
                    <a:pt x="165735" y="103822"/>
                  </a:lnTo>
                  <a:cubicBezTo>
                    <a:pt x="165735" y="69532"/>
                    <a:pt x="145732" y="52388"/>
                    <a:pt x="106680" y="52388"/>
                  </a:cubicBezTo>
                  <a:cubicBezTo>
                    <a:pt x="84772" y="52388"/>
                    <a:pt x="60960" y="57150"/>
                    <a:pt x="39053" y="67627"/>
                  </a:cubicBezTo>
                  <a:lnTo>
                    <a:pt x="25717" y="15240"/>
                  </a:lnTo>
                  <a:cubicBezTo>
                    <a:pt x="50482" y="5715"/>
                    <a:pt x="82867" y="0"/>
                    <a:pt x="113347" y="0"/>
                  </a:cubicBezTo>
                  <a:cubicBezTo>
                    <a:pt x="188595" y="0"/>
                    <a:pt x="226695" y="35242"/>
                    <a:pt x="226695" y="102870"/>
                  </a:cubicBezTo>
                  <a:lnTo>
                    <a:pt x="226695" y="273367"/>
                  </a:lnTo>
                  <a:lnTo>
                    <a:pt x="167640" y="273367"/>
                  </a:lnTo>
                  <a:lnTo>
                    <a:pt x="167640" y="244792"/>
                  </a:lnTo>
                  <a:lnTo>
                    <a:pt x="165735" y="244792"/>
                  </a:lnTo>
                  <a:cubicBezTo>
                    <a:pt x="142875" y="268605"/>
                    <a:pt x="119063" y="279083"/>
                    <a:pt x="87630" y="279083"/>
                  </a:cubicBezTo>
                  <a:cubicBezTo>
                    <a:pt x="34290" y="279083"/>
                    <a:pt x="0" y="245745"/>
                    <a:pt x="0" y="194310"/>
                  </a:cubicBezTo>
                  <a:cubicBezTo>
                    <a:pt x="0" y="138113"/>
                    <a:pt x="40005" y="107633"/>
                    <a:pt x="115253" y="107633"/>
                  </a:cubicBezTo>
                  <a:close/>
                  <a:moveTo>
                    <a:pt x="104775" y="232410"/>
                  </a:moveTo>
                  <a:cubicBezTo>
                    <a:pt x="127635" y="232410"/>
                    <a:pt x="148590" y="220980"/>
                    <a:pt x="165735" y="200025"/>
                  </a:cubicBezTo>
                  <a:lnTo>
                    <a:pt x="165735" y="153352"/>
                  </a:lnTo>
                  <a:cubicBezTo>
                    <a:pt x="151447" y="149542"/>
                    <a:pt x="136207" y="148590"/>
                    <a:pt x="121920" y="148590"/>
                  </a:cubicBezTo>
                  <a:cubicBezTo>
                    <a:pt x="82867" y="148590"/>
                    <a:pt x="60007" y="163830"/>
                    <a:pt x="60007" y="192405"/>
                  </a:cubicBezTo>
                  <a:cubicBezTo>
                    <a:pt x="60007" y="217170"/>
                    <a:pt x="77153" y="232410"/>
                    <a:pt x="104775" y="23241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4" name="Freihandform: Form 184">
              <a:extLst>
                <a:ext uri="{FF2B5EF4-FFF2-40B4-BE49-F238E27FC236}">
                  <a16:creationId xmlns:a16="http://schemas.microsoft.com/office/drawing/2014/main" id="{F738BA72-6FA5-A340-A4D3-82C845D364B8}"/>
                </a:ext>
              </a:extLst>
            </p:cNvPr>
            <p:cNvSpPr/>
            <p:nvPr/>
          </p:nvSpPr>
          <p:spPr>
            <a:xfrm>
              <a:off x="1667175" y="487619"/>
              <a:ext cx="78854" cy="131103"/>
            </a:xfrm>
            <a:custGeom>
              <a:avLst/>
              <a:gdLst>
                <a:gd name="connsiteX0" fmla="*/ 0 w 234314"/>
                <a:gd name="connsiteY0" fmla="*/ 15240 h 389572"/>
                <a:gd name="connsiteX1" fmla="*/ 61913 w 234314"/>
                <a:gd name="connsiteY1" fmla="*/ 0 h 389572"/>
                <a:gd name="connsiteX2" fmla="*/ 61913 w 234314"/>
                <a:gd name="connsiteY2" fmla="*/ 234315 h 389572"/>
                <a:gd name="connsiteX3" fmla="*/ 62865 w 234314"/>
                <a:gd name="connsiteY3" fmla="*/ 234315 h 389572"/>
                <a:gd name="connsiteX4" fmla="*/ 150495 w 234314"/>
                <a:gd name="connsiteY4" fmla="*/ 122873 h 389572"/>
                <a:gd name="connsiteX5" fmla="*/ 224790 w 234314"/>
                <a:gd name="connsiteY5" fmla="*/ 122873 h 389572"/>
                <a:gd name="connsiteX6" fmla="*/ 137160 w 234314"/>
                <a:gd name="connsiteY6" fmla="*/ 227648 h 389572"/>
                <a:gd name="connsiteX7" fmla="*/ 234315 w 234314"/>
                <a:gd name="connsiteY7" fmla="*/ 389573 h 389572"/>
                <a:gd name="connsiteX8" fmla="*/ 160020 w 234314"/>
                <a:gd name="connsiteY8" fmla="*/ 389573 h 389572"/>
                <a:gd name="connsiteX9" fmla="*/ 93345 w 234314"/>
                <a:gd name="connsiteY9" fmla="*/ 274320 h 389572"/>
                <a:gd name="connsiteX10" fmla="*/ 62865 w 234314"/>
                <a:gd name="connsiteY10" fmla="*/ 308610 h 389572"/>
                <a:gd name="connsiteX11" fmla="*/ 62865 w 234314"/>
                <a:gd name="connsiteY11" fmla="*/ 389573 h 389572"/>
                <a:gd name="connsiteX12" fmla="*/ 952 w 234314"/>
                <a:gd name="connsiteY12" fmla="*/ 389573 h 389572"/>
                <a:gd name="connsiteX13" fmla="*/ 952 w 234314"/>
                <a:gd name="connsiteY13" fmla="*/ 1524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314" h="389572">
                  <a:moveTo>
                    <a:pt x="0" y="15240"/>
                  </a:moveTo>
                  <a:lnTo>
                    <a:pt x="61913" y="0"/>
                  </a:lnTo>
                  <a:lnTo>
                    <a:pt x="61913" y="234315"/>
                  </a:lnTo>
                  <a:lnTo>
                    <a:pt x="62865" y="234315"/>
                  </a:lnTo>
                  <a:lnTo>
                    <a:pt x="150495" y="122873"/>
                  </a:lnTo>
                  <a:lnTo>
                    <a:pt x="224790" y="122873"/>
                  </a:lnTo>
                  <a:lnTo>
                    <a:pt x="137160" y="227648"/>
                  </a:lnTo>
                  <a:lnTo>
                    <a:pt x="234315" y="389573"/>
                  </a:lnTo>
                  <a:lnTo>
                    <a:pt x="160020" y="389573"/>
                  </a:lnTo>
                  <a:lnTo>
                    <a:pt x="93345" y="274320"/>
                  </a:lnTo>
                  <a:lnTo>
                    <a:pt x="62865" y="308610"/>
                  </a:lnTo>
                  <a:lnTo>
                    <a:pt x="62865" y="389573"/>
                  </a:lnTo>
                  <a:lnTo>
                    <a:pt x="952" y="389573"/>
                  </a:lnTo>
                  <a:lnTo>
                    <a:pt x="952" y="1524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5" name="Freihandform: Form 185">
              <a:extLst>
                <a:ext uri="{FF2B5EF4-FFF2-40B4-BE49-F238E27FC236}">
                  <a16:creationId xmlns:a16="http://schemas.microsoft.com/office/drawing/2014/main" id="{A6D2746E-5F24-D745-A2A3-D0ADEEF336B5}"/>
                </a:ext>
              </a:extLst>
            </p:cNvPr>
            <p:cNvSpPr/>
            <p:nvPr/>
          </p:nvSpPr>
          <p:spPr>
            <a:xfrm>
              <a:off x="1761416" y="528970"/>
              <a:ext cx="77252" cy="91997"/>
            </a:xfrm>
            <a:custGeom>
              <a:avLst/>
              <a:gdLst>
                <a:gd name="connsiteX0" fmla="*/ 62865 w 229552"/>
                <a:gd name="connsiteY0" fmla="*/ 160020 h 273367"/>
                <a:gd name="connsiteX1" fmla="*/ 116205 w 229552"/>
                <a:gd name="connsiteY1" fmla="*/ 216217 h 273367"/>
                <a:gd name="connsiteX2" fmla="*/ 167640 w 229552"/>
                <a:gd name="connsiteY2" fmla="*/ 160020 h 273367"/>
                <a:gd name="connsiteX3" fmla="*/ 167640 w 229552"/>
                <a:gd name="connsiteY3" fmla="*/ 0 h 273367"/>
                <a:gd name="connsiteX4" fmla="*/ 229553 w 229552"/>
                <a:gd name="connsiteY4" fmla="*/ 0 h 273367"/>
                <a:gd name="connsiteX5" fmla="*/ 229553 w 229552"/>
                <a:gd name="connsiteY5" fmla="*/ 161925 h 273367"/>
                <a:gd name="connsiteX6" fmla="*/ 117157 w 229552"/>
                <a:gd name="connsiteY6" fmla="*/ 273367 h 273367"/>
                <a:gd name="connsiteX7" fmla="*/ 0 w 229552"/>
                <a:gd name="connsiteY7" fmla="*/ 162878 h 273367"/>
                <a:gd name="connsiteX8" fmla="*/ 0 w 229552"/>
                <a:gd name="connsiteY8" fmla="*/ 952 h 273367"/>
                <a:gd name="connsiteX9" fmla="*/ 61913 w 229552"/>
                <a:gd name="connsiteY9" fmla="*/ 952 h 273367"/>
                <a:gd name="connsiteX10" fmla="*/ 61913 w 229552"/>
                <a:gd name="connsiteY10" fmla="*/ 160020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552" h="273367">
                  <a:moveTo>
                    <a:pt x="62865" y="160020"/>
                  </a:moveTo>
                  <a:cubicBezTo>
                    <a:pt x="62865" y="196215"/>
                    <a:pt x="80963" y="216217"/>
                    <a:pt x="116205" y="216217"/>
                  </a:cubicBezTo>
                  <a:cubicBezTo>
                    <a:pt x="150495" y="216217"/>
                    <a:pt x="167640" y="197167"/>
                    <a:pt x="167640" y="160020"/>
                  </a:cubicBezTo>
                  <a:lnTo>
                    <a:pt x="167640" y="0"/>
                  </a:lnTo>
                  <a:lnTo>
                    <a:pt x="229553" y="0"/>
                  </a:lnTo>
                  <a:lnTo>
                    <a:pt x="229553" y="161925"/>
                  </a:lnTo>
                  <a:cubicBezTo>
                    <a:pt x="229553" y="232410"/>
                    <a:pt x="190500" y="273367"/>
                    <a:pt x="117157" y="273367"/>
                  </a:cubicBezTo>
                  <a:cubicBezTo>
                    <a:pt x="44767" y="273367"/>
                    <a:pt x="0" y="232410"/>
                    <a:pt x="0" y="162878"/>
                  </a:cubicBezTo>
                  <a:lnTo>
                    <a:pt x="0" y="952"/>
                  </a:lnTo>
                  <a:lnTo>
                    <a:pt x="61913" y="952"/>
                  </a:lnTo>
                  <a:lnTo>
                    <a:pt x="61913" y="1600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6" name="Freihandform: Form 186">
              <a:extLst>
                <a:ext uri="{FF2B5EF4-FFF2-40B4-BE49-F238E27FC236}">
                  <a16:creationId xmlns:a16="http://schemas.microsoft.com/office/drawing/2014/main" id="{F365F04E-F6F3-EC40-8AF7-457F234C8148}"/>
                </a:ext>
              </a:extLst>
            </p:cNvPr>
            <p:cNvSpPr/>
            <p:nvPr/>
          </p:nvSpPr>
          <p:spPr>
            <a:xfrm>
              <a:off x="1865594" y="487299"/>
              <a:ext cx="20835" cy="131103"/>
            </a:xfrm>
            <a:custGeom>
              <a:avLst/>
              <a:gdLst>
                <a:gd name="connsiteX0" fmla="*/ 61913 w 61912"/>
                <a:gd name="connsiteY0" fmla="*/ 389572 h 389572"/>
                <a:gd name="connsiteX1" fmla="*/ 0 w 61912"/>
                <a:gd name="connsiteY1" fmla="*/ 389572 h 389572"/>
                <a:gd name="connsiteX2" fmla="*/ 0 w 61912"/>
                <a:gd name="connsiteY2" fmla="*/ 14288 h 389572"/>
                <a:gd name="connsiteX3" fmla="*/ 61913 w 61912"/>
                <a:gd name="connsiteY3" fmla="*/ 0 h 389572"/>
                <a:gd name="connsiteX4" fmla="*/ 61913 w 61912"/>
                <a:gd name="connsiteY4" fmla="*/ 389572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9572">
                  <a:moveTo>
                    <a:pt x="61913" y="389572"/>
                  </a:moveTo>
                  <a:lnTo>
                    <a:pt x="0" y="389572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9572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7" name="Freihandform: Form 187">
              <a:extLst>
                <a:ext uri="{FF2B5EF4-FFF2-40B4-BE49-F238E27FC236}">
                  <a16:creationId xmlns:a16="http://schemas.microsoft.com/office/drawing/2014/main" id="{E795987B-C466-AF4D-91C5-7C0A403A567B}"/>
                </a:ext>
              </a:extLst>
            </p:cNvPr>
            <p:cNvSpPr/>
            <p:nvPr/>
          </p:nvSpPr>
          <p:spPr>
            <a:xfrm>
              <a:off x="1905021" y="500120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8 w 165734"/>
                <a:gd name="connsiteY3" fmla="*/ 282892 h 358140"/>
                <a:gd name="connsiteX4" fmla="*/ 40958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1918 w 165734"/>
                <a:gd name="connsiteY13" fmla="*/ 138113 h 358140"/>
                <a:gd name="connsiteX14" fmla="*/ 101918 w 165734"/>
                <a:gd name="connsiteY14" fmla="*/ 269558 h 358140"/>
                <a:gd name="connsiteX15" fmla="*/ 130493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2"/>
                    <a:pt x="110490" y="304800"/>
                    <a:pt x="130493" y="304800"/>
                  </a:cubicBezTo>
                  <a:cubicBezTo>
                    <a:pt x="141922" y="303847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8" name="Freihandform: Form 188">
              <a:extLst>
                <a:ext uri="{FF2B5EF4-FFF2-40B4-BE49-F238E27FC236}">
                  <a16:creationId xmlns:a16="http://schemas.microsoft.com/office/drawing/2014/main" id="{03A27536-9171-8D4E-A050-974D975CBA72}"/>
                </a:ext>
              </a:extLst>
            </p:cNvPr>
            <p:cNvSpPr/>
            <p:nvPr/>
          </p:nvSpPr>
          <p:spPr>
            <a:xfrm>
              <a:off x="1977144" y="490504"/>
              <a:ext cx="75970" cy="130142"/>
            </a:xfrm>
            <a:custGeom>
              <a:avLst/>
              <a:gdLst>
                <a:gd name="connsiteX0" fmla="*/ 114300 w 225742"/>
                <a:gd name="connsiteY0" fmla="*/ 215265 h 386715"/>
                <a:gd name="connsiteX1" fmla="*/ 164783 w 225742"/>
                <a:gd name="connsiteY1" fmla="*/ 220980 h 386715"/>
                <a:gd name="connsiteX2" fmla="*/ 164783 w 225742"/>
                <a:gd name="connsiteY2" fmla="*/ 211455 h 386715"/>
                <a:gd name="connsiteX3" fmla="*/ 105728 w 225742"/>
                <a:gd name="connsiteY3" fmla="*/ 160020 h 386715"/>
                <a:gd name="connsiteX4" fmla="*/ 38100 w 225742"/>
                <a:gd name="connsiteY4" fmla="*/ 175260 h 386715"/>
                <a:gd name="connsiteX5" fmla="*/ 24765 w 225742"/>
                <a:gd name="connsiteY5" fmla="*/ 122873 h 386715"/>
                <a:gd name="connsiteX6" fmla="*/ 112395 w 225742"/>
                <a:gd name="connsiteY6" fmla="*/ 107633 h 386715"/>
                <a:gd name="connsiteX7" fmla="*/ 225742 w 225742"/>
                <a:gd name="connsiteY7" fmla="*/ 210503 h 386715"/>
                <a:gd name="connsiteX8" fmla="*/ 225742 w 225742"/>
                <a:gd name="connsiteY8" fmla="*/ 381000 h 386715"/>
                <a:gd name="connsiteX9" fmla="*/ 166688 w 225742"/>
                <a:gd name="connsiteY9" fmla="*/ 381000 h 386715"/>
                <a:gd name="connsiteX10" fmla="*/ 166688 w 225742"/>
                <a:gd name="connsiteY10" fmla="*/ 352425 h 386715"/>
                <a:gd name="connsiteX11" fmla="*/ 165735 w 225742"/>
                <a:gd name="connsiteY11" fmla="*/ 352425 h 386715"/>
                <a:gd name="connsiteX12" fmla="*/ 87630 w 225742"/>
                <a:gd name="connsiteY12" fmla="*/ 386715 h 386715"/>
                <a:gd name="connsiteX13" fmla="*/ 0 w 225742"/>
                <a:gd name="connsiteY13" fmla="*/ 301942 h 386715"/>
                <a:gd name="connsiteX14" fmla="*/ 114300 w 225742"/>
                <a:gd name="connsiteY14" fmla="*/ 215265 h 386715"/>
                <a:gd name="connsiteX15" fmla="*/ 63817 w 225742"/>
                <a:gd name="connsiteY15" fmla="*/ 72390 h 386715"/>
                <a:gd name="connsiteX16" fmla="*/ 26670 w 225742"/>
                <a:gd name="connsiteY16" fmla="*/ 36195 h 386715"/>
                <a:gd name="connsiteX17" fmla="*/ 63817 w 225742"/>
                <a:gd name="connsiteY17" fmla="*/ 0 h 386715"/>
                <a:gd name="connsiteX18" fmla="*/ 100965 w 225742"/>
                <a:gd name="connsiteY18" fmla="*/ 36195 h 386715"/>
                <a:gd name="connsiteX19" fmla="*/ 63817 w 225742"/>
                <a:gd name="connsiteY19" fmla="*/ 72390 h 386715"/>
                <a:gd name="connsiteX20" fmla="*/ 103822 w 225742"/>
                <a:gd name="connsiteY20" fmla="*/ 340042 h 386715"/>
                <a:gd name="connsiteX21" fmla="*/ 164783 w 225742"/>
                <a:gd name="connsiteY21" fmla="*/ 307658 h 386715"/>
                <a:gd name="connsiteX22" fmla="*/ 164783 w 225742"/>
                <a:gd name="connsiteY22" fmla="*/ 260985 h 386715"/>
                <a:gd name="connsiteX23" fmla="*/ 120967 w 225742"/>
                <a:gd name="connsiteY23" fmla="*/ 256222 h 386715"/>
                <a:gd name="connsiteX24" fmla="*/ 59055 w 225742"/>
                <a:gd name="connsiteY24" fmla="*/ 300038 h 386715"/>
                <a:gd name="connsiteX25" fmla="*/ 103822 w 225742"/>
                <a:gd name="connsiteY25" fmla="*/ 340042 h 386715"/>
                <a:gd name="connsiteX26" fmla="*/ 172403 w 225742"/>
                <a:gd name="connsiteY26" fmla="*/ 72390 h 386715"/>
                <a:gd name="connsiteX27" fmla="*/ 135255 w 225742"/>
                <a:gd name="connsiteY27" fmla="*/ 36195 h 386715"/>
                <a:gd name="connsiteX28" fmla="*/ 172403 w 225742"/>
                <a:gd name="connsiteY28" fmla="*/ 0 h 386715"/>
                <a:gd name="connsiteX29" fmla="*/ 209550 w 225742"/>
                <a:gd name="connsiteY29" fmla="*/ 36195 h 386715"/>
                <a:gd name="connsiteX30" fmla="*/ 172403 w 225742"/>
                <a:gd name="connsiteY30" fmla="*/ 72390 h 3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5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3"/>
                    <a:pt x="112395" y="107633"/>
                  </a:cubicBezTo>
                  <a:cubicBezTo>
                    <a:pt x="187642" y="107633"/>
                    <a:pt x="225742" y="142875"/>
                    <a:pt x="225742" y="210503"/>
                  </a:cubicBezTo>
                  <a:lnTo>
                    <a:pt x="225742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7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7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7" y="72390"/>
                  </a:cubicBezTo>
                  <a:close/>
                  <a:moveTo>
                    <a:pt x="103822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0985"/>
                  </a:lnTo>
                  <a:cubicBezTo>
                    <a:pt x="150495" y="257175"/>
                    <a:pt x="135255" y="256222"/>
                    <a:pt x="120967" y="256222"/>
                  </a:cubicBezTo>
                  <a:cubicBezTo>
                    <a:pt x="81915" y="256222"/>
                    <a:pt x="59055" y="271463"/>
                    <a:pt x="59055" y="300038"/>
                  </a:cubicBezTo>
                  <a:cubicBezTo>
                    <a:pt x="59055" y="324803"/>
                    <a:pt x="76200" y="340042"/>
                    <a:pt x="103822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" name="Freihandform: Form 189">
              <a:extLst>
                <a:ext uri="{FF2B5EF4-FFF2-40B4-BE49-F238E27FC236}">
                  <a16:creationId xmlns:a16="http://schemas.microsoft.com/office/drawing/2014/main" id="{D643B2AE-9BD8-2447-B0FE-BFB5EF735DB4}"/>
                </a:ext>
              </a:extLst>
            </p:cNvPr>
            <p:cNvSpPr/>
            <p:nvPr/>
          </p:nvSpPr>
          <p:spPr>
            <a:xfrm>
              <a:off x="2069462" y="500120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7 w 165734"/>
                <a:gd name="connsiteY3" fmla="*/ 282892 h 358140"/>
                <a:gd name="connsiteX4" fmla="*/ 40957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2870 w 165734"/>
                <a:gd name="connsiteY13" fmla="*/ 138113 h 358140"/>
                <a:gd name="connsiteX14" fmla="*/ 102870 w 165734"/>
                <a:gd name="connsiteY14" fmla="*/ 269558 h 358140"/>
                <a:gd name="connsiteX15" fmla="*/ 131445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2870" y="138113"/>
                  </a:lnTo>
                  <a:lnTo>
                    <a:pt x="102870" y="269558"/>
                  </a:lnTo>
                  <a:cubicBezTo>
                    <a:pt x="102870" y="294322"/>
                    <a:pt x="111443" y="304800"/>
                    <a:pt x="131445" y="304800"/>
                  </a:cubicBezTo>
                  <a:cubicBezTo>
                    <a:pt x="142875" y="303847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191" name="Freihandform: Form 87">
            <a:extLst>
              <a:ext uri="{FF2B5EF4-FFF2-40B4-BE49-F238E27FC236}">
                <a16:creationId xmlns:a16="http://schemas.microsoft.com/office/drawing/2014/main" id="{DEFECFB7-4BFC-2143-8119-7CD966471870}"/>
              </a:ext>
            </a:extLst>
          </p:cNvPr>
          <p:cNvSpPr/>
          <p:nvPr userDrawn="1"/>
        </p:nvSpPr>
        <p:spPr>
          <a:xfrm>
            <a:off x="10272966" y="300704"/>
            <a:ext cx="1403903" cy="535987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rgbClr val="041E42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1092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de-DE" smtClean="0"/>
              <a:t>29. Juni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7" y="1631156"/>
            <a:ext cx="11157745" cy="456961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5C59997-58CB-4A34-A7D6-744D4117F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9" name="Bildplatzhalter 6">
            <a:extLst>
              <a:ext uri="{FF2B5EF4-FFF2-40B4-BE49-F238E27FC236}">
                <a16:creationId xmlns:a16="http://schemas.microsoft.com/office/drawing/2014/main" id="{25613776-0F22-42BA-AE5A-1B73727AAD1E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28AE96D7-C3C8-4590-B13B-86D938A7890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54327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|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C8739-BFB7-40C2-B28E-69BB709E9C11}" type="datetime4">
              <a:rPr lang="de-DE" smtClean="0"/>
              <a:t>29. Juni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8" y="1631156"/>
            <a:ext cx="5469732" cy="456961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024A1079-17C2-45DE-A16B-14C152A08F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06329" y="1631156"/>
            <a:ext cx="5469732" cy="456961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E5E3F57-04C9-40C7-B10F-E5180825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6791738E-1095-45F8-98E2-D057FFD19CA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BAC64890-C924-4759-9B9B-7DE74E38C4A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30288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| dr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B6080-B214-4A27-A13D-95A31493955D}" type="datetime4">
              <a:rPr lang="de-DE" smtClean="0"/>
              <a:t>29. Juni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36A777D-D5C6-4E84-A9C9-D0F4836A4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D304591F-2FC9-4C29-9FE5-537955E3B9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8318" y="1631157"/>
            <a:ext cx="3568821" cy="456961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D0C47385-EF97-44EE-867E-E9365B44CA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07242" y="1631157"/>
            <a:ext cx="3568821" cy="456961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E3F53468-6A74-4DFC-93FD-A760B961965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12780" y="1631157"/>
            <a:ext cx="3568821" cy="456961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86333803-0B38-4F61-95AE-49DCFFD7FB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7A7A670F-933B-48F3-B921-A1B739D6C9D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669183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 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4BF54-E288-44CA-9624-72B71A8A42AB}" type="datetime4">
              <a:rPr lang="de-DE" smtClean="0"/>
              <a:t>29. Juni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8" y="1631156"/>
            <a:ext cx="5469732" cy="456961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E5E3F57-04C9-40C7-B10F-E5180825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0" name="Bildplatzhalter 8">
            <a:extLst>
              <a:ext uri="{FF2B5EF4-FFF2-40B4-BE49-F238E27FC236}">
                <a16:creationId xmlns:a16="http://schemas.microsoft.com/office/drawing/2014/main" id="{3A0E3338-4E71-4920-9A06-A4D408E5A29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06329" y="1631155"/>
            <a:ext cx="5469732" cy="456961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8D50DB04-91D7-4C23-96CE-09E0502D14C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97A335FC-7B0F-4DB2-A1F6-1DF21639819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53957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 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8">
            <a:extLst>
              <a:ext uri="{FF2B5EF4-FFF2-40B4-BE49-F238E27FC236}">
                <a16:creationId xmlns:a16="http://schemas.microsoft.com/office/drawing/2014/main" id="{3A0E3338-4E71-4920-9A06-A4D408E5A29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8318" y="1631155"/>
            <a:ext cx="5469732" cy="456961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055A8-E7B1-419D-84AA-0C89B698BF26}" type="datetime4">
              <a:rPr lang="de-DE" smtClean="0"/>
              <a:t>29. Juni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06331" y="1631156"/>
            <a:ext cx="5469732" cy="456961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E5E3F57-04C9-40C7-B10F-E5180825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1C6D487A-3469-4A14-880C-0C0352BFC29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D7BA2DC0-EE95-4994-AD5A-8F6A7D106E5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47132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3999BA3-562C-4E45-8F3B-A023F450B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1581D5-332D-4C8E-AF45-43F518A6E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319" y="1631156"/>
            <a:ext cx="11157744" cy="4569619"/>
          </a:xfrm>
          <a:prstGeom prst="rect">
            <a:avLst/>
          </a:prstGeom>
        </p:spPr>
        <p:txBody>
          <a:bodyPr vert="horz" lIns="0" tIns="0" rIns="360000" bIns="0" rtlCol="0" anchor="t" anchorCtr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D440FC-859D-4521-8908-A802F3E535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17351" y="6634666"/>
            <a:ext cx="849593" cy="123111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4F9C00A-8AFB-47C9-A7D9-7909CE906E5E}" type="datetime4">
              <a:rPr lang="de-DE" smtClean="0"/>
              <a:t>29. Juni 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8C6C66-9703-4B53-BAF2-1F89587F3C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8319" y="6634666"/>
            <a:ext cx="5469732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2FAB54-E254-4FCB-BB98-1E4D5A6D0B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099" y="6634666"/>
            <a:ext cx="193964" cy="123111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39EA0DE-CCA1-4795-BE19-74C50E90E6A6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rgbClr val="8C9F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10272FF-60F7-4AF4-9CD6-0A04080EA9B4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rgbClr val="8C9F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94ED806-CB19-40CC-A79A-590CC1E2001C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4AAF1C65-9B2D-4CC2-AC17-D265DC4D733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1A82F2D7-59C8-4661-B851-DC008AA6297D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211FD6C4-2ACB-4F36-A3BA-68BAE793E096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779170BC-C4E0-4FC8-93EA-CB17C93272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6CF57888-5707-459D-94AC-235CE0EBEDDC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03014F4-59EC-4961-A29D-259A33C423B3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BD8E14DC-3898-4BA1-91EA-46ADC917A5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61BB5C6B-8FE1-44A4-AE66-C1DB01AE301C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B9991022-C87B-4402-BF68-CD3ED59D5D85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439873FE-8996-424A-94FE-EEEEC0A7B6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A04C5416-0A35-4C8C-8975-2F5057F69C48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FF9A881D-D6E0-4814-9AA3-AAF6697A620E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7ECA5DFD-01F8-49BC-9DE9-EE577F9B403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0348451A-09A8-4D76-AA86-13CB9E640770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324DF2EB-9047-4DDA-A12A-4BAC4962F78F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690A038D-AD14-4251-A0A9-22A5F6713B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9E3D1027-C73A-4F88-AB8D-55680AB053E7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B6244944-3F97-4474-9D4A-3D31BFBC3DF9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97182CE3-E874-4552-B5B3-4076C99089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DFE6B92B-AC01-4482-A6E7-400EF0E7F9ED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5EC5B3E5-86C1-4027-A74F-789345DFA684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7B62256D-25C9-4899-8A3A-7970EB4706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29A2699B-FFE8-4320-BD7A-68D214D9A58B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11A9EBBA-C118-4592-8B41-99FA797C19C4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45C123C4-4121-4372-95DF-DC232FC6A3E1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10C304B0-38F3-48B3-A23F-BE3EEAF774D6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EA609601-D94C-4D05-A7EF-EBA9D6ACA00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E2CEB042-C849-4BE4-A0F0-03828777E713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A58E387D-7C2C-4001-94B6-8372A7A130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29EC0E69-66B7-4E97-B0AC-9CFA0DDEC604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sp>
        <p:nvSpPr>
          <p:cNvPr id="44" name="Freihandform: Form 43">
            <a:extLst>
              <a:ext uri="{FF2B5EF4-FFF2-40B4-BE49-F238E27FC236}">
                <a16:creationId xmlns:a16="http://schemas.microsoft.com/office/drawing/2014/main" id="{14D59EEC-E0BA-43F5-BBC0-E623BF3D0A64}"/>
              </a:ext>
            </a:extLst>
          </p:cNvPr>
          <p:cNvSpPr>
            <a:spLocks noChangeAspect="1"/>
          </p:cNvSpPr>
          <p:nvPr userDrawn="1"/>
        </p:nvSpPr>
        <p:spPr>
          <a:xfrm>
            <a:off x="10596063" y="299346"/>
            <a:ext cx="1080000" cy="412328"/>
          </a:xfrm>
          <a:custGeom>
            <a:avLst/>
            <a:gdLst>
              <a:gd name="connsiteX0" fmla="*/ 0 w 4797018"/>
              <a:gd name="connsiteY0" fmla="*/ 170736 h 1831428"/>
              <a:gd name="connsiteX1" fmla="*/ 92812 w 4797018"/>
              <a:gd name="connsiteY1" fmla="*/ 77924 h 1831428"/>
              <a:gd name="connsiteX2" fmla="*/ 92812 w 4797018"/>
              <a:gd name="connsiteY2" fmla="*/ 1763373 h 1831428"/>
              <a:gd name="connsiteX3" fmla="*/ 0 w 4797018"/>
              <a:gd name="connsiteY3" fmla="*/ 1763373 h 1831428"/>
              <a:gd name="connsiteX4" fmla="*/ 0 w 4797018"/>
              <a:gd name="connsiteY4" fmla="*/ 170736 h 1831428"/>
              <a:gd name="connsiteX5" fmla="*/ 278425 w 4797018"/>
              <a:gd name="connsiteY5" fmla="*/ 92812 h 1831428"/>
              <a:gd name="connsiteX6" fmla="*/ 1392136 w 4797018"/>
              <a:gd name="connsiteY6" fmla="*/ 92812 h 1831428"/>
              <a:gd name="connsiteX7" fmla="*/ 1392136 w 4797018"/>
              <a:gd name="connsiteY7" fmla="*/ 0 h 1831428"/>
              <a:gd name="connsiteX8" fmla="*/ 185614 w 4797018"/>
              <a:gd name="connsiteY8" fmla="*/ 0 h 1831428"/>
              <a:gd name="connsiteX9" fmla="*/ 185614 w 4797018"/>
              <a:gd name="connsiteY9" fmla="*/ 1113701 h 1831428"/>
              <a:gd name="connsiteX10" fmla="*/ 1210723 w 4797018"/>
              <a:gd name="connsiteY10" fmla="*/ 1113701 h 1831428"/>
              <a:gd name="connsiteX11" fmla="*/ 1210723 w 4797018"/>
              <a:gd name="connsiteY11" fmla="*/ 1020899 h 1831428"/>
              <a:gd name="connsiteX12" fmla="*/ 278425 w 4797018"/>
              <a:gd name="connsiteY12" fmla="*/ 1020899 h 1831428"/>
              <a:gd name="connsiteX13" fmla="*/ 278425 w 4797018"/>
              <a:gd name="connsiteY13" fmla="*/ 92812 h 1831428"/>
              <a:gd name="connsiteX14" fmla="*/ 1350464 w 4797018"/>
              <a:gd name="connsiteY14" fmla="*/ 835285 h 1831428"/>
              <a:gd name="connsiteX15" fmla="*/ 464048 w 4797018"/>
              <a:gd name="connsiteY15" fmla="*/ 835285 h 1831428"/>
              <a:gd name="connsiteX16" fmla="*/ 464048 w 4797018"/>
              <a:gd name="connsiteY16" fmla="*/ 464048 h 1831428"/>
              <a:gd name="connsiteX17" fmla="*/ 1222124 w 4797018"/>
              <a:gd name="connsiteY17" fmla="*/ 464048 h 1831428"/>
              <a:gd name="connsiteX18" fmla="*/ 1314926 w 4797018"/>
              <a:gd name="connsiteY18" fmla="*/ 371237 h 1831428"/>
              <a:gd name="connsiteX19" fmla="*/ 464048 w 4797018"/>
              <a:gd name="connsiteY19" fmla="*/ 371237 h 1831428"/>
              <a:gd name="connsiteX20" fmla="*/ 464048 w 4797018"/>
              <a:gd name="connsiteY20" fmla="*/ 278425 h 1831428"/>
              <a:gd name="connsiteX21" fmla="*/ 1392146 w 4797018"/>
              <a:gd name="connsiteY21" fmla="*/ 278425 h 1831428"/>
              <a:gd name="connsiteX22" fmla="*/ 1392146 w 4797018"/>
              <a:gd name="connsiteY22" fmla="*/ 185614 h 1831428"/>
              <a:gd name="connsiteX23" fmla="*/ 371237 w 4797018"/>
              <a:gd name="connsiteY23" fmla="*/ 185614 h 1831428"/>
              <a:gd name="connsiteX24" fmla="*/ 371237 w 4797018"/>
              <a:gd name="connsiteY24" fmla="*/ 928087 h 1831428"/>
              <a:gd name="connsiteX25" fmla="*/ 1258872 w 4797018"/>
              <a:gd name="connsiteY25" fmla="*/ 928087 h 1831428"/>
              <a:gd name="connsiteX26" fmla="*/ 1350464 w 4797018"/>
              <a:gd name="connsiteY26" fmla="*/ 835285 h 1831428"/>
              <a:gd name="connsiteX27" fmla="*/ 185614 w 4797018"/>
              <a:gd name="connsiteY27" fmla="*/ 1763373 h 1831428"/>
              <a:gd name="connsiteX28" fmla="*/ 278425 w 4797018"/>
              <a:gd name="connsiteY28" fmla="*/ 1763373 h 1831428"/>
              <a:gd name="connsiteX29" fmla="*/ 278425 w 4797018"/>
              <a:gd name="connsiteY29" fmla="*/ 1299324 h 1831428"/>
              <a:gd name="connsiteX30" fmla="*/ 371237 w 4797018"/>
              <a:gd name="connsiteY30" fmla="*/ 1299324 h 1831428"/>
              <a:gd name="connsiteX31" fmla="*/ 371237 w 4797018"/>
              <a:gd name="connsiteY31" fmla="*/ 1685449 h 1831428"/>
              <a:gd name="connsiteX32" fmla="*/ 464039 w 4797018"/>
              <a:gd name="connsiteY32" fmla="*/ 1592647 h 1831428"/>
              <a:gd name="connsiteX33" fmla="*/ 464039 w 4797018"/>
              <a:gd name="connsiteY33" fmla="*/ 1299324 h 1831428"/>
              <a:gd name="connsiteX34" fmla="*/ 1210723 w 4797018"/>
              <a:gd name="connsiteY34" fmla="*/ 1299324 h 1831428"/>
              <a:gd name="connsiteX35" fmla="*/ 1210723 w 4797018"/>
              <a:gd name="connsiteY35" fmla="*/ 1206522 h 1831428"/>
              <a:gd name="connsiteX36" fmla="*/ 185614 w 4797018"/>
              <a:gd name="connsiteY36" fmla="*/ 1206522 h 1831428"/>
              <a:gd name="connsiteX37" fmla="*/ 185614 w 4797018"/>
              <a:gd name="connsiteY37" fmla="*/ 1763373 h 1831428"/>
              <a:gd name="connsiteX38" fmla="*/ 4704207 w 4797018"/>
              <a:gd name="connsiteY38" fmla="*/ 0 h 1831428"/>
              <a:gd name="connsiteX39" fmla="*/ 4704207 w 4797018"/>
              <a:gd name="connsiteY39" fmla="*/ 1067314 h 1831428"/>
              <a:gd name="connsiteX40" fmla="*/ 4334837 w 4797018"/>
              <a:gd name="connsiteY40" fmla="*/ 1692688 h 1831428"/>
              <a:gd name="connsiteX41" fmla="*/ 4332742 w 4797018"/>
              <a:gd name="connsiteY41" fmla="*/ 1689954 h 1831428"/>
              <a:gd name="connsiteX42" fmla="*/ 4611405 w 4797018"/>
              <a:gd name="connsiteY42" fmla="*/ 1158564 h 1831428"/>
              <a:gd name="connsiteX43" fmla="*/ 4611405 w 4797018"/>
              <a:gd name="connsiteY43" fmla="*/ 0 h 1831428"/>
              <a:gd name="connsiteX44" fmla="*/ 4518594 w 4797018"/>
              <a:gd name="connsiteY44" fmla="*/ 0 h 1831428"/>
              <a:gd name="connsiteX45" fmla="*/ 4518594 w 4797018"/>
              <a:gd name="connsiteY45" fmla="*/ 1157021 h 1831428"/>
              <a:gd name="connsiteX46" fmla="*/ 3915337 w 4797018"/>
              <a:gd name="connsiteY46" fmla="*/ 1740170 h 1831428"/>
              <a:gd name="connsiteX47" fmla="*/ 3312081 w 4797018"/>
              <a:gd name="connsiteY47" fmla="*/ 1157021 h 1831428"/>
              <a:gd name="connsiteX48" fmla="*/ 3312081 w 4797018"/>
              <a:gd name="connsiteY48" fmla="*/ 77924 h 1831428"/>
              <a:gd name="connsiteX49" fmla="*/ 3219269 w 4797018"/>
              <a:gd name="connsiteY49" fmla="*/ 170736 h 1831428"/>
              <a:gd name="connsiteX50" fmla="*/ 3219269 w 4797018"/>
              <a:gd name="connsiteY50" fmla="*/ 1158564 h 1831428"/>
              <a:gd name="connsiteX51" fmla="*/ 3915337 w 4797018"/>
              <a:gd name="connsiteY51" fmla="*/ 1831429 h 1831428"/>
              <a:gd name="connsiteX52" fmla="*/ 4008139 w 4797018"/>
              <a:gd name="connsiteY52" fmla="*/ 1831429 h 1831428"/>
              <a:gd name="connsiteX53" fmla="*/ 4797019 w 4797018"/>
              <a:gd name="connsiteY53" fmla="*/ 1068667 h 1831428"/>
              <a:gd name="connsiteX54" fmla="*/ 4797019 w 4797018"/>
              <a:gd name="connsiteY54" fmla="*/ 0 h 1831428"/>
              <a:gd name="connsiteX55" fmla="*/ 4704207 w 4797018"/>
              <a:gd name="connsiteY55" fmla="*/ 0 h 1831428"/>
              <a:gd name="connsiteX56" fmla="*/ 3915328 w 4797018"/>
              <a:gd name="connsiteY56" fmla="*/ 1647358 h 1831428"/>
              <a:gd name="connsiteX57" fmla="*/ 4425773 w 4797018"/>
              <a:gd name="connsiteY57" fmla="*/ 1157021 h 1831428"/>
              <a:gd name="connsiteX58" fmla="*/ 4425782 w 4797018"/>
              <a:gd name="connsiteY58" fmla="*/ 1157021 h 1831428"/>
              <a:gd name="connsiteX59" fmla="*/ 4425782 w 4797018"/>
              <a:gd name="connsiteY59" fmla="*/ 77924 h 1831428"/>
              <a:gd name="connsiteX60" fmla="*/ 4332970 w 4797018"/>
              <a:gd name="connsiteY60" fmla="*/ 170736 h 1831428"/>
              <a:gd name="connsiteX61" fmla="*/ 4332970 w 4797018"/>
              <a:gd name="connsiteY61" fmla="*/ 1067305 h 1831428"/>
              <a:gd name="connsiteX62" fmla="*/ 4008130 w 4797018"/>
              <a:gd name="connsiteY62" fmla="*/ 1368933 h 1831428"/>
              <a:gd name="connsiteX63" fmla="*/ 3683298 w 4797018"/>
              <a:gd name="connsiteY63" fmla="*/ 1067305 h 1831428"/>
              <a:gd name="connsiteX64" fmla="*/ 3683289 w 4797018"/>
              <a:gd name="connsiteY64" fmla="*/ 0 h 1831428"/>
              <a:gd name="connsiteX65" fmla="*/ 3590487 w 4797018"/>
              <a:gd name="connsiteY65" fmla="*/ 0 h 1831428"/>
              <a:gd name="connsiteX66" fmla="*/ 3590487 w 4797018"/>
              <a:gd name="connsiteY66" fmla="*/ 1067305 h 1831428"/>
              <a:gd name="connsiteX67" fmla="*/ 4008130 w 4797018"/>
              <a:gd name="connsiteY67" fmla="*/ 1461745 h 1831428"/>
              <a:gd name="connsiteX68" fmla="*/ 4294699 w 4797018"/>
              <a:gd name="connsiteY68" fmla="*/ 1333129 h 1831428"/>
              <a:gd name="connsiteX69" fmla="*/ 4296785 w 4797018"/>
              <a:gd name="connsiteY69" fmla="*/ 1335862 h 1831428"/>
              <a:gd name="connsiteX70" fmla="*/ 3915328 w 4797018"/>
              <a:gd name="connsiteY70" fmla="*/ 1554556 h 1831428"/>
              <a:gd name="connsiteX71" fmla="*/ 3497742 w 4797018"/>
              <a:gd name="connsiteY71" fmla="*/ 1160116 h 1831428"/>
              <a:gd name="connsiteX72" fmla="*/ 3497685 w 4797018"/>
              <a:gd name="connsiteY72" fmla="*/ 1160116 h 1831428"/>
              <a:gd name="connsiteX73" fmla="*/ 3497685 w 4797018"/>
              <a:gd name="connsiteY73" fmla="*/ 0 h 1831428"/>
              <a:gd name="connsiteX74" fmla="*/ 3404873 w 4797018"/>
              <a:gd name="connsiteY74" fmla="*/ 0 h 1831428"/>
              <a:gd name="connsiteX75" fmla="*/ 3404873 w 4797018"/>
              <a:gd name="connsiteY75" fmla="*/ 1160107 h 1831428"/>
              <a:gd name="connsiteX76" fmla="*/ 3404921 w 4797018"/>
              <a:gd name="connsiteY76" fmla="*/ 1160107 h 1831428"/>
              <a:gd name="connsiteX77" fmla="*/ 3915328 w 4797018"/>
              <a:gd name="connsiteY77" fmla="*/ 1647358 h 1831428"/>
              <a:gd name="connsiteX78" fmla="*/ 1852984 w 4797018"/>
              <a:gd name="connsiteY78" fmla="*/ 1206522 h 1831428"/>
              <a:gd name="connsiteX79" fmla="*/ 1618288 w 4797018"/>
              <a:gd name="connsiteY79" fmla="*/ 1763373 h 1831428"/>
              <a:gd name="connsiteX80" fmla="*/ 1711119 w 4797018"/>
              <a:gd name="connsiteY80" fmla="*/ 1763363 h 1831428"/>
              <a:gd name="connsiteX81" fmla="*/ 1711100 w 4797018"/>
              <a:gd name="connsiteY81" fmla="*/ 1763373 h 1831428"/>
              <a:gd name="connsiteX82" fmla="*/ 1711119 w 4797018"/>
              <a:gd name="connsiteY82" fmla="*/ 1763373 h 1831428"/>
              <a:gd name="connsiteX83" fmla="*/ 1828448 w 4797018"/>
              <a:gd name="connsiteY83" fmla="*/ 1484948 h 1831428"/>
              <a:gd name="connsiteX84" fmla="*/ 2614774 w 4797018"/>
              <a:gd name="connsiteY84" fmla="*/ 1484948 h 1831428"/>
              <a:gd name="connsiteX85" fmla="*/ 2732018 w 4797018"/>
              <a:gd name="connsiteY85" fmla="*/ 1763373 h 1831428"/>
              <a:gd name="connsiteX86" fmla="*/ 2824820 w 4797018"/>
              <a:gd name="connsiteY86" fmla="*/ 1763373 h 1831428"/>
              <a:gd name="connsiteX87" fmla="*/ 2668515 w 4797018"/>
              <a:gd name="connsiteY87" fmla="*/ 1392136 h 1831428"/>
              <a:gd name="connsiteX88" fmla="*/ 1867567 w 4797018"/>
              <a:gd name="connsiteY88" fmla="*/ 1392136 h 1831428"/>
              <a:gd name="connsiteX89" fmla="*/ 1906676 w 4797018"/>
              <a:gd name="connsiteY89" fmla="*/ 1299324 h 1831428"/>
              <a:gd name="connsiteX90" fmla="*/ 2722236 w 4797018"/>
              <a:gd name="connsiteY90" fmla="*/ 1299324 h 1831428"/>
              <a:gd name="connsiteX91" fmla="*/ 2917632 w 4797018"/>
              <a:gd name="connsiteY91" fmla="*/ 1763373 h 1831428"/>
              <a:gd name="connsiteX92" fmla="*/ 3010443 w 4797018"/>
              <a:gd name="connsiteY92" fmla="*/ 1763373 h 1831428"/>
              <a:gd name="connsiteX93" fmla="*/ 2775976 w 4797018"/>
              <a:gd name="connsiteY93" fmla="*/ 1206522 h 1831428"/>
              <a:gd name="connsiteX94" fmla="*/ 1852984 w 4797018"/>
              <a:gd name="connsiteY94" fmla="*/ 1206522 h 1831428"/>
              <a:gd name="connsiteX95" fmla="*/ 1989544 w 4797018"/>
              <a:gd name="connsiteY95" fmla="*/ 0 h 1831428"/>
              <a:gd name="connsiteX96" fmla="*/ 1307459 w 4797018"/>
              <a:gd name="connsiteY96" fmla="*/ 1617898 h 1831428"/>
              <a:gd name="connsiteX97" fmla="*/ 1366533 w 4797018"/>
              <a:gd name="connsiteY97" fmla="*/ 1698098 h 1831428"/>
              <a:gd name="connsiteX98" fmla="*/ 2082356 w 4797018"/>
              <a:gd name="connsiteY98" fmla="*/ 0 h 1831428"/>
              <a:gd name="connsiteX99" fmla="*/ 1989544 w 4797018"/>
              <a:gd name="connsiteY99" fmla="*/ 0 h 1831428"/>
              <a:gd name="connsiteX100" fmla="*/ 2360771 w 4797018"/>
              <a:gd name="connsiteY100" fmla="*/ 0 h 1831428"/>
              <a:gd name="connsiteX101" fmla="*/ 3075708 w 4797018"/>
              <a:gd name="connsiteY101" fmla="*/ 1698098 h 1831428"/>
              <a:gd name="connsiteX102" fmla="*/ 3134639 w 4797018"/>
              <a:gd name="connsiteY102" fmla="*/ 1617898 h 1831428"/>
              <a:gd name="connsiteX103" fmla="*/ 2453592 w 4797018"/>
              <a:gd name="connsiteY103" fmla="*/ 0 h 1831428"/>
              <a:gd name="connsiteX104" fmla="*/ 2360771 w 4797018"/>
              <a:gd name="connsiteY104" fmla="*/ 0 h 1831428"/>
              <a:gd name="connsiteX105" fmla="*/ 1799101 w 4797018"/>
              <a:gd name="connsiteY105" fmla="*/ 1113711 h 1831428"/>
              <a:gd name="connsiteX106" fmla="*/ 1524610 w 4797018"/>
              <a:gd name="connsiteY106" fmla="*/ 1763373 h 1831428"/>
              <a:gd name="connsiteX107" fmla="*/ 1431798 w 4797018"/>
              <a:gd name="connsiteY107" fmla="*/ 1763373 h 1831428"/>
              <a:gd name="connsiteX108" fmla="*/ 2128761 w 4797018"/>
              <a:gd name="connsiteY108" fmla="*/ 110195 h 1831428"/>
              <a:gd name="connsiteX109" fmla="*/ 2512219 w 4797018"/>
              <a:gd name="connsiteY109" fmla="*/ 1020899 h 1831428"/>
              <a:gd name="connsiteX110" fmla="*/ 2605021 w 4797018"/>
              <a:gd name="connsiteY110" fmla="*/ 1020899 h 1831428"/>
              <a:gd name="connsiteX111" fmla="*/ 2175158 w 4797018"/>
              <a:gd name="connsiteY111" fmla="*/ 0 h 1831428"/>
              <a:gd name="connsiteX112" fmla="*/ 2267969 w 4797018"/>
              <a:gd name="connsiteY112" fmla="*/ 0 h 1831428"/>
              <a:gd name="connsiteX113" fmla="*/ 2736895 w 4797018"/>
              <a:gd name="connsiteY113" fmla="*/ 1113701 h 1831428"/>
              <a:gd name="connsiteX114" fmla="*/ 1799101 w 4797018"/>
              <a:gd name="connsiteY114" fmla="*/ 1113701 h 1831428"/>
              <a:gd name="connsiteX115" fmla="*/ 2221802 w 4797018"/>
              <a:gd name="connsiteY115" fmla="*/ 551602 h 1831428"/>
              <a:gd name="connsiteX116" fmla="*/ 2024015 w 4797018"/>
              <a:gd name="connsiteY116" fmla="*/ 1020899 h 1831428"/>
              <a:gd name="connsiteX117" fmla="*/ 2419398 w 4797018"/>
              <a:gd name="connsiteY117" fmla="*/ 1020899 h 1831428"/>
              <a:gd name="connsiteX118" fmla="*/ 2221802 w 4797018"/>
              <a:gd name="connsiteY118" fmla="*/ 551602 h 1831428"/>
              <a:gd name="connsiteX119" fmla="*/ 1838163 w 4797018"/>
              <a:gd name="connsiteY119" fmla="*/ 1020899 h 1831428"/>
              <a:gd name="connsiteX120" fmla="*/ 1931213 w 4797018"/>
              <a:gd name="connsiteY120" fmla="*/ 1020899 h 1831428"/>
              <a:gd name="connsiteX121" fmla="*/ 2175415 w 4797018"/>
              <a:gd name="connsiteY121" fmla="*/ 441436 h 1831428"/>
              <a:gd name="connsiteX122" fmla="*/ 2128942 w 4797018"/>
              <a:gd name="connsiteY122" fmla="*/ 331070 h 1831428"/>
              <a:gd name="connsiteX123" fmla="*/ 1838163 w 4797018"/>
              <a:gd name="connsiteY123" fmla="*/ 1020899 h 183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4797018" h="1831428">
                <a:moveTo>
                  <a:pt x="0" y="170736"/>
                </a:moveTo>
                <a:lnTo>
                  <a:pt x="92812" y="77924"/>
                </a:lnTo>
                <a:lnTo>
                  <a:pt x="92812" y="1763373"/>
                </a:lnTo>
                <a:lnTo>
                  <a:pt x="0" y="1763373"/>
                </a:lnTo>
                <a:lnTo>
                  <a:pt x="0" y="170736"/>
                </a:lnTo>
                <a:close/>
                <a:moveTo>
                  <a:pt x="278425" y="92812"/>
                </a:moveTo>
                <a:lnTo>
                  <a:pt x="1392136" y="92812"/>
                </a:lnTo>
                <a:lnTo>
                  <a:pt x="1392136" y="0"/>
                </a:lnTo>
                <a:lnTo>
                  <a:pt x="185614" y="0"/>
                </a:lnTo>
                <a:lnTo>
                  <a:pt x="185614" y="1113701"/>
                </a:lnTo>
                <a:lnTo>
                  <a:pt x="1210723" y="1113701"/>
                </a:lnTo>
                <a:lnTo>
                  <a:pt x="1210723" y="1020899"/>
                </a:lnTo>
                <a:lnTo>
                  <a:pt x="278425" y="1020899"/>
                </a:lnTo>
                <a:lnTo>
                  <a:pt x="278425" y="92812"/>
                </a:lnTo>
                <a:close/>
                <a:moveTo>
                  <a:pt x="1350464" y="835285"/>
                </a:moveTo>
                <a:lnTo>
                  <a:pt x="464048" y="835285"/>
                </a:lnTo>
                <a:lnTo>
                  <a:pt x="464048" y="464048"/>
                </a:lnTo>
                <a:lnTo>
                  <a:pt x="1222124" y="464048"/>
                </a:lnTo>
                <a:lnTo>
                  <a:pt x="1314926" y="371237"/>
                </a:lnTo>
                <a:lnTo>
                  <a:pt x="464048" y="371237"/>
                </a:lnTo>
                <a:lnTo>
                  <a:pt x="464048" y="278425"/>
                </a:lnTo>
                <a:lnTo>
                  <a:pt x="1392146" y="278425"/>
                </a:lnTo>
                <a:lnTo>
                  <a:pt x="1392146" y="185614"/>
                </a:lnTo>
                <a:lnTo>
                  <a:pt x="371237" y="185614"/>
                </a:lnTo>
                <a:lnTo>
                  <a:pt x="371237" y="928087"/>
                </a:lnTo>
                <a:lnTo>
                  <a:pt x="1258872" y="928087"/>
                </a:lnTo>
                <a:lnTo>
                  <a:pt x="1350464" y="835285"/>
                </a:lnTo>
                <a:close/>
                <a:moveTo>
                  <a:pt x="185614" y="1763373"/>
                </a:moveTo>
                <a:lnTo>
                  <a:pt x="278425" y="1763373"/>
                </a:lnTo>
                <a:lnTo>
                  <a:pt x="278425" y="1299324"/>
                </a:lnTo>
                <a:lnTo>
                  <a:pt x="371237" y="1299324"/>
                </a:lnTo>
                <a:lnTo>
                  <a:pt x="371237" y="1685449"/>
                </a:lnTo>
                <a:lnTo>
                  <a:pt x="464039" y="1592647"/>
                </a:lnTo>
                <a:lnTo>
                  <a:pt x="464039" y="1299324"/>
                </a:lnTo>
                <a:lnTo>
                  <a:pt x="1210723" y="1299324"/>
                </a:lnTo>
                <a:lnTo>
                  <a:pt x="1210723" y="1206522"/>
                </a:lnTo>
                <a:lnTo>
                  <a:pt x="185614" y="1206522"/>
                </a:lnTo>
                <a:lnTo>
                  <a:pt x="185614" y="1763373"/>
                </a:lnTo>
                <a:close/>
                <a:moveTo>
                  <a:pt x="4704207" y="0"/>
                </a:moveTo>
                <a:lnTo>
                  <a:pt x="4704207" y="1067314"/>
                </a:lnTo>
                <a:cubicBezTo>
                  <a:pt x="4704207" y="1315669"/>
                  <a:pt x="4593393" y="1529039"/>
                  <a:pt x="4334837" y="1692688"/>
                </a:cubicBezTo>
                <a:lnTo>
                  <a:pt x="4332742" y="1689954"/>
                </a:lnTo>
                <a:cubicBezTo>
                  <a:pt x="4502639" y="1555213"/>
                  <a:pt x="4611405" y="1382144"/>
                  <a:pt x="4611405" y="1158564"/>
                </a:cubicBezTo>
                <a:lnTo>
                  <a:pt x="4611405" y="0"/>
                </a:lnTo>
                <a:lnTo>
                  <a:pt x="4518594" y="0"/>
                </a:lnTo>
                <a:lnTo>
                  <a:pt x="4518594" y="1157021"/>
                </a:lnTo>
                <a:cubicBezTo>
                  <a:pt x="4518594" y="1490196"/>
                  <a:pt x="4248512" y="1740170"/>
                  <a:pt x="3915337" y="1740170"/>
                </a:cubicBezTo>
                <a:cubicBezTo>
                  <a:pt x="3582162" y="1740170"/>
                  <a:pt x="3312081" y="1490186"/>
                  <a:pt x="3312081" y="1157021"/>
                </a:cubicBezTo>
                <a:lnTo>
                  <a:pt x="3312081" y="77924"/>
                </a:lnTo>
                <a:lnTo>
                  <a:pt x="3219269" y="170736"/>
                </a:lnTo>
                <a:lnTo>
                  <a:pt x="3219269" y="1158564"/>
                </a:lnTo>
                <a:cubicBezTo>
                  <a:pt x="3219269" y="1542993"/>
                  <a:pt x="3530908" y="1831429"/>
                  <a:pt x="3915337" y="1831429"/>
                </a:cubicBezTo>
                <a:cubicBezTo>
                  <a:pt x="3924233" y="1831429"/>
                  <a:pt x="4008139" y="1831429"/>
                  <a:pt x="4008139" y="1831429"/>
                </a:cubicBezTo>
                <a:cubicBezTo>
                  <a:pt x="4386691" y="1831429"/>
                  <a:pt x="4797019" y="1551870"/>
                  <a:pt x="4797019" y="1068667"/>
                </a:cubicBezTo>
                <a:cubicBezTo>
                  <a:pt x="4797019" y="1068210"/>
                  <a:pt x="4797019" y="0"/>
                  <a:pt x="4797019" y="0"/>
                </a:cubicBezTo>
                <a:lnTo>
                  <a:pt x="4704207" y="0"/>
                </a:lnTo>
                <a:close/>
                <a:moveTo>
                  <a:pt x="3915328" y="1647358"/>
                </a:moveTo>
                <a:cubicBezTo>
                  <a:pt x="4197077" y="1647358"/>
                  <a:pt x="4425515" y="1438694"/>
                  <a:pt x="4425773" y="1157021"/>
                </a:cubicBezTo>
                <a:lnTo>
                  <a:pt x="4425782" y="1157021"/>
                </a:lnTo>
                <a:lnTo>
                  <a:pt x="4425782" y="77924"/>
                </a:lnTo>
                <a:lnTo>
                  <a:pt x="4332970" y="170736"/>
                </a:lnTo>
                <a:lnTo>
                  <a:pt x="4332970" y="1067305"/>
                </a:lnTo>
                <a:cubicBezTo>
                  <a:pt x="4332970" y="1246699"/>
                  <a:pt x="4187533" y="1368933"/>
                  <a:pt x="4008130" y="1368933"/>
                </a:cubicBezTo>
                <a:cubicBezTo>
                  <a:pt x="3828736" y="1368933"/>
                  <a:pt x="3683298" y="1246699"/>
                  <a:pt x="3683298" y="1067305"/>
                </a:cubicBezTo>
                <a:lnTo>
                  <a:pt x="3683289" y="0"/>
                </a:lnTo>
                <a:lnTo>
                  <a:pt x="3590487" y="0"/>
                </a:lnTo>
                <a:lnTo>
                  <a:pt x="3590487" y="1067305"/>
                </a:lnTo>
                <a:cubicBezTo>
                  <a:pt x="3590487" y="1297962"/>
                  <a:pt x="3777472" y="1461745"/>
                  <a:pt x="4008130" y="1461745"/>
                </a:cubicBezTo>
                <a:cubicBezTo>
                  <a:pt x="4102446" y="1461745"/>
                  <a:pt x="4216937" y="1415148"/>
                  <a:pt x="4294699" y="1333129"/>
                </a:cubicBezTo>
                <a:lnTo>
                  <a:pt x="4296785" y="1335862"/>
                </a:lnTo>
                <a:cubicBezTo>
                  <a:pt x="4223881" y="1471070"/>
                  <a:pt x="4089102" y="1554556"/>
                  <a:pt x="3915328" y="1554556"/>
                </a:cubicBezTo>
                <a:cubicBezTo>
                  <a:pt x="3686090" y="1554556"/>
                  <a:pt x="3500009" y="1388593"/>
                  <a:pt x="3497742" y="1160116"/>
                </a:cubicBezTo>
                <a:lnTo>
                  <a:pt x="3497685" y="1160116"/>
                </a:lnTo>
                <a:lnTo>
                  <a:pt x="3497685" y="0"/>
                </a:lnTo>
                <a:lnTo>
                  <a:pt x="3404873" y="0"/>
                </a:lnTo>
                <a:lnTo>
                  <a:pt x="3404873" y="1160107"/>
                </a:lnTo>
                <a:lnTo>
                  <a:pt x="3404921" y="1160107"/>
                </a:lnTo>
                <a:cubicBezTo>
                  <a:pt x="3406855" y="1440218"/>
                  <a:pt x="3634616" y="1647358"/>
                  <a:pt x="3915328" y="1647358"/>
                </a:cubicBezTo>
                <a:close/>
                <a:moveTo>
                  <a:pt x="1852984" y="1206522"/>
                </a:moveTo>
                <a:lnTo>
                  <a:pt x="1618288" y="1763373"/>
                </a:lnTo>
                <a:lnTo>
                  <a:pt x="1711119" y="1763363"/>
                </a:lnTo>
                <a:lnTo>
                  <a:pt x="1711100" y="1763373"/>
                </a:lnTo>
                <a:lnTo>
                  <a:pt x="1711119" y="1763373"/>
                </a:lnTo>
                <a:lnTo>
                  <a:pt x="1828448" y="1484948"/>
                </a:lnTo>
                <a:lnTo>
                  <a:pt x="2614774" y="1484948"/>
                </a:lnTo>
                <a:lnTo>
                  <a:pt x="2732018" y="1763373"/>
                </a:lnTo>
                <a:lnTo>
                  <a:pt x="2824820" y="1763373"/>
                </a:lnTo>
                <a:lnTo>
                  <a:pt x="2668515" y="1392136"/>
                </a:lnTo>
                <a:lnTo>
                  <a:pt x="1867567" y="1392136"/>
                </a:lnTo>
                <a:lnTo>
                  <a:pt x="1906676" y="1299324"/>
                </a:lnTo>
                <a:lnTo>
                  <a:pt x="2722236" y="1299324"/>
                </a:lnTo>
                <a:lnTo>
                  <a:pt x="2917632" y="1763373"/>
                </a:lnTo>
                <a:lnTo>
                  <a:pt x="3010443" y="1763373"/>
                </a:lnTo>
                <a:lnTo>
                  <a:pt x="2775976" y="1206522"/>
                </a:lnTo>
                <a:lnTo>
                  <a:pt x="1852984" y="1206522"/>
                </a:lnTo>
                <a:close/>
                <a:moveTo>
                  <a:pt x="1989544" y="0"/>
                </a:moveTo>
                <a:lnTo>
                  <a:pt x="1307459" y="1617898"/>
                </a:lnTo>
                <a:lnTo>
                  <a:pt x="1366533" y="1698098"/>
                </a:lnTo>
                <a:lnTo>
                  <a:pt x="2082356" y="0"/>
                </a:lnTo>
                <a:lnTo>
                  <a:pt x="1989544" y="0"/>
                </a:lnTo>
                <a:close/>
                <a:moveTo>
                  <a:pt x="2360771" y="0"/>
                </a:moveTo>
                <a:lnTo>
                  <a:pt x="3075708" y="1698098"/>
                </a:lnTo>
                <a:lnTo>
                  <a:pt x="3134639" y="1617898"/>
                </a:lnTo>
                <a:lnTo>
                  <a:pt x="2453592" y="0"/>
                </a:lnTo>
                <a:lnTo>
                  <a:pt x="2360771" y="0"/>
                </a:lnTo>
                <a:close/>
                <a:moveTo>
                  <a:pt x="1799101" y="1113711"/>
                </a:moveTo>
                <a:lnTo>
                  <a:pt x="1524610" y="1763373"/>
                </a:lnTo>
                <a:lnTo>
                  <a:pt x="1431798" y="1763373"/>
                </a:lnTo>
                <a:lnTo>
                  <a:pt x="2128761" y="110195"/>
                </a:lnTo>
                <a:lnTo>
                  <a:pt x="2512219" y="1020899"/>
                </a:lnTo>
                <a:lnTo>
                  <a:pt x="2605021" y="1020899"/>
                </a:lnTo>
                <a:lnTo>
                  <a:pt x="2175158" y="0"/>
                </a:lnTo>
                <a:lnTo>
                  <a:pt x="2267969" y="0"/>
                </a:lnTo>
                <a:lnTo>
                  <a:pt x="2736895" y="1113701"/>
                </a:lnTo>
                <a:lnTo>
                  <a:pt x="1799101" y="1113701"/>
                </a:lnTo>
                <a:close/>
                <a:moveTo>
                  <a:pt x="2221802" y="551602"/>
                </a:moveTo>
                <a:lnTo>
                  <a:pt x="2024015" y="1020899"/>
                </a:lnTo>
                <a:lnTo>
                  <a:pt x="2419398" y="1020899"/>
                </a:lnTo>
                <a:lnTo>
                  <a:pt x="2221802" y="551602"/>
                </a:lnTo>
                <a:close/>
                <a:moveTo>
                  <a:pt x="1838163" y="1020899"/>
                </a:moveTo>
                <a:lnTo>
                  <a:pt x="1931213" y="1020899"/>
                </a:lnTo>
                <a:lnTo>
                  <a:pt x="2175415" y="441436"/>
                </a:lnTo>
                <a:lnTo>
                  <a:pt x="2128942" y="331070"/>
                </a:lnTo>
                <a:lnTo>
                  <a:pt x="1838163" y="1020899"/>
                </a:lnTo>
                <a:close/>
              </a:path>
            </a:pathLst>
          </a:custGeom>
          <a:solidFill>
            <a:srgbClr val="041E4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59824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  <p:sldLayoutId id="2147483774" r:id="rId18"/>
    <p:sldLayoutId id="2147483775" r:id="rId19"/>
    <p:sldLayoutId id="2147483776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041E4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25">
          <p15:clr>
            <a:srgbClr val="F26B43"/>
          </p15:clr>
        </p15:guide>
        <p15:guide id="4" pos="7355">
          <p15:clr>
            <a:srgbClr val="F26B43"/>
          </p15:clr>
        </p15:guide>
        <p15:guide id="5" orient="horz" pos="187">
          <p15:clr>
            <a:srgbClr val="F26B43"/>
          </p15:clr>
        </p15:guide>
        <p15:guide id="6" orient="horz" pos="799">
          <p15:clr>
            <a:srgbClr val="F26B43"/>
          </p15:clr>
        </p15:guide>
        <p15:guide id="7" orient="horz" pos="1026">
          <p15:clr>
            <a:srgbClr val="F26B43"/>
          </p15:clr>
        </p15:guide>
        <p15:guide id="8" orient="horz" pos="3906">
          <p15:clr>
            <a:srgbClr val="F26B43"/>
          </p15:clr>
        </p15:guide>
        <p15:guide id="9" orient="horz" pos="4178">
          <p15:clr>
            <a:srgbClr val="F26B43"/>
          </p15:clr>
        </p15:guide>
        <p15:guide id="10" pos="3908">
          <p15:clr>
            <a:srgbClr val="F26B43"/>
          </p15:clr>
        </p15:guide>
        <p15:guide id="11" pos="377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svg"/><Relationship Id="rId7" Type="http://schemas.openxmlformats.org/officeDocument/2006/relationships/image" Target="../media/image30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11" Type="http://schemas.openxmlformats.org/officeDocument/2006/relationships/image" Target="../media/image24.svg"/><Relationship Id="rId5" Type="http://schemas.openxmlformats.org/officeDocument/2006/relationships/image" Target="../media/image28.svg"/><Relationship Id="rId10" Type="http://schemas.openxmlformats.org/officeDocument/2006/relationships/image" Target="../media/image23.png"/><Relationship Id="rId4" Type="http://schemas.openxmlformats.org/officeDocument/2006/relationships/image" Target="../media/image27.png"/><Relationship Id="rId9" Type="http://schemas.openxmlformats.org/officeDocument/2006/relationships/image" Target="../media/image2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4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11" Type="http://schemas.openxmlformats.org/officeDocument/2006/relationships/image" Target="../media/image30.svg"/><Relationship Id="rId5" Type="http://schemas.openxmlformats.org/officeDocument/2006/relationships/image" Target="../media/image26.sv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2.svg"/><Relationship Id="rId7" Type="http://schemas.openxmlformats.org/officeDocument/2006/relationships/image" Target="../media/image24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3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38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38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4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11" Type="http://schemas.openxmlformats.org/officeDocument/2006/relationships/image" Target="../media/image30.svg"/><Relationship Id="rId5" Type="http://schemas.openxmlformats.org/officeDocument/2006/relationships/image" Target="../media/image26.sv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4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4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28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2.svg"/><Relationship Id="rId7" Type="http://schemas.openxmlformats.org/officeDocument/2006/relationships/image" Target="../media/image24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2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2.svg"/><Relationship Id="rId7" Type="http://schemas.openxmlformats.org/officeDocument/2006/relationships/image" Target="../media/image24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2.svg"/><Relationship Id="rId7" Type="http://schemas.openxmlformats.org/officeDocument/2006/relationships/image" Target="../media/image24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4.svg"/><Relationship Id="rId7" Type="http://schemas.openxmlformats.org/officeDocument/2006/relationships/image" Target="../media/image26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3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9.svg"/><Relationship Id="rId7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svg"/><Relationship Id="rId5" Type="http://schemas.openxmlformats.org/officeDocument/2006/relationships/image" Target="../media/image22.svg"/><Relationship Id="rId10" Type="http://schemas.openxmlformats.org/officeDocument/2006/relationships/image" Target="../media/image11.svg"/><Relationship Id="rId4" Type="http://schemas.openxmlformats.org/officeDocument/2006/relationships/image" Target="../media/image21.png"/><Relationship Id="rId9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41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19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0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0.svg"/><Relationship Id="rId7" Type="http://schemas.openxmlformats.org/officeDocument/2006/relationships/image" Target="../media/image41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11" Type="http://schemas.openxmlformats.org/officeDocument/2006/relationships/image" Target="../media/image22.svg"/><Relationship Id="rId5" Type="http://schemas.openxmlformats.org/officeDocument/2006/relationships/image" Target="../media/image24.svg"/><Relationship Id="rId10" Type="http://schemas.openxmlformats.org/officeDocument/2006/relationships/image" Target="../media/image21.png"/><Relationship Id="rId4" Type="http://schemas.openxmlformats.org/officeDocument/2006/relationships/image" Target="../media/image23.png"/><Relationship Id="rId9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3.svg"/><Relationship Id="rId4" Type="http://schemas.openxmlformats.org/officeDocument/2006/relationships/image" Target="../media/image14.svg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platzhalter 13" descr="Ein Bild, das Text, Geschirr enthält.&#10;&#10;Automatisch generierte Beschreibung">
            <a:extLst>
              <a:ext uri="{FF2B5EF4-FFF2-40B4-BE49-F238E27FC236}">
                <a16:creationId xmlns:a16="http://schemas.microsoft.com/office/drawing/2014/main" id="{02E97C76-A4DB-4E4D-BDE5-C46A0BB87C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75" b="11875"/>
          <a:stretch>
            <a:fillRect/>
          </a:stretch>
        </p:blipFill>
        <p:spPr/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B19DF95-D0DC-403C-8DA6-0ED3DF8165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F67DDAB-A029-4F51-840C-C39A868CC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1486" y="1918339"/>
            <a:ext cx="5206490" cy="843244"/>
          </a:xfrm>
        </p:spPr>
        <p:txBody>
          <a:bodyPr/>
          <a:lstStyle/>
          <a:p>
            <a:pPr algn="ctr"/>
            <a:r>
              <a:rPr lang="en-US" sz="5400" dirty="0"/>
              <a:t>Forking Attacks</a:t>
            </a:r>
            <a:endParaRPr lang="de-DE" sz="5400" dirty="0"/>
          </a:p>
        </p:txBody>
      </p:sp>
    </p:spTree>
    <p:extLst>
      <p:ext uri="{BB962C8B-B14F-4D97-AF65-F5344CB8AC3E}">
        <p14:creationId xmlns:p14="http://schemas.microsoft.com/office/powerpoint/2010/main" val="2553545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2. Juli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 dirty="0"/>
              <a:t>Technische Fakultät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066" y="754104"/>
            <a:ext cx="2013868" cy="332399"/>
          </a:xfrm>
        </p:spPr>
        <p:txBody>
          <a:bodyPr/>
          <a:lstStyle/>
          <a:p>
            <a:pPr algn="ctr"/>
            <a:r>
              <a:rPr lang="de-DE" sz="2400" b="1" dirty="0"/>
              <a:t>Narrator-Pro</a:t>
            </a:r>
          </a:p>
        </p:txBody>
      </p:sp>
      <p:pic>
        <p:nvPicPr>
          <p:cNvPr id="11" name="Grafik 10" descr="Augenscan Silhouette">
            <a:extLst>
              <a:ext uri="{FF2B5EF4-FFF2-40B4-BE49-F238E27FC236}">
                <a16:creationId xmlns:a16="http://schemas.microsoft.com/office/drawing/2014/main" id="{874AB47E-068A-1E09-7262-C34E10D92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1017" y="0"/>
            <a:ext cx="849966" cy="849966"/>
          </a:xfrm>
          <a:prstGeom prst="rect">
            <a:avLst/>
          </a:prstGeom>
        </p:spPr>
      </p:pic>
      <p:sp>
        <p:nvSpPr>
          <p:cNvPr id="2" name="Titel 5">
            <a:extLst>
              <a:ext uri="{FF2B5EF4-FFF2-40B4-BE49-F238E27FC236}">
                <a16:creationId xmlns:a16="http://schemas.microsoft.com/office/drawing/2014/main" id="{696A4AFA-FF11-3474-1CE9-C1C0FDF1CD89}"/>
              </a:ext>
            </a:extLst>
          </p:cNvPr>
          <p:cNvSpPr txBox="1">
            <a:spLocks/>
          </p:cNvSpPr>
          <p:nvPr/>
        </p:nvSpPr>
        <p:spPr>
          <a:xfrm>
            <a:off x="518317" y="521398"/>
            <a:ext cx="3561313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41E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Premises</a:t>
            </a:r>
            <a:endParaRPr lang="de-DE" dirty="0"/>
          </a:p>
        </p:txBody>
      </p:sp>
      <p:pic>
        <p:nvPicPr>
          <p:cNvPr id="20" name="Grafik 19" descr="Benutzer Silhouette">
            <a:extLst>
              <a:ext uri="{FF2B5EF4-FFF2-40B4-BE49-F238E27FC236}">
                <a16:creationId xmlns:a16="http://schemas.microsoft.com/office/drawing/2014/main" id="{0E0C1A8A-6BD6-2D66-1F3F-F3F280876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841" y="3536472"/>
            <a:ext cx="914400" cy="914400"/>
          </a:xfrm>
          <a:prstGeom prst="rect">
            <a:avLst/>
          </a:prstGeom>
        </p:spPr>
      </p:pic>
      <p:pic>
        <p:nvPicPr>
          <p:cNvPr id="22" name="Grafik 21" descr="Übertragen mit einfarbiger Füllung">
            <a:extLst>
              <a:ext uri="{FF2B5EF4-FFF2-40B4-BE49-F238E27FC236}">
                <a16:creationId xmlns:a16="http://schemas.microsoft.com/office/drawing/2014/main" id="{97080B6A-BEEA-9042-964A-26365DD833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57378" y="3572860"/>
            <a:ext cx="914400" cy="914400"/>
          </a:xfrm>
          <a:prstGeom prst="rect">
            <a:avLst/>
          </a:prstGeom>
        </p:spPr>
      </p:pic>
      <p:pic>
        <p:nvPicPr>
          <p:cNvPr id="23" name="Grafik 22" descr="Übertragen mit einfarbiger Füllung">
            <a:extLst>
              <a:ext uri="{FF2B5EF4-FFF2-40B4-BE49-F238E27FC236}">
                <a16:creationId xmlns:a16="http://schemas.microsoft.com/office/drawing/2014/main" id="{DD7A1A11-8766-57BE-65CF-93EDBB2ED8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05228" y="3572860"/>
            <a:ext cx="914400" cy="914400"/>
          </a:xfrm>
          <a:prstGeom prst="rect">
            <a:avLst/>
          </a:prstGeom>
        </p:spPr>
      </p:pic>
      <p:grpSp>
        <p:nvGrpSpPr>
          <p:cNvPr id="24" name="!! s1">
            <a:extLst>
              <a:ext uri="{FF2B5EF4-FFF2-40B4-BE49-F238E27FC236}">
                <a16:creationId xmlns:a16="http://schemas.microsoft.com/office/drawing/2014/main" id="{49700198-27D5-F832-CE90-CB57185828B4}"/>
              </a:ext>
            </a:extLst>
          </p:cNvPr>
          <p:cNvGrpSpPr/>
          <p:nvPr/>
        </p:nvGrpSpPr>
        <p:grpSpPr>
          <a:xfrm>
            <a:off x="9104312" y="1807481"/>
            <a:ext cx="1228235" cy="1236991"/>
            <a:chOff x="1316846" y="764867"/>
            <a:chExt cx="1455093" cy="1455093"/>
          </a:xfrm>
        </p:grpSpPr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A25256D3-EEBF-F17C-EF21-A496222551A6}"/>
                </a:ext>
              </a:extLst>
            </p:cNvPr>
            <p:cNvGrpSpPr/>
            <p:nvPr/>
          </p:nvGrpSpPr>
          <p:grpSpPr>
            <a:xfrm>
              <a:off x="1316846" y="764867"/>
              <a:ext cx="1455093" cy="1455093"/>
              <a:chOff x="1316846" y="764867"/>
              <a:chExt cx="1455093" cy="1455093"/>
            </a:xfrm>
          </p:grpSpPr>
          <p:pic>
            <p:nvPicPr>
              <p:cNvPr id="27" name="Grafik 26" descr="Sperren Silhouette">
                <a:extLst>
                  <a:ext uri="{FF2B5EF4-FFF2-40B4-BE49-F238E27FC236}">
                    <a16:creationId xmlns:a16="http://schemas.microsoft.com/office/drawing/2014/main" id="{EABFA5AA-4800-7F69-4A27-5AD1F18009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316846" y="764867"/>
                <a:ext cx="1455093" cy="1455093"/>
              </a:xfrm>
              <a:prstGeom prst="rect">
                <a:avLst/>
              </a:prstGeom>
            </p:spPr>
          </p:pic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6187C37F-E50F-41FA-4BC1-3111B1B2F668}"/>
                  </a:ext>
                </a:extLst>
              </p:cNvPr>
              <p:cNvSpPr/>
              <p:nvPr/>
            </p:nvSpPr>
            <p:spPr>
              <a:xfrm>
                <a:off x="1725168" y="1584796"/>
                <a:ext cx="658366" cy="347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4515A9FA-144C-8E2E-4FC2-0AD523E37A49}"/>
                </a:ext>
              </a:extLst>
            </p:cNvPr>
            <p:cNvSpPr txBox="1"/>
            <p:nvPr/>
          </p:nvSpPr>
          <p:spPr>
            <a:xfrm>
              <a:off x="1653523" y="1464577"/>
              <a:ext cx="781737" cy="543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04316A"/>
                  </a:solidFill>
                </a:rPr>
                <a:t>SE</a:t>
              </a:r>
              <a:endParaRPr lang="de-DE" dirty="0">
                <a:solidFill>
                  <a:srgbClr val="04316A"/>
                </a:solidFill>
              </a:endParaRPr>
            </a:p>
          </p:txBody>
        </p:sp>
      </p:grpSp>
      <p:grpSp>
        <p:nvGrpSpPr>
          <p:cNvPr id="29" name="!! s2">
            <a:extLst>
              <a:ext uri="{FF2B5EF4-FFF2-40B4-BE49-F238E27FC236}">
                <a16:creationId xmlns:a16="http://schemas.microsoft.com/office/drawing/2014/main" id="{C94436D2-A89D-F2ED-86A8-CA07C1C635CB}"/>
              </a:ext>
            </a:extLst>
          </p:cNvPr>
          <p:cNvGrpSpPr/>
          <p:nvPr/>
        </p:nvGrpSpPr>
        <p:grpSpPr>
          <a:xfrm>
            <a:off x="9104310" y="4774485"/>
            <a:ext cx="1228235" cy="1236991"/>
            <a:chOff x="1316846" y="764867"/>
            <a:chExt cx="1455093" cy="1455093"/>
          </a:xfrm>
        </p:grpSpPr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6A9DF060-7D93-5437-9BEC-0B542BD9DCBF}"/>
                </a:ext>
              </a:extLst>
            </p:cNvPr>
            <p:cNvGrpSpPr/>
            <p:nvPr/>
          </p:nvGrpSpPr>
          <p:grpSpPr>
            <a:xfrm>
              <a:off x="1316846" y="764867"/>
              <a:ext cx="1455093" cy="1455093"/>
              <a:chOff x="1316846" y="764867"/>
              <a:chExt cx="1455093" cy="1455093"/>
            </a:xfrm>
          </p:grpSpPr>
          <p:pic>
            <p:nvPicPr>
              <p:cNvPr id="32" name="Grafik 31" descr="Sperren Silhouette">
                <a:extLst>
                  <a:ext uri="{FF2B5EF4-FFF2-40B4-BE49-F238E27FC236}">
                    <a16:creationId xmlns:a16="http://schemas.microsoft.com/office/drawing/2014/main" id="{2935694B-34A3-2485-4501-5F74760044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316846" y="764867"/>
                <a:ext cx="1455093" cy="1455093"/>
              </a:xfrm>
              <a:prstGeom prst="rect">
                <a:avLst/>
              </a:prstGeom>
            </p:spPr>
          </p:pic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4690F5EB-EC0B-2891-8F29-8A8B429461A9}"/>
                  </a:ext>
                </a:extLst>
              </p:cNvPr>
              <p:cNvSpPr/>
              <p:nvPr/>
            </p:nvSpPr>
            <p:spPr>
              <a:xfrm>
                <a:off x="1725168" y="1584796"/>
                <a:ext cx="658366" cy="347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66AB6478-8FB0-8EE1-F3C9-F12030A2C812}"/>
                </a:ext>
              </a:extLst>
            </p:cNvPr>
            <p:cNvSpPr txBox="1"/>
            <p:nvPr/>
          </p:nvSpPr>
          <p:spPr>
            <a:xfrm>
              <a:off x="1653523" y="1464577"/>
              <a:ext cx="781737" cy="543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04316A"/>
                  </a:solidFill>
                </a:rPr>
                <a:t>SE</a:t>
              </a:r>
              <a:endParaRPr lang="de-DE" dirty="0">
                <a:solidFill>
                  <a:srgbClr val="04316A"/>
                </a:solidFill>
              </a:endParaRPr>
            </a:p>
          </p:txBody>
        </p:sp>
      </p:grpSp>
      <p:cxnSp>
        <p:nvCxnSpPr>
          <p:cNvPr id="35" name="!! 1">
            <a:extLst>
              <a:ext uri="{FF2B5EF4-FFF2-40B4-BE49-F238E27FC236}">
                <a16:creationId xmlns:a16="http://schemas.microsoft.com/office/drawing/2014/main" id="{CCEF4C80-B9A3-72E2-BEC4-248CA607F877}"/>
              </a:ext>
            </a:extLst>
          </p:cNvPr>
          <p:cNvCxnSpPr/>
          <p:nvPr/>
        </p:nvCxnSpPr>
        <p:spPr>
          <a:xfrm flipV="1">
            <a:off x="7877905" y="2425976"/>
            <a:ext cx="1310856" cy="949200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!! 2">
            <a:extLst>
              <a:ext uri="{FF2B5EF4-FFF2-40B4-BE49-F238E27FC236}">
                <a16:creationId xmlns:a16="http://schemas.microsoft.com/office/drawing/2014/main" id="{B6DEADBA-E999-8091-5A7B-02340C15D8A4}"/>
              </a:ext>
            </a:extLst>
          </p:cNvPr>
          <p:cNvCxnSpPr>
            <a:cxnSpLocks/>
          </p:cNvCxnSpPr>
          <p:nvPr/>
        </p:nvCxnSpPr>
        <p:spPr>
          <a:xfrm flipV="1">
            <a:off x="9726833" y="3044472"/>
            <a:ext cx="0" cy="1667561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 3">
            <a:extLst>
              <a:ext uri="{FF2B5EF4-FFF2-40B4-BE49-F238E27FC236}">
                <a16:creationId xmlns:a16="http://schemas.microsoft.com/office/drawing/2014/main" id="{9FD38D3B-8AC4-11EF-B611-EA609053AAD4}"/>
              </a:ext>
            </a:extLst>
          </p:cNvPr>
          <p:cNvCxnSpPr>
            <a:cxnSpLocks/>
          </p:cNvCxnSpPr>
          <p:nvPr/>
        </p:nvCxnSpPr>
        <p:spPr>
          <a:xfrm>
            <a:off x="7886312" y="4923692"/>
            <a:ext cx="1217996" cy="637675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93B5E028-13F2-4F0F-A680-A55FF7576327}"/>
              </a:ext>
            </a:extLst>
          </p:cNvPr>
          <p:cNvGrpSpPr/>
          <p:nvPr/>
        </p:nvGrpSpPr>
        <p:grpSpPr>
          <a:xfrm>
            <a:off x="3280149" y="3343739"/>
            <a:ext cx="1808917" cy="1419423"/>
            <a:chOff x="3280149" y="3343739"/>
            <a:chExt cx="1808917" cy="1419423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01283361-DAF7-4262-A22B-6C8C22CB8418}"/>
                </a:ext>
              </a:extLst>
            </p:cNvPr>
            <p:cNvGrpSpPr/>
            <p:nvPr/>
          </p:nvGrpSpPr>
          <p:grpSpPr>
            <a:xfrm>
              <a:off x="3603455" y="3343739"/>
              <a:ext cx="1228235" cy="1252536"/>
              <a:chOff x="5903823" y="2865611"/>
              <a:chExt cx="914400" cy="914400"/>
            </a:xfrm>
          </p:grpSpPr>
          <p:grpSp>
            <p:nvGrpSpPr>
              <p:cNvPr id="15" name="Gruppieren 14">
                <a:extLst>
                  <a:ext uri="{FF2B5EF4-FFF2-40B4-BE49-F238E27FC236}">
                    <a16:creationId xmlns:a16="http://schemas.microsoft.com/office/drawing/2014/main" id="{F5F0277E-8916-9AD3-CB13-03165C3A9980}"/>
                  </a:ext>
                </a:extLst>
              </p:cNvPr>
              <p:cNvGrpSpPr/>
              <p:nvPr/>
            </p:nvGrpSpPr>
            <p:grpSpPr>
              <a:xfrm>
                <a:off x="5903823" y="2865611"/>
                <a:ext cx="914400" cy="914400"/>
                <a:chOff x="5903823" y="2865611"/>
                <a:chExt cx="914400" cy="914400"/>
              </a:xfrm>
            </p:grpSpPr>
            <p:pic>
              <p:nvPicPr>
                <p:cNvPr id="17" name="Grafik 16" descr="Sperren mit einfarbiger Füllung">
                  <a:extLst>
                    <a:ext uri="{FF2B5EF4-FFF2-40B4-BE49-F238E27FC236}">
                      <a16:creationId xmlns:a16="http://schemas.microsoft.com/office/drawing/2014/main" id="{220DEADA-11BE-39A6-CC1E-044882861A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03823" y="2865611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18" name="Rechteck 17">
                  <a:extLst>
                    <a:ext uri="{FF2B5EF4-FFF2-40B4-BE49-F238E27FC236}">
                      <a16:creationId xmlns:a16="http://schemas.microsoft.com/office/drawing/2014/main" id="{39065C6D-F5F7-B0FC-0FC6-A3CA4CA6DC1D}"/>
                    </a:ext>
                  </a:extLst>
                </p:cNvPr>
                <p:cNvSpPr/>
                <p:nvPr/>
              </p:nvSpPr>
              <p:spPr>
                <a:xfrm>
                  <a:off x="6122670" y="3341858"/>
                  <a:ext cx="459101" cy="275737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B5782D7-A6C0-26F3-9D47-7B41D628F87E}"/>
                  </a:ext>
                </a:extLst>
              </p:cNvPr>
              <p:cNvSpPr txBox="1"/>
              <p:nvPr/>
            </p:nvSpPr>
            <p:spPr>
              <a:xfrm>
                <a:off x="6100305" y="3311210"/>
                <a:ext cx="521435" cy="337033"/>
              </a:xfrm>
              <a:prstGeom prst="rect">
                <a:avLst/>
              </a:prstGeom>
              <a:solidFill>
                <a:srgbClr val="04316A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solidFill>
                      <a:schemeClr val="bg1"/>
                    </a:solidFill>
                  </a:rPr>
                  <a:t>AE</a:t>
                </a:r>
                <a:endParaRPr lang="de-DE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180EB1BF-9B08-3945-C1D0-69F99E361246}"/>
                </a:ext>
              </a:extLst>
            </p:cNvPr>
            <p:cNvSpPr txBox="1"/>
            <p:nvPr/>
          </p:nvSpPr>
          <p:spPr>
            <a:xfrm>
              <a:off x="3280149" y="4513350"/>
              <a:ext cx="1808917" cy="2498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Application</a:t>
              </a: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de-DE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Enclave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1" name="!! s3">
            <a:extLst>
              <a:ext uri="{FF2B5EF4-FFF2-40B4-BE49-F238E27FC236}">
                <a16:creationId xmlns:a16="http://schemas.microsoft.com/office/drawing/2014/main" id="{BF2A971F-0F03-42E3-F26F-07BD4918EADD}"/>
              </a:ext>
            </a:extLst>
          </p:cNvPr>
          <p:cNvGrpSpPr/>
          <p:nvPr/>
        </p:nvGrpSpPr>
        <p:grpSpPr>
          <a:xfrm>
            <a:off x="6973446" y="3375176"/>
            <a:ext cx="1808917" cy="1393199"/>
            <a:chOff x="6973446" y="3375176"/>
            <a:chExt cx="1808917" cy="1393199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01544F92-F987-9474-0F66-6675194F37C4}"/>
                </a:ext>
              </a:extLst>
            </p:cNvPr>
            <p:cNvGrpSpPr/>
            <p:nvPr/>
          </p:nvGrpSpPr>
          <p:grpSpPr>
            <a:xfrm>
              <a:off x="7263789" y="3375176"/>
              <a:ext cx="1228235" cy="1236991"/>
              <a:chOff x="1316846" y="764867"/>
              <a:chExt cx="1455093" cy="1455093"/>
            </a:xfrm>
          </p:grpSpPr>
          <p:grpSp>
            <p:nvGrpSpPr>
              <p:cNvPr id="9" name="Gruppieren 8">
                <a:extLst>
                  <a:ext uri="{FF2B5EF4-FFF2-40B4-BE49-F238E27FC236}">
                    <a16:creationId xmlns:a16="http://schemas.microsoft.com/office/drawing/2014/main" id="{A7981529-ED24-80B3-2B11-44F60D4A48BC}"/>
                  </a:ext>
                </a:extLst>
              </p:cNvPr>
              <p:cNvGrpSpPr/>
              <p:nvPr/>
            </p:nvGrpSpPr>
            <p:grpSpPr>
              <a:xfrm>
                <a:off x="1316846" y="764867"/>
                <a:ext cx="1455093" cy="1455093"/>
                <a:chOff x="1316846" y="764867"/>
                <a:chExt cx="1455093" cy="1455093"/>
              </a:xfrm>
            </p:grpSpPr>
            <p:pic>
              <p:nvPicPr>
                <p:cNvPr id="12" name="Grafik 11" descr="Sperren Silhouette">
                  <a:extLst>
                    <a:ext uri="{FF2B5EF4-FFF2-40B4-BE49-F238E27FC236}">
                      <a16:creationId xmlns:a16="http://schemas.microsoft.com/office/drawing/2014/main" id="{ADC385B1-94E8-D893-8F67-A6AA0E167F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16846" y="764867"/>
                  <a:ext cx="1455093" cy="1455093"/>
                </a:xfrm>
                <a:prstGeom prst="rect">
                  <a:avLst/>
                </a:prstGeom>
              </p:spPr>
            </p:pic>
            <p:sp>
              <p:nvSpPr>
                <p:cNvPr id="13" name="Rechteck 12">
                  <a:extLst>
                    <a:ext uri="{FF2B5EF4-FFF2-40B4-BE49-F238E27FC236}">
                      <a16:creationId xmlns:a16="http://schemas.microsoft.com/office/drawing/2014/main" id="{D3612AEE-A4F9-1AB5-4549-81CD89C53EF9}"/>
                    </a:ext>
                  </a:extLst>
                </p:cNvPr>
                <p:cNvSpPr/>
                <p:nvPr/>
              </p:nvSpPr>
              <p:spPr>
                <a:xfrm>
                  <a:off x="1715206" y="1577538"/>
                  <a:ext cx="658366" cy="3476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93E6751B-6E2A-5BDD-1031-22814455906D}"/>
                  </a:ext>
                </a:extLst>
              </p:cNvPr>
              <p:cNvSpPr txBox="1"/>
              <p:nvPr/>
            </p:nvSpPr>
            <p:spPr>
              <a:xfrm>
                <a:off x="1653523" y="1464576"/>
                <a:ext cx="781736" cy="543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solidFill>
                      <a:srgbClr val="04316A"/>
                    </a:solidFill>
                  </a:rPr>
                  <a:t>SE</a:t>
                </a:r>
                <a:endParaRPr lang="de-DE" dirty="0">
                  <a:solidFill>
                    <a:srgbClr val="04316A"/>
                  </a:solidFill>
                </a:endParaRPr>
              </a:p>
            </p:txBody>
          </p:sp>
        </p:grp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125834A6-B623-BDFD-011F-6A51170B2C19}"/>
                </a:ext>
              </a:extLst>
            </p:cNvPr>
            <p:cNvSpPr txBox="1"/>
            <p:nvPr/>
          </p:nvSpPr>
          <p:spPr>
            <a:xfrm>
              <a:off x="6973446" y="4518563"/>
              <a:ext cx="1808917" cy="2498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State </a:t>
              </a:r>
              <a:r>
                <a:rPr kumimoji="0" lang="de-DE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Enclave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4" name="Textfeld 43">
            <a:extLst>
              <a:ext uri="{FF2B5EF4-FFF2-40B4-BE49-F238E27FC236}">
                <a16:creationId xmlns:a16="http://schemas.microsoft.com/office/drawing/2014/main" id="{C755BDD6-09C0-FF7E-10A8-81249FC5D940}"/>
              </a:ext>
            </a:extLst>
          </p:cNvPr>
          <p:cNvSpPr txBox="1"/>
          <p:nvPr/>
        </p:nvSpPr>
        <p:spPr>
          <a:xfrm>
            <a:off x="10048356" y="3375176"/>
            <a:ext cx="1931106" cy="84125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2*f + 1</a:t>
            </a:r>
          </a:p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 = </a:t>
            </a:r>
            <a:r>
              <a:rPr lang="de-DE" dirty="0">
                <a:solidFill>
                  <a:prstClr val="black"/>
                </a:solidFill>
                <a:latin typeface="Arial"/>
              </a:rPr>
              <a:t>f</a:t>
            </a:r>
            <a:r>
              <a:rPr kumimoji="0" lang="de-DE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aulty</a:t>
            </a: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SEs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3578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2. Juli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 dirty="0"/>
              <a:t>Technische Fakultät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066" y="754104"/>
            <a:ext cx="2013868" cy="332399"/>
          </a:xfrm>
        </p:spPr>
        <p:txBody>
          <a:bodyPr/>
          <a:lstStyle/>
          <a:p>
            <a:pPr algn="ctr"/>
            <a:r>
              <a:rPr lang="de-DE" sz="2400" b="1" dirty="0"/>
              <a:t>Narrator-Pro</a:t>
            </a:r>
          </a:p>
        </p:txBody>
      </p:sp>
      <p:pic>
        <p:nvPicPr>
          <p:cNvPr id="11" name="Grafik 10" descr="Augenscan Silhouette">
            <a:extLst>
              <a:ext uri="{FF2B5EF4-FFF2-40B4-BE49-F238E27FC236}">
                <a16:creationId xmlns:a16="http://schemas.microsoft.com/office/drawing/2014/main" id="{874AB47E-068A-1E09-7262-C34E10D92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1017" y="0"/>
            <a:ext cx="849966" cy="849966"/>
          </a:xfrm>
          <a:prstGeom prst="rect">
            <a:avLst/>
          </a:prstGeom>
        </p:spPr>
      </p:pic>
      <p:sp>
        <p:nvSpPr>
          <p:cNvPr id="2" name="Titel 5">
            <a:extLst>
              <a:ext uri="{FF2B5EF4-FFF2-40B4-BE49-F238E27FC236}">
                <a16:creationId xmlns:a16="http://schemas.microsoft.com/office/drawing/2014/main" id="{696A4AFA-FF11-3474-1CE9-C1C0FDF1CD89}"/>
              </a:ext>
            </a:extLst>
          </p:cNvPr>
          <p:cNvSpPr txBox="1">
            <a:spLocks/>
          </p:cNvSpPr>
          <p:nvPr/>
        </p:nvSpPr>
        <p:spPr>
          <a:xfrm>
            <a:off x="518317" y="521398"/>
            <a:ext cx="3561313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41E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Concepts</a:t>
            </a:r>
            <a:endParaRPr lang="de-DE" dirty="0"/>
          </a:p>
        </p:txBody>
      </p:sp>
      <p:grpSp>
        <p:nvGrpSpPr>
          <p:cNvPr id="8" name="!! s3">
            <a:extLst>
              <a:ext uri="{FF2B5EF4-FFF2-40B4-BE49-F238E27FC236}">
                <a16:creationId xmlns:a16="http://schemas.microsoft.com/office/drawing/2014/main" id="{01544F92-F987-9474-0F66-6675194F37C4}"/>
              </a:ext>
            </a:extLst>
          </p:cNvPr>
          <p:cNvGrpSpPr/>
          <p:nvPr/>
        </p:nvGrpSpPr>
        <p:grpSpPr>
          <a:xfrm>
            <a:off x="4977789" y="3171765"/>
            <a:ext cx="1228235" cy="1236991"/>
            <a:chOff x="1316846" y="764867"/>
            <a:chExt cx="1455093" cy="1455093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A7981529-ED24-80B3-2B11-44F60D4A48BC}"/>
                </a:ext>
              </a:extLst>
            </p:cNvPr>
            <p:cNvGrpSpPr/>
            <p:nvPr/>
          </p:nvGrpSpPr>
          <p:grpSpPr>
            <a:xfrm>
              <a:off x="1316846" y="764867"/>
              <a:ext cx="1455093" cy="1455093"/>
              <a:chOff x="1316846" y="764867"/>
              <a:chExt cx="1455093" cy="1455093"/>
            </a:xfrm>
          </p:grpSpPr>
          <p:pic>
            <p:nvPicPr>
              <p:cNvPr id="12" name="Grafik 11" descr="Sperren Silhouette">
                <a:extLst>
                  <a:ext uri="{FF2B5EF4-FFF2-40B4-BE49-F238E27FC236}">
                    <a16:creationId xmlns:a16="http://schemas.microsoft.com/office/drawing/2014/main" id="{ADC385B1-94E8-D893-8F67-A6AA0E167F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16846" y="764867"/>
                <a:ext cx="1455093" cy="1455093"/>
              </a:xfrm>
              <a:prstGeom prst="rect">
                <a:avLst/>
              </a:prstGeom>
            </p:spPr>
          </p:pic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D3612AEE-A4F9-1AB5-4549-81CD89C53EF9}"/>
                  </a:ext>
                </a:extLst>
              </p:cNvPr>
              <p:cNvSpPr/>
              <p:nvPr/>
            </p:nvSpPr>
            <p:spPr>
              <a:xfrm>
                <a:off x="1725168" y="1584796"/>
                <a:ext cx="658366" cy="347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93E6751B-6E2A-5BDD-1031-22814455906D}"/>
                </a:ext>
              </a:extLst>
            </p:cNvPr>
            <p:cNvSpPr txBox="1"/>
            <p:nvPr/>
          </p:nvSpPr>
          <p:spPr>
            <a:xfrm>
              <a:off x="1653523" y="1464577"/>
              <a:ext cx="781737" cy="543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04316A"/>
                  </a:solidFill>
                </a:rPr>
                <a:t>SE</a:t>
              </a:r>
              <a:endParaRPr lang="de-DE" dirty="0">
                <a:solidFill>
                  <a:srgbClr val="04316A"/>
                </a:solidFill>
              </a:endParaRPr>
            </a:p>
          </p:txBody>
        </p:sp>
      </p:grpSp>
      <p:grpSp>
        <p:nvGrpSpPr>
          <p:cNvPr id="24" name="!! s1">
            <a:extLst>
              <a:ext uri="{FF2B5EF4-FFF2-40B4-BE49-F238E27FC236}">
                <a16:creationId xmlns:a16="http://schemas.microsoft.com/office/drawing/2014/main" id="{49700198-27D5-F832-CE90-CB57185828B4}"/>
              </a:ext>
            </a:extLst>
          </p:cNvPr>
          <p:cNvGrpSpPr/>
          <p:nvPr/>
        </p:nvGrpSpPr>
        <p:grpSpPr>
          <a:xfrm>
            <a:off x="6818312" y="1604070"/>
            <a:ext cx="1228235" cy="1236991"/>
            <a:chOff x="1316846" y="764867"/>
            <a:chExt cx="1455093" cy="1455093"/>
          </a:xfrm>
        </p:grpSpPr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A25256D3-EEBF-F17C-EF21-A496222551A6}"/>
                </a:ext>
              </a:extLst>
            </p:cNvPr>
            <p:cNvGrpSpPr/>
            <p:nvPr/>
          </p:nvGrpSpPr>
          <p:grpSpPr>
            <a:xfrm>
              <a:off x="1316846" y="764867"/>
              <a:ext cx="1455093" cy="1455093"/>
              <a:chOff x="1316846" y="764867"/>
              <a:chExt cx="1455093" cy="1455093"/>
            </a:xfrm>
          </p:grpSpPr>
          <p:pic>
            <p:nvPicPr>
              <p:cNvPr id="27" name="Grafik 26" descr="Sperren Silhouette">
                <a:extLst>
                  <a:ext uri="{FF2B5EF4-FFF2-40B4-BE49-F238E27FC236}">
                    <a16:creationId xmlns:a16="http://schemas.microsoft.com/office/drawing/2014/main" id="{EABFA5AA-4800-7F69-4A27-5AD1F18009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16846" y="764867"/>
                <a:ext cx="1455093" cy="1455093"/>
              </a:xfrm>
              <a:prstGeom prst="rect">
                <a:avLst/>
              </a:prstGeom>
            </p:spPr>
          </p:pic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6187C37F-E50F-41FA-4BC1-3111B1B2F668}"/>
                  </a:ext>
                </a:extLst>
              </p:cNvPr>
              <p:cNvSpPr/>
              <p:nvPr/>
            </p:nvSpPr>
            <p:spPr>
              <a:xfrm>
                <a:off x="1725168" y="1584796"/>
                <a:ext cx="658366" cy="347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4515A9FA-144C-8E2E-4FC2-0AD523E37A49}"/>
                </a:ext>
              </a:extLst>
            </p:cNvPr>
            <p:cNvSpPr txBox="1"/>
            <p:nvPr/>
          </p:nvSpPr>
          <p:spPr>
            <a:xfrm>
              <a:off x="1653523" y="1464577"/>
              <a:ext cx="781737" cy="543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04316A"/>
                  </a:solidFill>
                </a:rPr>
                <a:t>SE</a:t>
              </a:r>
              <a:endParaRPr lang="de-DE" dirty="0">
                <a:solidFill>
                  <a:srgbClr val="04316A"/>
                </a:solidFill>
              </a:endParaRPr>
            </a:p>
          </p:txBody>
        </p:sp>
      </p:grpSp>
      <p:grpSp>
        <p:nvGrpSpPr>
          <p:cNvPr id="29" name="!! s2">
            <a:extLst>
              <a:ext uri="{FF2B5EF4-FFF2-40B4-BE49-F238E27FC236}">
                <a16:creationId xmlns:a16="http://schemas.microsoft.com/office/drawing/2014/main" id="{C94436D2-A89D-F2ED-86A8-CA07C1C635CB}"/>
              </a:ext>
            </a:extLst>
          </p:cNvPr>
          <p:cNvGrpSpPr/>
          <p:nvPr/>
        </p:nvGrpSpPr>
        <p:grpSpPr>
          <a:xfrm>
            <a:off x="6818310" y="4571074"/>
            <a:ext cx="1228235" cy="1236991"/>
            <a:chOff x="1316846" y="764867"/>
            <a:chExt cx="1455093" cy="1455093"/>
          </a:xfrm>
        </p:grpSpPr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6A9DF060-7D93-5437-9BEC-0B542BD9DCBF}"/>
                </a:ext>
              </a:extLst>
            </p:cNvPr>
            <p:cNvGrpSpPr/>
            <p:nvPr/>
          </p:nvGrpSpPr>
          <p:grpSpPr>
            <a:xfrm>
              <a:off x="1316846" y="764867"/>
              <a:ext cx="1455093" cy="1455093"/>
              <a:chOff x="1316846" y="764867"/>
              <a:chExt cx="1455093" cy="1455093"/>
            </a:xfrm>
          </p:grpSpPr>
          <p:pic>
            <p:nvPicPr>
              <p:cNvPr id="32" name="Grafik 31" descr="Sperren Silhouette">
                <a:extLst>
                  <a:ext uri="{FF2B5EF4-FFF2-40B4-BE49-F238E27FC236}">
                    <a16:creationId xmlns:a16="http://schemas.microsoft.com/office/drawing/2014/main" id="{2935694B-34A3-2485-4501-5F74760044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16846" y="764867"/>
                <a:ext cx="1455093" cy="1455093"/>
              </a:xfrm>
              <a:prstGeom prst="rect">
                <a:avLst/>
              </a:prstGeom>
            </p:spPr>
          </p:pic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4690F5EB-EC0B-2891-8F29-8A8B429461A9}"/>
                  </a:ext>
                </a:extLst>
              </p:cNvPr>
              <p:cNvSpPr/>
              <p:nvPr/>
            </p:nvSpPr>
            <p:spPr>
              <a:xfrm>
                <a:off x="1725168" y="1584796"/>
                <a:ext cx="658366" cy="347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66AB6478-8FB0-8EE1-F3C9-F12030A2C812}"/>
                </a:ext>
              </a:extLst>
            </p:cNvPr>
            <p:cNvSpPr txBox="1"/>
            <p:nvPr/>
          </p:nvSpPr>
          <p:spPr>
            <a:xfrm>
              <a:off x="1653523" y="1464577"/>
              <a:ext cx="781737" cy="543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04316A"/>
                  </a:solidFill>
                </a:rPr>
                <a:t>SE</a:t>
              </a:r>
              <a:endParaRPr lang="de-DE" dirty="0">
                <a:solidFill>
                  <a:srgbClr val="04316A"/>
                </a:solidFill>
              </a:endParaRPr>
            </a:p>
          </p:txBody>
        </p:sp>
      </p:grpSp>
      <p:cxnSp>
        <p:nvCxnSpPr>
          <p:cNvPr id="35" name="!! 1">
            <a:extLst>
              <a:ext uri="{FF2B5EF4-FFF2-40B4-BE49-F238E27FC236}">
                <a16:creationId xmlns:a16="http://schemas.microsoft.com/office/drawing/2014/main" id="{CCEF4C80-B9A3-72E2-BEC4-248CA607F877}"/>
              </a:ext>
            </a:extLst>
          </p:cNvPr>
          <p:cNvCxnSpPr/>
          <p:nvPr/>
        </p:nvCxnSpPr>
        <p:spPr>
          <a:xfrm flipV="1">
            <a:off x="5591905" y="2222565"/>
            <a:ext cx="1310856" cy="949200"/>
          </a:xfrm>
          <a:prstGeom prst="straightConnector1">
            <a:avLst/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!! 2">
            <a:extLst>
              <a:ext uri="{FF2B5EF4-FFF2-40B4-BE49-F238E27FC236}">
                <a16:creationId xmlns:a16="http://schemas.microsoft.com/office/drawing/2014/main" id="{B6DEADBA-E999-8091-5A7B-02340C15D8A4}"/>
              </a:ext>
            </a:extLst>
          </p:cNvPr>
          <p:cNvCxnSpPr>
            <a:cxnSpLocks/>
          </p:cNvCxnSpPr>
          <p:nvPr/>
        </p:nvCxnSpPr>
        <p:spPr>
          <a:xfrm flipV="1">
            <a:off x="7440833" y="3171765"/>
            <a:ext cx="0" cy="1336857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 3">
            <a:extLst>
              <a:ext uri="{FF2B5EF4-FFF2-40B4-BE49-F238E27FC236}">
                <a16:creationId xmlns:a16="http://schemas.microsoft.com/office/drawing/2014/main" id="{9FD38D3B-8AC4-11EF-B611-EA609053AAD4}"/>
              </a:ext>
            </a:extLst>
          </p:cNvPr>
          <p:cNvCxnSpPr>
            <a:cxnSpLocks/>
          </p:cNvCxnSpPr>
          <p:nvPr/>
        </p:nvCxnSpPr>
        <p:spPr>
          <a:xfrm>
            <a:off x="5600312" y="4720281"/>
            <a:ext cx="1217996" cy="637675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125834A6-B623-BDFD-011F-6A51170B2C19}"/>
              </a:ext>
            </a:extLst>
          </p:cNvPr>
          <p:cNvSpPr txBox="1"/>
          <p:nvPr/>
        </p:nvSpPr>
        <p:spPr>
          <a:xfrm>
            <a:off x="4687446" y="4315152"/>
            <a:ext cx="1808917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State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Enclave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0267BC5A-04B4-964C-2BAA-2B02B1FF255A}"/>
              </a:ext>
            </a:extLst>
          </p:cNvPr>
          <p:cNvSpPr txBox="1"/>
          <p:nvPr/>
        </p:nvSpPr>
        <p:spPr>
          <a:xfrm>
            <a:off x="6776998" y="2749943"/>
            <a:ext cx="1310855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Leader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itel 5">
            <a:extLst>
              <a:ext uri="{FF2B5EF4-FFF2-40B4-BE49-F238E27FC236}">
                <a16:creationId xmlns:a16="http://schemas.microsoft.com/office/drawing/2014/main" id="{3E766A03-3EBF-BD33-EDE0-A528220A3F75}"/>
              </a:ext>
            </a:extLst>
          </p:cNvPr>
          <p:cNvSpPr txBox="1">
            <a:spLocks/>
          </p:cNvSpPr>
          <p:nvPr/>
        </p:nvSpPr>
        <p:spPr>
          <a:xfrm>
            <a:off x="518317" y="1707467"/>
            <a:ext cx="3561313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41E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2.1 </a:t>
            </a:r>
            <a:r>
              <a:rPr lang="en-US" dirty="0"/>
              <a:t>System Initialization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4370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4. Juli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 dirty="0"/>
              <a:t>Technische Fakultät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066" y="754104"/>
            <a:ext cx="2013868" cy="332399"/>
          </a:xfrm>
        </p:spPr>
        <p:txBody>
          <a:bodyPr/>
          <a:lstStyle/>
          <a:p>
            <a:pPr algn="ctr"/>
            <a:r>
              <a:rPr lang="de-DE" sz="2400" b="1" dirty="0"/>
              <a:t>Narrator-Pro</a:t>
            </a:r>
          </a:p>
        </p:txBody>
      </p:sp>
      <p:pic>
        <p:nvPicPr>
          <p:cNvPr id="11" name="Grafik 10" descr="Augenscan Silhouette">
            <a:extLst>
              <a:ext uri="{FF2B5EF4-FFF2-40B4-BE49-F238E27FC236}">
                <a16:creationId xmlns:a16="http://schemas.microsoft.com/office/drawing/2014/main" id="{874AB47E-068A-1E09-7262-C34E10D92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1017" y="0"/>
            <a:ext cx="849966" cy="849966"/>
          </a:xfrm>
          <a:prstGeom prst="rect">
            <a:avLst/>
          </a:prstGeom>
        </p:spPr>
      </p:pic>
      <p:sp>
        <p:nvSpPr>
          <p:cNvPr id="2" name="Titel 5">
            <a:extLst>
              <a:ext uri="{FF2B5EF4-FFF2-40B4-BE49-F238E27FC236}">
                <a16:creationId xmlns:a16="http://schemas.microsoft.com/office/drawing/2014/main" id="{696A4AFA-FF11-3474-1CE9-C1C0FDF1CD89}"/>
              </a:ext>
            </a:extLst>
          </p:cNvPr>
          <p:cNvSpPr txBox="1">
            <a:spLocks/>
          </p:cNvSpPr>
          <p:nvPr/>
        </p:nvSpPr>
        <p:spPr>
          <a:xfrm>
            <a:off x="518317" y="521398"/>
            <a:ext cx="3561313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41E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Concepts</a:t>
            </a:r>
            <a:endParaRPr lang="de-DE" dirty="0"/>
          </a:p>
        </p:txBody>
      </p:sp>
      <p:sp>
        <p:nvSpPr>
          <p:cNvPr id="7" name="Titel 5">
            <a:extLst>
              <a:ext uri="{FF2B5EF4-FFF2-40B4-BE49-F238E27FC236}">
                <a16:creationId xmlns:a16="http://schemas.microsoft.com/office/drawing/2014/main" id="{3E766A03-3EBF-BD33-EDE0-A528220A3F75}"/>
              </a:ext>
            </a:extLst>
          </p:cNvPr>
          <p:cNvSpPr txBox="1">
            <a:spLocks/>
          </p:cNvSpPr>
          <p:nvPr/>
        </p:nvSpPr>
        <p:spPr>
          <a:xfrm>
            <a:off x="518317" y="1707467"/>
            <a:ext cx="3561313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41E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2.2 State Update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76DDAE65-D85D-92B6-4188-7C645B28AFFF}"/>
              </a:ext>
            </a:extLst>
          </p:cNvPr>
          <p:cNvGrpSpPr/>
          <p:nvPr/>
        </p:nvGrpSpPr>
        <p:grpSpPr>
          <a:xfrm>
            <a:off x="7263789" y="3375176"/>
            <a:ext cx="1228235" cy="1236991"/>
            <a:chOff x="1316846" y="764867"/>
            <a:chExt cx="1455093" cy="1455093"/>
          </a:xfrm>
        </p:grpSpPr>
        <p:pic>
          <p:nvPicPr>
            <p:cNvPr id="18" name="Grafik 17" descr="Sperren Silhouette">
              <a:extLst>
                <a:ext uri="{FF2B5EF4-FFF2-40B4-BE49-F238E27FC236}">
                  <a16:creationId xmlns:a16="http://schemas.microsoft.com/office/drawing/2014/main" id="{B5B1B1F5-6851-2014-7636-6CAF2CCFD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16846" y="764867"/>
              <a:ext cx="1455093" cy="1455093"/>
            </a:xfrm>
            <a:prstGeom prst="rect">
              <a:avLst/>
            </a:prstGeom>
          </p:spPr>
        </p:pic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EB95C1F1-EF67-CD0A-ED63-0C1EE9A9EF3E}"/>
                </a:ext>
              </a:extLst>
            </p:cNvPr>
            <p:cNvSpPr/>
            <p:nvPr/>
          </p:nvSpPr>
          <p:spPr>
            <a:xfrm>
              <a:off x="1725168" y="1584796"/>
              <a:ext cx="658366" cy="3476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673870ED-4A23-CDF2-3C37-3F6D9514BF75}"/>
              </a:ext>
            </a:extLst>
          </p:cNvPr>
          <p:cNvGrpSpPr/>
          <p:nvPr/>
        </p:nvGrpSpPr>
        <p:grpSpPr>
          <a:xfrm>
            <a:off x="3603455" y="3343739"/>
            <a:ext cx="1228235" cy="1252536"/>
            <a:chOff x="5903823" y="2865611"/>
            <a:chExt cx="914400" cy="914400"/>
          </a:xfrm>
        </p:grpSpPr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EEE5DE67-E1C4-561C-DE98-FB67D8599CA1}"/>
                </a:ext>
              </a:extLst>
            </p:cNvPr>
            <p:cNvGrpSpPr/>
            <p:nvPr/>
          </p:nvGrpSpPr>
          <p:grpSpPr>
            <a:xfrm>
              <a:off x="5903823" y="2865611"/>
              <a:ext cx="914400" cy="914400"/>
              <a:chOff x="5903823" y="2865611"/>
              <a:chExt cx="914400" cy="914400"/>
            </a:xfrm>
          </p:grpSpPr>
          <p:pic>
            <p:nvPicPr>
              <p:cNvPr id="23" name="Grafik 22" descr="Sperren mit einfarbiger Füllung">
                <a:extLst>
                  <a:ext uri="{FF2B5EF4-FFF2-40B4-BE49-F238E27FC236}">
                    <a16:creationId xmlns:a16="http://schemas.microsoft.com/office/drawing/2014/main" id="{297FD2D2-3A53-84B3-1552-D5688FB63F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903823" y="28656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6DE5635A-AA4F-889F-4F69-AAD9126F79C4}"/>
                  </a:ext>
                </a:extLst>
              </p:cNvPr>
              <p:cNvSpPr/>
              <p:nvPr/>
            </p:nvSpPr>
            <p:spPr>
              <a:xfrm>
                <a:off x="6122670" y="3341858"/>
                <a:ext cx="459101" cy="27573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C1982033-D5F3-ED1D-7C3E-0307F3D46C21}"/>
                </a:ext>
              </a:extLst>
            </p:cNvPr>
            <p:cNvSpPr txBox="1"/>
            <p:nvPr/>
          </p:nvSpPr>
          <p:spPr>
            <a:xfrm>
              <a:off x="6100305" y="3311210"/>
              <a:ext cx="521435" cy="337033"/>
            </a:xfrm>
            <a:prstGeom prst="rect">
              <a:avLst/>
            </a:prstGeom>
            <a:solidFill>
              <a:srgbClr val="04316A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chemeClr val="bg1"/>
                  </a:solidFill>
                </a:rPr>
                <a:t>AE</a:t>
              </a:r>
              <a:endParaRPr lang="de-DE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8" name="Grafik 37" descr="Benutzer Silhouette">
            <a:extLst>
              <a:ext uri="{FF2B5EF4-FFF2-40B4-BE49-F238E27FC236}">
                <a16:creationId xmlns:a16="http://schemas.microsoft.com/office/drawing/2014/main" id="{D4CE9A2B-10BA-66D8-7589-8EF9E164AC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1841" y="3536472"/>
            <a:ext cx="914400" cy="914400"/>
          </a:xfrm>
          <a:prstGeom prst="rect">
            <a:avLst/>
          </a:prstGeom>
        </p:spPr>
      </p:pic>
      <p:pic>
        <p:nvPicPr>
          <p:cNvPr id="40" name="Grafik 39" descr="Übertragen mit einfarbiger Füllung">
            <a:extLst>
              <a:ext uri="{FF2B5EF4-FFF2-40B4-BE49-F238E27FC236}">
                <a16:creationId xmlns:a16="http://schemas.microsoft.com/office/drawing/2014/main" id="{60665F69-1628-FD36-6309-CB408E00C5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57378" y="3572860"/>
            <a:ext cx="914400" cy="914400"/>
          </a:xfrm>
          <a:prstGeom prst="rect">
            <a:avLst/>
          </a:prstGeom>
        </p:spPr>
      </p:pic>
      <p:pic>
        <p:nvPicPr>
          <p:cNvPr id="41" name="Grafik 40" descr="Übertragen mit einfarbiger Füllung">
            <a:extLst>
              <a:ext uri="{FF2B5EF4-FFF2-40B4-BE49-F238E27FC236}">
                <a16:creationId xmlns:a16="http://schemas.microsoft.com/office/drawing/2014/main" id="{223A945C-4A12-0460-F828-BB5A166707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05228" y="3572860"/>
            <a:ext cx="914400" cy="914400"/>
          </a:xfrm>
          <a:prstGeom prst="rect">
            <a:avLst/>
          </a:prstGeom>
        </p:spPr>
      </p:pic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1252D242-3D74-A084-AE68-2C477B4F0613}"/>
              </a:ext>
            </a:extLst>
          </p:cNvPr>
          <p:cNvGrpSpPr/>
          <p:nvPr/>
        </p:nvGrpSpPr>
        <p:grpSpPr>
          <a:xfrm>
            <a:off x="9104312" y="1807481"/>
            <a:ext cx="1228235" cy="1236991"/>
            <a:chOff x="1316846" y="764867"/>
            <a:chExt cx="1455093" cy="1455093"/>
          </a:xfrm>
        </p:grpSpPr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A03D1628-1243-4E66-BC13-3DB6E2686A34}"/>
                </a:ext>
              </a:extLst>
            </p:cNvPr>
            <p:cNvGrpSpPr/>
            <p:nvPr/>
          </p:nvGrpSpPr>
          <p:grpSpPr>
            <a:xfrm>
              <a:off x="1316846" y="764867"/>
              <a:ext cx="1455093" cy="1455093"/>
              <a:chOff x="1316846" y="764867"/>
              <a:chExt cx="1455093" cy="1455093"/>
            </a:xfrm>
          </p:grpSpPr>
          <p:pic>
            <p:nvPicPr>
              <p:cNvPr id="46" name="Grafik 45" descr="Sperren Silhouette">
                <a:extLst>
                  <a:ext uri="{FF2B5EF4-FFF2-40B4-BE49-F238E27FC236}">
                    <a16:creationId xmlns:a16="http://schemas.microsoft.com/office/drawing/2014/main" id="{E95234AB-5A19-1BD3-C89F-7E00CCCF6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16846" y="764867"/>
                <a:ext cx="1455093" cy="1455093"/>
              </a:xfrm>
              <a:prstGeom prst="rect">
                <a:avLst/>
              </a:prstGeom>
            </p:spPr>
          </p:pic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1356B344-0A5A-2380-4456-A979D72D4F4F}"/>
                  </a:ext>
                </a:extLst>
              </p:cNvPr>
              <p:cNvSpPr/>
              <p:nvPr/>
            </p:nvSpPr>
            <p:spPr>
              <a:xfrm>
                <a:off x="1725168" y="1584796"/>
                <a:ext cx="658366" cy="347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CC287538-6626-DB65-BAEA-9B3E1F3CADC9}"/>
                </a:ext>
              </a:extLst>
            </p:cNvPr>
            <p:cNvSpPr txBox="1"/>
            <p:nvPr/>
          </p:nvSpPr>
          <p:spPr>
            <a:xfrm>
              <a:off x="1653523" y="1464577"/>
              <a:ext cx="781737" cy="543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04316A"/>
                  </a:solidFill>
                </a:rPr>
                <a:t>SE</a:t>
              </a:r>
              <a:endParaRPr lang="de-DE" dirty="0">
                <a:solidFill>
                  <a:srgbClr val="04316A"/>
                </a:solidFill>
              </a:endParaRP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F79B5810-BA1C-76F5-E8B7-0C2A812D7719}"/>
              </a:ext>
            </a:extLst>
          </p:cNvPr>
          <p:cNvGrpSpPr/>
          <p:nvPr/>
        </p:nvGrpSpPr>
        <p:grpSpPr>
          <a:xfrm>
            <a:off x="9104310" y="4774485"/>
            <a:ext cx="1228235" cy="1236991"/>
            <a:chOff x="1316846" y="764867"/>
            <a:chExt cx="1455093" cy="1455093"/>
          </a:xfrm>
        </p:grpSpPr>
        <p:grpSp>
          <p:nvGrpSpPr>
            <p:cNvPr id="49" name="Gruppieren 48">
              <a:extLst>
                <a:ext uri="{FF2B5EF4-FFF2-40B4-BE49-F238E27FC236}">
                  <a16:creationId xmlns:a16="http://schemas.microsoft.com/office/drawing/2014/main" id="{9B13DCF1-FDB5-8548-4B9A-6051DD915AAC}"/>
                </a:ext>
              </a:extLst>
            </p:cNvPr>
            <p:cNvGrpSpPr/>
            <p:nvPr/>
          </p:nvGrpSpPr>
          <p:grpSpPr>
            <a:xfrm>
              <a:off x="1316846" y="764867"/>
              <a:ext cx="1455093" cy="1455093"/>
              <a:chOff x="1316846" y="764867"/>
              <a:chExt cx="1455093" cy="1455093"/>
            </a:xfrm>
          </p:grpSpPr>
          <p:pic>
            <p:nvPicPr>
              <p:cNvPr id="51" name="Grafik 50" descr="Sperren Silhouette">
                <a:extLst>
                  <a:ext uri="{FF2B5EF4-FFF2-40B4-BE49-F238E27FC236}">
                    <a16:creationId xmlns:a16="http://schemas.microsoft.com/office/drawing/2014/main" id="{94C66ED4-EAC3-A26D-7A8C-845C6FD18F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16846" y="764867"/>
                <a:ext cx="1455093" cy="1455093"/>
              </a:xfrm>
              <a:prstGeom prst="rect">
                <a:avLst/>
              </a:prstGeom>
            </p:spPr>
          </p:pic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DAF98864-AE2C-EBE9-41D0-BB55C84AED8C}"/>
                  </a:ext>
                </a:extLst>
              </p:cNvPr>
              <p:cNvSpPr/>
              <p:nvPr/>
            </p:nvSpPr>
            <p:spPr>
              <a:xfrm>
                <a:off x="1725168" y="1584796"/>
                <a:ext cx="658366" cy="347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B4BFD015-5DD0-439D-4549-E5F3EF12C8C2}"/>
                </a:ext>
              </a:extLst>
            </p:cNvPr>
            <p:cNvSpPr txBox="1"/>
            <p:nvPr/>
          </p:nvSpPr>
          <p:spPr>
            <a:xfrm>
              <a:off x="1653523" y="1464577"/>
              <a:ext cx="781737" cy="543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04316A"/>
                  </a:solidFill>
                </a:rPr>
                <a:t>SE</a:t>
              </a:r>
              <a:endParaRPr lang="de-DE" dirty="0">
                <a:solidFill>
                  <a:srgbClr val="04316A"/>
                </a:solidFill>
              </a:endParaRPr>
            </a:p>
          </p:txBody>
        </p:sp>
      </p:grp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B7564BD0-A625-6541-F3C2-01E39379374B}"/>
              </a:ext>
            </a:extLst>
          </p:cNvPr>
          <p:cNvCxnSpPr/>
          <p:nvPr/>
        </p:nvCxnSpPr>
        <p:spPr>
          <a:xfrm flipV="1">
            <a:off x="7877905" y="2425976"/>
            <a:ext cx="1310856" cy="949200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52D1BBDF-6BCE-2FE3-FB85-169390BE31CB}"/>
              </a:ext>
            </a:extLst>
          </p:cNvPr>
          <p:cNvCxnSpPr>
            <a:cxnSpLocks/>
          </p:cNvCxnSpPr>
          <p:nvPr/>
        </p:nvCxnSpPr>
        <p:spPr>
          <a:xfrm flipV="1">
            <a:off x="9726833" y="3044472"/>
            <a:ext cx="0" cy="1667561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FD0EBC49-F43D-83BF-FB01-EEB5BDDB21EE}"/>
              </a:ext>
            </a:extLst>
          </p:cNvPr>
          <p:cNvCxnSpPr>
            <a:cxnSpLocks/>
          </p:cNvCxnSpPr>
          <p:nvPr/>
        </p:nvCxnSpPr>
        <p:spPr>
          <a:xfrm>
            <a:off x="7886312" y="4923692"/>
            <a:ext cx="1217996" cy="637675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feld 55">
            <a:extLst>
              <a:ext uri="{FF2B5EF4-FFF2-40B4-BE49-F238E27FC236}">
                <a16:creationId xmlns:a16="http://schemas.microsoft.com/office/drawing/2014/main" id="{1E82B81C-6188-9FF7-897F-2EB8649F436F}"/>
              </a:ext>
            </a:extLst>
          </p:cNvPr>
          <p:cNvSpPr txBox="1"/>
          <p:nvPr/>
        </p:nvSpPr>
        <p:spPr>
          <a:xfrm>
            <a:off x="3280149" y="4513350"/>
            <a:ext cx="1808917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Application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Enclave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439E7C9B-BC78-179B-5271-BA264E5E51B2}"/>
              </a:ext>
            </a:extLst>
          </p:cNvPr>
          <p:cNvSpPr txBox="1"/>
          <p:nvPr/>
        </p:nvSpPr>
        <p:spPr>
          <a:xfrm>
            <a:off x="6973446" y="4518563"/>
            <a:ext cx="1808917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State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Enclave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5FDE9FE3-AB07-B043-BE9C-CFC63DF48FCD}"/>
              </a:ext>
            </a:extLst>
          </p:cNvPr>
          <p:cNvSpPr txBox="1"/>
          <p:nvPr/>
        </p:nvSpPr>
        <p:spPr>
          <a:xfrm>
            <a:off x="7556382" y="3979239"/>
            <a:ext cx="659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rgbClr val="04316A"/>
                </a:solidFill>
              </a:rPr>
              <a:t>SE</a:t>
            </a:r>
            <a:endParaRPr lang="de-DE" dirty="0">
              <a:solidFill>
                <a:srgbClr val="043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312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2. Juli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 dirty="0"/>
              <a:t>Technische Fakultät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066" y="754104"/>
            <a:ext cx="2013868" cy="332399"/>
          </a:xfrm>
        </p:spPr>
        <p:txBody>
          <a:bodyPr/>
          <a:lstStyle/>
          <a:p>
            <a:pPr algn="ctr"/>
            <a:r>
              <a:rPr lang="de-DE" sz="2400" b="1" dirty="0"/>
              <a:t>Narrator-Pro</a:t>
            </a:r>
          </a:p>
        </p:txBody>
      </p:sp>
      <p:pic>
        <p:nvPicPr>
          <p:cNvPr id="11" name="Grafik 10" descr="Augenscan Silhouette">
            <a:extLst>
              <a:ext uri="{FF2B5EF4-FFF2-40B4-BE49-F238E27FC236}">
                <a16:creationId xmlns:a16="http://schemas.microsoft.com/office/drawing/2014/main" id="{874AB47E-068A-1E09-7262-C34E10D92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1017" y="0"/>
            <a:ext cx="849966" cy="849966"/>
          </a:xfrm>
          <a:prstGeom prst="rect">
            <a:avLst/>
          </a:prstGeom>
        </p:spPr>
      </p:pic>
      <p:sp>
        <p:nvSpPr>
          <p:cNvPr id="2" name="Titel 5">
            <a:extLst>
              <a:ext uri="{FF2B5EF4-FFF2-40B4-BE49-F238E27FC236}">
                <a16:creationId xmlns:a16="http://schemas.microsoft.com/office/drawing/2014/main" id="{696A4AFA-FF11-3474-1CE9-C1C0FDF1CD89}"/>
              </a:ext>
            </a:extLst>
          </p:cNvPr>
          <p:cNvSpPr txBox="1">
            <a:spLocks/>
          </p:cNvSpPr>
          <p:nvPr/>
        </p:nvSpPr>
        <p:spPr>
          <a:xfrm>
            <a:off x="518317" y="521398"/>
            <a:ext cx="3561313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41E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Concepts</a:t>
            </a:r>
            <a:endParaRPr lang="de-DE" dirty="0"/>
          </a:p>
        </p:txBody>
      </p:sp>
      <p:sp>
        <p:nvSpPr>
          <p:cNvPr id="7" name="Titel 5">
            <a:extLst>
              <a:ext uri="{FF2B5EF4-FFF2-40B4-BE49-F238E27FC236}">
                <a16:creationId xmlns:a16="http://schemas.microsoft.com/office/drawing/2014/main" id="{3E766A03-3EBF-BD33-EDE0-A528220A3F75}"/>
              </a:ext>
            </a:extLst>
          </p:cNvPr>
          <p:cNvSpPr txBox="1">
            <a:spLocks/>
          </p:cNvSpPr>
          <p:nvPr/>
        </p:nvSpPr>
        <p:spPr>
          <a:xfrm>
            <a:off x="518317" y="1707467"/>
            <a:ext cx="3561313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41E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2.3 State Read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E87D4A2A-3AE3-E9ED-991B-B9E75B08B4DD}"/>
              </a:ext>
            </a:extLst>
          </p:cNvPr>
          <p:cNvGrpSpPr/>
          <p:nvPr/>
        </p:nvGrpSpPr>
        <p:grpSpPr>
          <a:xfrm>
            <a:off x="7263789" y="3375176"/>
            <a:ext cx="1228235" cy="1236991"/>
            <a:chOff x="1316846" y="764867"/>
            <a:chExt cx="1455093" cy="1455093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E1E117CD-975F-AC09-024B-920BE0449423}"/>
                </a:ext>
              </a:extLst>
            </p:cNvPr>
            <p:cNvGrpSpPr/>
            <p:nvPr/>
          </p:nvGrpSpPr>
          <p:grpSpPr>
            <a:xfrm>
              <a:off x="1316846" y="764867"/>
              <a:ext cx="1455093" cy="1455093"/>
              <a:chOff x="1316846" y="764867"/>
              <a:chExt cx="1455093" cy="1455093"/>
            </a:xfrm>
          </p:grpSpPr>
          <p:pic>
            <p:nvPicPr>
              <p:cNvPr id="12" name="Grafik 11" descr="Sperren Silhouette">
                <a:extLst>
                  <a:ext uri="{FF2B5EF4-FFF2-40B4-BE49-F238E27FC236}">
                    <a16:creationId xmlns:a16="http://schemas.microsoft.com/office/drawing/2014/main" id="{680892D3-7034-F3E1-B4B8-E83511BB1D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16846" y="764867"/>
                <a:ext cx="1455093" cy="1455093"/>
              </a:xfrm>
              <a:prstGeom prst="rect">
                <a:avLst/>
              </a:prstGeom>
            </p:spPr>
          </p:pic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97F095A5-A3C5-868A-3F09-9F2FB081748C}"/>
                  </a:ext>
                </a:extLst>
              </p:cNvPr>
              <p:cNvSpPr/>
              <p:nvPr/>
            </p:nvSpPr>
            <p:spPr>
              <a:xfrm>
                <a:off x="1725168" y="1584796"/>
                <a:ext cx="658366" cy="347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CA82E8B0-4035-4A58-40AD-44AFC8302EE1}"/>
                </a:ext>
              </a:extLst>
            </p:cNvPr>
            <p:cNvSpPr txBox="1"/>
            <p:nvPr/>
          </p:nvSpPr>
          <p:spPr>
            <a:xfrm>
              <a:off x="1653523" y="1464577"/>
              <a:ext cx="781737" cy="543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04316A"/>
                  </a:solidFill>
                </a:rPr>
                <a:t>SE</a:t>
              </a:r>
              <a:endParaRPr lang="de-DE" dirty="0">
                <a:solidFill>
                  <a:srgbClr val="04316A"/>
                </a:solidFill>
              </a:endParaRP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27E2490A-31E5-5779-39F2-EBA8EE70C3F1}"/>
              </a:ext>
            </a:extLst>
          </p:cNvPr>
          <p:cNvGrpSpPr/>
          <p:nvPr/>
        </p:nvGrpSpPr>
        <p:grpSpPr>
          <a:xfrm>
            <a:off x="3603455" y="3343739"/>
            <a:ext cx="1228235" cy="1252536"/>
            <a:chOff x="5903823" y="2865611"/>
            <a:chExt cx="914400" cy="914400"/>
          </a:xfrm>
        </p:grpSpPr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0A176165-1C5A-B0D8-9259-5FE30BD51422}"/>
                </a:ext>
              </a:extLst>
            </p:cNvPr>
            <p:cNvGrpSpPr/>
            <p:nvPr/>
          </p:nvGrpSpPr>
          <p:grpSpPr>
            <a:xfrm>
              <a:off x="5903823" y="2865611"/>
              <a:ext cx="914400" cy="914400"/>
              <a:chOff x="5903823" y="2865611"/>
              <a:chExt cx="914400" cy="914400"/>
            </a:xfrm>
          </p:grpSpPr>
          <p:pic>
            <p:nvPicPr>
              <p:cNvPr id="26" name="Grafik 25" descr="Sperren mit einfarbiger Füllung">
                <a:extLst>
                  <a:ext uri="{FF2B5EF4-FFF2-40B4-BE49-F238E27FC236}">
                    <a16:creationId xmlns:a16="http://schemas.microsoft.com/office/drawing/2014/main" id="{F645EA71-56BD-0778-1A39-EF7F0CAD42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903823" y="28656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7CB65F94-16AC-E434-6911-4D0057AFC55C}"/>
                  </a:ext>
                </a:extLst>
              </p:cNvPr>
              <p:cNvSpPr/>
              <p:nvPr/>
            </p:nvSpPr>
            <p:spPr>
              <a:xfrm>
                <a:off x="6122670" y="3341858"/>
                <a:ext cx="459101" cy="27573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44CDBF27-81DE-CDD9-4575-BE59E6A8EF39}"/>
                </a:ext>
              </a:extLst>
            </p:cNvPr>
            <p:cNvSpPr txBox="1"/>
            <p:nvPr/>
          </p:nvSpPr>
          <p:spPr>
            <a:xfrm>
              <a:off x="6100305" y="3311210"/>
              <a:ext cx="521435" cy="337033"/>
            </a:xfrm>
            <a:prstGeom prst="rect">
              <a:avLst/>
            </a:prstGeom>
            <a:solidFill>
              <a:srgbClr val="04316A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chemeClr val="bg1"/>
                  </a:solidFill>
                </a:rPr>
                <a:t>AE</a:t>
              </a:r>
              <a:endParaRPr lang="de-DE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49918177-B403-5224-5E1E-3A35EE7BD81A}"/>
              </a:ext>
            </a:extLst>
          </p:cNvPr>
          <p:cNvGrpSpPr/>
          <p:nvPr/>
        </p:nvGrpSpPr>
        <p:grpSpPr>
          <a:xfrm>
            <a:off x="9104312" y="1807481"/>
            <a:ext cx="1228235" cy="1236991"/>
            <a:chOff x="1316846" y="764867"/>
            <a:chExt cx="1455093" cy="1455093"/>
          </a:xfrm>
        </p:grpSpPr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EB4D8116-F552-06D4-6F2A-B364F1478A87}"/>
                </a:ext>
              </a:extLst>
            </p:cNvPr>
            <p:cNvGrpSpPr/>
            <p:nvPr/>
          </p:nvGrpSpPr>
          <p:grpSpPr>
            <a:xfrm>
              <a:off x="1316846" y="764867"/>
              <a:ext cx="1455093" cy="1455093"/>
              <a:chOff x="1316846" y="764867"/>
              <a:chExt cx="1455093" cy="1455093"/>
            </a:xfrm>
          </p:grpSpPr>
          <p:pic>
            <p:nvPicPr>
              <p:cNvPr id="31" name="Grafik 30" descr="Sperren Silhouette">
                <a:extLst>
                  <a:ext uri="{FF2B5EF4-FFF2-40B4-BE49-F238E27FC236}">
                    <a16:creationId xmlns:a16="http://schemas.microsoft.com/office/drawing/2014/main" id="{3CA49C03-BCEF-80BF-2E34-0500F7929E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16846" y="764867"/>
                <a:ext cx="1455093" cy="1455093"/>
              </a:xfrm>
              <a:prstGeom prst="rect">
                <a:avLst/>
              </a:prstGeom>
            </p:spPr>
          </p:pic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4A19C37B-2E9A-D898-644E-2AB05D7BEE65}"/>
                  </a:ext>
                </a:extLst>
              </p:cNvPr>
              <p:cNvSpPr/>
              <p:nvPr/>
            </p:nvSpPr>
            <p:spPr>
              <a:xfrm>
                <a:off x="1725168" y="1584796"/>
                <a:ext cx="658366" cy="347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18D628FB-FFD3-404B-AF88-4DCFC4E044B4}"/>
                </a:ext>
              </a:extLst>
            </p:cNvPr>
            <p:cNvSpPr txBox="1"/>
            <p:nvPr/>
          </p:nvSpPr>
          <p:spPr>
            <a:xfrm>
              <a:off x="1653523" y="1464577"/>
              <a:ext cx="781737" cy="543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04316A"/>
                  </a:solidFill>
                </a:rPr>
                <a:t>SE</a:t>
              </a:r>
              <a:endParaRPr lang="de-DE" dirty="0">
                <a:solidFill>
                  <a:srgbClr val="04316A"/>
                </a:solidFill>
              </a:endParaRP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91526019-CEE4-92B6-A6F5-562A0A3FBFA9}"/>
              </a:ext>
            </a:extLst>
          </p:cNvPr>
          <p:cNvGrpSpPr/>
          <p:nvPr/>
        </p:nvGrpSpPr>
        <p:grpSpPr>
          <a:xfrm>
            <a:off x="9104310" y="4774485"/>
            <a:ext cx="1228235" cy="1236991"/>
            <a:chOff x="1316846" y="764867"/>
            <a:chExt cx="1455093" cy="1455093"/>
          </a:xfrm>
        </p:grpSpPr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06103711-DCCC-5301-ECE3-272429B31B5F}"/>
                </a:ext>
              </a:extLst>
            </p:cNvPr>
            <p:cNvGrpSpPr/>
            <p:nvPr/>
          </p:nvGrpSpPr>
          <p:grpSpPr>
            <a:xfrm>
              <a:off x="1316846" y="764867"/>
              <a:ext cx="1455093" cy="1455093"/>
              <a:chOff x="1316846" y="764867"/>
              <a:chExt cx="1455093" cy="1455093"/>
            </a:xfrm>
          </p:grpSpPr>
          <p:pic>
            <p:nvPicPr>
              <p:cNvPr id="36" name="Grafik 35" descr="Sperren Silhouette">
                <a:extLst>
                  <a:ext uri="{FF2B5EF4-FFF2-40B4-BE49-F238E27FC236}">
                    <a16:creationId xmlns:a16="http://schemas.microsoft.com/office/drawing/2014/main" id="{2CFDDB71-ADEB-4221-5ECC-C3B2D02C71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16846" y="764867"/>
                <a:ext cx="1455093" cy="1455093"/>
              </a:xfrm>
              <a:prstGeom prst="rect">
                <a:avLst/>
              </a:prstGeom>
            </p:spPr>
          </p:pic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3D8A8F24-4212-55A6-81DC-7D9B53E370A0}"/>
                  </a:ext>
                </a:extLst>
              </p:cNvPr>
              <p:cNvSpPr/>
              <p:nvPr/>
            </p:nvSpPr>
            <p:spPr>
              <a:xfrm>
                <a:off x="1725168" y="1584796"/>
                <a:ext cx="658366" cy="347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D42FEEC0-AA74-790D-DC8F-1FE40E4C2D0C}"/>
                </a:ext>
              </a:extLst>
            </p:cNvPr>
            <p:cNvSpPr txBox="1"/>
            <p:nvPr/>
          </p:nvSpPr>
          <p:spPr>
            <a:xfrm>
              <a:off x="1653523" y="1464577"/>
              <a:ext cx="781737" cy="543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04316A"/>
                  </a:solidFill>
                </a:rPr>
                <a:t>SE</a:t>
              </a:r>
              <a:endParaRPr lang="de-DE" dirty="0">
                <a:solidFill>
                  <a:srgbClr val="04316A"/>
                </a:solidFill>
              </a:endParaRPr>
            </a:p>
          </p:txBody>
        </p:sp>
      </p:grp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9745FC8F-9B1D-CB5F-54D5-21A1399E87AC}"/>
              </a:ext>
            </a:extLst>
          </p:cNvPr>
          <p:cNvCxnSpPr>
            <a:cxnSpLocks/>
          </p:cNvCxnSpPr>
          <p:nvPr/>
        </p:nvCxnSpPr>
        <p:spPr>
          <a:xfrm flipV="1">
            <a:off x="7877905" y="2425976"/>
            <a:ext cx="1310856" cy="949200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5D876524-F33E-3372-6115-2A590DF1137F}"/>
              </a:ext>
            </a:extLst>
          </p:cNvPr>
          <p:cNvCxnSpPr>
            <a:cxnSpLocks/>
          </p:cNvCxnSpPr>
          <p:nvPr/>
        </p:nvCxnSpPr>
        <p:spPr>
          <a:xfrm flipV="1">
            <a:off x="9726833" y="3044472"/>
            <a:ext cx="0" cy="1667561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1BEB6D76-9301-3DA9-2445-87CBB56BC0C3}"/>
              </a:ext>
            </a:extLst>
          </p:cNvPr>
          <p:cNvCxnSpPr>
            <a:cxnSpLocks/>
          </p:cNvCxnSpPr>
          <p:nvPr/>
        </p:nvCxnSpPr>
        <p:spPr>
          <a:xfrm>
            <a:off x="7886312" y="4674619"/>
            <a:ext cx="1217996" cy="886748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feld 59">
            <a:extLst>
              <a:ext uri="{FF2B5EF4-FFF2-40B4-BE49-F238E27FC236}">
                <a16:creationId xmlns:a16="http://schemas.microsoft.com/office/drawing/2014/main" id="{1F47B351-4C27-4F91-4E24-0C6EE845E335}"/>
              </a:ext>
            </a:extLst>
          </p:cNvPr>
          <p:cNvSpPr txBox="1"/>
          <p:nvPr/>
        </p:nvSpPr>
        <p:spPr>
          <a:xfrm>
            <a:off x="4088480" y="4546250"/>
            <a:ext cx="258181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</a:t>
            </a:r>
            <a:r>
              <a:rPr kumimoji="0" lang="de-DE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1" name="Grafik 60" descr="Pfeil nach rechts mit einfarbiger Füllung">
            <a:extLst>
              <a:ext uri="{FF2B5EF4-FFF2-40B4-BE49-F238E27FC236}">
                <a16:creationId xmlns:a16="http://schemas.microsoft.com/office/drawing/2014/main" id="{667ACF0B-ED39-D916-7000-E5E17A5D94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30851" y="3572860"/>
            <a:ext cx="914400" cy="914400"/>
          </a:xfrm>
          <a:prstGeom prst="rect">
            <a:avLst/>
          </a:prstGeom>
        </p:spPr>
      </p:pic>
      <p:sp>
        <p:nvSpPr>
          <p:cNvPr id="62" name="Textfeld 61">
            <a:extLst>
              <a:ext uri="{FF2B5EF4-FFF2-40B4-BE49-F238E27FC236}">
                <a16:creationId xmlns:a16="http://schemas.microsoft.com/office/drawing/2014/main" id="{85DB8B2D-3AD4-B23F-FA19-D170B95D5A08}"/>
              </a:ext>
            </a:extLst>
          </p:cNvPr>
          <p:cNvSpPr txBox="1"/>
          <p:nvPr/>
        </p:nvSpPr>
        <p:spPr>
          <a:xfrm>
            <a:off x="5357486" y="3561062"/>
            <a:ext cx="1261128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readState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0058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2. Juli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 dirty="0"/>
              <a:t>Technische Fakultät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066" y="754104"/>
            <a:ext cx="2013868" cy="332399"/>
          </a:xfrm>
        </p:spPr>
        <p:txBody>
          <a:bodyPr/>
          <a:lstStyle/>
          <a:p>
            <a:pPr algn="ctr"/>
            <a:r>
              <a:rPr lang="de-DE" sz="2400" b="1" dirty="0"/>
              <a:t>Narrator-Pro</a:t>
            </a:r>
          </a:p>
        </p:txBody>
      </p:sp>
      <p:pic>
        <p:nvPicPr>
          <p:cNvPr id="11" name="Grafik 10" descr="Augenscan Silhouette">
            <a:extLst>
              <a:ext uri="{FF2B5EF4-FFF2-40B4-BE49-F238E27FC236}">
                <a16:creationId xmlns:a16="http://schemas.microsoft.com/office/drawing/2014/main" id="{874AB47E-068A-1E09-7262-C34E10D92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1017" y="0"/>
            <a:ext cx="849966" cy="849966"/>
          </a:xfrm>
          <a:prstGeom prst="rect">
            <a:avLst/>
          </a:prstGeom>
        </p:spPr>
      </p:pic>
      <p:sp>
        <p:nvSpPr>
          <p:cNvPr id="2" name="Titel 5">
            <a:extLst>
              <a:ext uri="{FF2B5EF4-FFF2-40B4-BE49-F238E27FC236}">
                <a16:creationId xmlns:a16="http://schemas.microsoft.com/office/drawing/2014/main" id="{696A4AFA-FF11-3474-1CE9-C1C0FDF1CD89}"/>
              </a:ext>
            </a:extLst>
          </p:cNvPr>
          <p:cNvSpPr txBox="1">
            <a:spLocks/>
          </p:cNvSpPr>
          <p:nvPr/>
        </p:nvSpPr>
        <p:spPr>
          <a:xfrm>
            <a:off x="518317" y="521398"/>
            <a:ext cx="3561313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41E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Concepts</a:t>
            </a:r>
            <a:endParaRPr lang="de-DE" dirty="0"/>
          </a:p>
        </p:txBody>
      </p:sp>
      <p:sp>
        <p:nvSpPr>
          <p:cNvPr id="7" name="Titel 5">
            <a:extLst>
              <a:ext uri="{FF2B5EF4-FFF2-40B4-BE49-F238E27FC236}">
                <a16:creationId xmlns:a16="http://schemas.microsoft.com/office/drawing/2014/main" id="{3E766A03-3EBF-BD33-EDE0-A528220A3F75}"/>
              </a:ext>
            </a:extLst>
          </p:cNvPr>
          <p:cNvSpPr txBox="1">
            <a:spLocks/>
          </p:cNvSpPr>
          <p:nvPr/>
        </p:nvSpPr>
        <p:spPr>
          <a:xfrm>
            <a:off x="518317" y="1707467"/>
            <a:ext cx="3561313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41E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2.4 Restart Protocol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2EF0C937-9390-80BF-FD6A-05D5FED824D1}"/>
              </a:ext>
            </a:extLst>
          </p:cNvPr>
          <p:cNvGrpSpPr/>
          <p:nvPr/>
        </p:nvGrpSpPr>
        <p:grpSpPr>
          <a:xfrm>
            <a:off x="6418255" y="2078099"/>
            <a:ext cx="1228235" cy="1236991"/>
            <a:chOff x="1316846" y="764867"/>
            <a:chExt cx="1455093" cy="1455093"/>
          </a:xfrm>
        </p:grpSpPr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921C29D5-048D-4F87-0147-BBA577248A1F}"/>
                </a:ext>
              </a:extLst>
            </p:cNvPr>
            <p:cNvGrpSpPr/>
            <p:nvPr/>
          </p:nvGrpSpPr>
          <p:grpSpPr>
            <a:xfrm>
              <a:off x="1316846" y="764867"/>
              <a:ext cx="1455093" cy="1455093"/>
              <a:chOff x="1316846" y="764867"/>
              <a:chExt cx="1455093" cy="1455093"/>
            </a:xfrm>
          </p:grpSpPr>
          <p:pic>
            <p:nvPicPr>
              <p:cNvPr id="18" name="Grafik 17" descr="Sperren Silhouette">
                <a:extLst>
                  <a:ext uri="{FF2B5EF4-FFF2-40B4-BE49-F238E27FC236}">
                    <a16:creationId xmlns:a16="http://schemas.microsoft.com/office/drawing/2014/main" id="{1D57675E-AFCA-78B9-CC55-E152D70629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16846" y="764867"/>
                <a:ext cx="1455093" cy="1455093"/>
              </a:xfrm>
              <a:prstGeom prst="rect">
                <a:avLst/>
              </a:prstGeom>
            </p:spPr>
          </p:pic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00A92C0F-7196-0499-247B-008E6B7CD507}"/>
                  </a:ext>
                </a:extLst>
              </p:cNvPr>
              <p:cNvSpPr/>
              <p:nvPr/>
            </p:nvSpPr>
            <p:spPr>
              <a:xfrm>
                <a:off x="1725168" y="1584796"/>
                <a:ext cx="658366" cy="347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70104F0-52F4-E728-B641-940E063FB7E4}"/>
                </a:ext>
              </a:extLst>
            </p:cNvPr>
            <p:cNvSpPr txBox="1"/>
            <p:nvPr/>
          </p:nvSpPr>
          <p:spPr>
            <a:xfrm>
              <a:off x="1495141" y="1428714"/>
              <a:ext cx="1118414" cy="543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chemeClr val="accent6"/>
                  </a:solidFill>
                </a:rPr>
                <a:t>SE</a:t>
              </a:r>
              <a:r>
                <a:rPr lang="de-DE" sz="2400" baseline="-25000" dirty="0">
                  <a:solidFill>
                    <a:schemeClr val="accent6"/>
                  </a:solidFill>
                </a:rPr>
                <a:t>2</a:t>
              </a:r>
              <a:endParaRPr lang="de-DE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BF4AC22E-10A8-4896-BBD7-1FE1CF38DD50}"/>
              </a:ext>
            </a:extLst>
          </p:cNvPr>
          <p:cNvGrpSpPr/>
          <p:nvPr/>
        </p:nvGrpSpPr>
        <p:grpSpPr>
          <a:xfrm>
            <a:off x="4066344" y="3089745"/>
            <a:ext cx="1228235" cy="1236991"/>
            <a:chOff x="1316846" y="764867"/>
            <a:chExt cx="1455093" cy="1455093"/>
          </a:xfrm>
        </p:grpSpPr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1BE9D77A-1FB1-6456-F56A-F2E4903BA7BE}"/>
                </a:ext>
              </a:extLst>
            </p:cNvPr>
            <p:cNvGrpSpPr/>
            <p:nvPr/>
          </p:nvGrpSpPr>
          <p:grpSpPr>
            <a:xfrm>
              <a:off x="1316846" y="764867"/>
              <a:ext cx="1455093" cy="1455093"/>
              <a:chOff x="1316846" y="764867"/>
              <a:chExt cx="1455093" cy="1455093"/>
            </a:xfrm>
          </p:grpSpPr>
          <p:pic>
            <p:nvPicPr>
              <p:cNvPr id="42" name="Grafik 41" descr="Sperren Silhouette">
                <a:extLst>
                  <a:ext uri="{FF2B5EF4-FFF2-40B4-BE49-F238E27FC236}">
                    <a16:creationId xmlns:a16="http://schemas.microsoft.com/office/drawing/2014/main" id="{DB86EE79-DB4C-9011-087E-FA2BF2A84B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316846" y="764867"/>
                <a:ext cx="1455093" cy="1455093"/>
              </a:xfrm>
              <a:prstGeom prst="rect">
                <a:avLst/>
              </a:prstGeom>
            </p:spPr>
          </p:pic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5BA707D7-9EF0-9640-98EC-5F6878C10ACE}"/>
                  </a:ext>
                </a:extLst>
              </p:cNvPr>
              <p:cNvSpPr/>
              <p:nvPr/>
            </p:nvSpPr>
            <p:spPr>
              <a:xfrm>
                <a:off x="1725168" y="1584796"/>
                <a:ext cx="658366" cy="347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5774C9F3-4065-45AB-C252-2017E25427B1}"/>
                </a:ext>
              </a:extLst>
            </p:cNvPr>
            <p:cNvSpPr txBox="1"/>
            <p:nvPr/>
          </p:nvSpPr>
          <p:spPr>
            <a:xfrm>
              <a:off x="1495144" y="1446352"/>
              <a:ext cx="1118412" cy="543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04316A"/>
                  </a:solidFill>
                </a:rPr>
                <a:t>SE</a:t>
              </a:r>
              <a:r>
                <a:rPr lang="de-DE" sz="2400" baseline="-25000" dirty="0">
                  <a:solidFill>
                    <a:srgbClr val="04316A"/>
                  </a:solidFill>
                </a:rPr>
                <a:t>1</a:t>
              </a:r>
              <a:endParaRPr lang="de-DE" dirty="0">
                <a:solidFill>
                  <a:srgbClr val="04316A"/>
                </a:solidFill>
              </a:endParaRPr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A8FAF848-70E2-E813-26CD-F7E839792BAD}"/>
              </a:ext>
            </a:extLst>
          </p:cNvPr>
          <p:cNvGrpSpPr/>
          <p:nvPr/>
        </p:nvGrpSpPr>
        <p:grpSpPr>
          <a:xfrm>
            <a:off x="5906867" y="1522050"/>
            <a:ext cx="1228235" cy="1236991"/>
            <a:chOff x="1316846" y="764867"/>
            <a:chExt cx="1455093" cy="1455093"/>
          </a:xfrm>
        </p:grpSpPr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E1433AA5-8C4E-4A8C-912F-C0F75CB217B9}"/>
                </a:ext>
              </a:extLst>
            </p:cNvPr>
            <p:cNvGrpSpPr/>
            <p:nvPr/>
          </p:nvGrpSpPr>
          <p:grpSpPr>
            <a:xfrm>
              <a:off x="1316846" y="764867"/>
              <a:ext cx="1455093" cy="1455093"/>
              <a:chOff x="1316846" y="764867"/>
              <a:chExt cx="1455093" cy="1455093"/>
            </a:xfrm>
          </p:grpSpPr>
          <p:pic>
            <p:nvPicPr>
              <p:cNvPr id="48" name="Grafik 47" descr="Sperren Silhouette">
                <a:extLst>
                  <a:ext uri="{FF2B5EF4-FFF2-40B4-BE49-F238E27FC236}">
                    <a16:creationId xmlns:a16="http://schemas.microsoft.com/office/drawing/2014/main" id="{ED70BE89-B41E-DFE7-F21C-BD7A8F17CC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316846" y="764867"/>
                <a:ext cx="1455093" cy="1455093"/>
              </a:xfrm>
              <a:prstGeom prst="rect">
                <a:avLst/>
              </a:prstGeom>
            </p:spPr>
          </p:pic>
          <p:sp>
            <p:nvSpPr>
              <p:cNvPr id="49" name="Rechteck 48">
                <a:extLst>
                  <a:ext uri="{FF2B5EF4-FFF2-40B4-BE49-F238E27FC236}">
                    <a16:creationId xmlns:a16="http://schemas.microsoft.com/office/drawing/2014/main" id="{15EC82E1-485B-0F44-D39C-34DAD50F33C4}"/>
                  </a:ext>
                </a:extLst>
              </p:cNvPr>
              <p:cNvSpPr/>
              <p:nvPr/>
            </p:nvSpPr>
            <p:spPr>
              <a:xfrm>
                <a:off x="1716336" y="1585587"/>
                <a:ext cx="711717" cy="3953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51F35AA1-64F0-ED49-4385-44B777E352FC}"/>
                </a:ext>
              </a:extLst>
            </p:cNvPr>
            <p:cNvSpPr txBox="1"/>
            <p:nvPr/>
          </p:nvSpPr>
          <p:spPr>
            <a:xfrm>
              <a:off x="1512988" y="1420233"/>
              <a:ext cx="1118414" cy="543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7030A0"/>
                  </a:solidFill>
                </a:rPr>
                <a:t>SE‘</a:t>
              </a:r>
              <a:r>
                <a:rPr lang="de-DE" sz="2400" baseline="-25000" dirty="0">
                  <a:solidFill>
                    <a:srgbClr val="7030A0"/>
                  </a:solidFill>
                </a:rPr>
                <a:t>2</a:t>
              </a:r>
              <a:endParaRPr lang="de-DE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9983A9DE-EEE9-A049-5D68-B04C55AD69E6}"/>
              </a:ext>
            </a:extLst>
          </p:cNvPr>
          <p:cNvGrpSpPr/>
          <p:nvPr/>
        </p:nvGrpSpPr>
        <p:grpSpPr>
          <a:xfrm>
            <a:off x="5906865" y="4489054"/>
            <a:ext cx="1228235" cy="1236991"/>
            <a:chOff x="1316846" y="764867"/>
            <a:chExt cx="1455093" cy="1455093"/>
          </a:xfrm>
        </p:grpSpPr>
        <p:grpSp>
          <p:nvGrpSpPr>
            <p:cNvPr id="51" name="Gruppieren 50">
              <a:extLst>
                <a:ext uri="{FF2B5EF4-FFF2-40B4-BE49-F238E27FC236}">
                  <a16:creationId xmlns:a16="http://schemas.microsoft.com/office/drawing/2014/main" id="{AF211C72-B85C-0BCB-D3F1-7C276EC81178}"/>
                </a:ext>
              </a:extLst>
            </p:cNvPr>
            <p:cNvGrpSpPr/>
            <p:nvPr/>
          </p:nvGrpSpPr>
          <p:grpSpPr>
            <a:xfrm>
              <a:off x="1316846" y="764867"/>
              <a:ext cx="1455093" cy="1455093"/>
              <a:chOff x="1316846" y="764867"/>
              <a:chExt cx="1455093" cy="1455093"/>
            </a:xfrm>
          </p:grpSpPr>
          <p:pic>
            <p:nvPicPr>
              <p:cNvPr id="53" name="Grafik 52" descr="Sperren Silhouette">
                <a:extLst>
                  <a:ext uri="{FF2B5EF4-FFF2-40B4-BE49-F238E27FC236}">
                    <a16:creationId xmlns:a16="http://schemas.microsoft.com/office/drawing/2014/main" id="{F56DEA4B-852F-0E32-9184-4E64894274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316846" y="764867"/>
                <a:ext cx="1455093" cy="1455093"/>
              </a:xfrm>
              <a:prstGeom prst="rect">
                <a:avLst/>
              </a:prstGeom>
            </p:spPr>
          </p:pic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9BC49B2E-510F-466C-9728-74CB5B77030A}"/>
                  </a:ext>
                </a:extLst>
              </p:cNvPr>
              <p:cNvSpPr/>
              <p:nvPr/>
            </p:nvSpPr>
            <p:spPr>
              <a:xfrm>
                <a:off x="1725168" y="1584796"/>
                <a:ext cx="702888" cy="4032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C7C0B419-D0D7-0244-3F3E-BA2A03C83830}"/>
                </a:ext>
              </a:extLst>
            </p:cNvPr>
            <p:cNvSpPr txBox="1"/>
            <p:nvPr/>
          </p:nvSpPr>
          <p:spPr>
            <a:xfrm>
              <a:off x="1564255" y="1444937"/>
              <a:ext cx="1000102" cy="543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04316A"/>
                  </a:solidFill>
                </a:rPr>
                <a:t>SE</a:t>
              </a:r>
              <a:r>
                <a:rPr lang="de-DE" sz="2400" baseline="-25000" dirty="0">
                  <a:solidFill>
                    <a:srgbClr val="04316A"/>
                  </a:solidFill>
                </a:rPr>
                <a:t>3</a:t>
              </a:r>
              <a:endParaRPr lang="de-DE" dirty="0">
                <a:solidFill>
                  <a:srgbClr val="04316A"/>
                </a:solidFill>
              </a:endParaRPr>
            </a:p>
          </p:txBody>
        </p:sp>
      </p:grp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AD94DF6-EB11-41B7-7AF4-1B64D68F09D9}"/>
              </a:ext>
            </a:extLst>
          </p:cNvPr>
          <p:cNvCxnSpPr>
            <a:cxnSpLocks/>
          </p:cNvCxnSpPr>
          <p:nvPr/>
        </p:nvCxnSpPr>
        <p:spPr>
          <a:xfrm flipV="1">
            <a:off x="4680460" y="2140545"/>
            <a:ext cx="1310856" cy="949200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0977964E-6019-D99E-B479-E6F1D757F2FE}"/>
              </a:ext>
            </a:extLst>
          </p:cNvPr>
          <p:cNvCxnSpPr>
            <a:cxnSpLocks/>
          </p:cNvCxnSpPr>
          <p:nvPr/>
        </p:nvCxnSpPr>
        <p:spPr>
          <a:xfrm flipV="1">
            <a:off x="6529388" y="2759041"/>
            <a:ext cx="0" cy="1667561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07E7A0D8-1282-2D2F-F407-24712C067EDF}"/>
              </a:ext>
            </a:extLst>
          </p:cNvPr>
          <p:cNvCxnSpPr>
            <a:cxnSpLocks/>
          </p:cNvCxnSpPr>
          <p:nvPr/>
        </p:nvCxnSpPr>
        <p:spPr>
          <a:xfrm>
            <a:off x="4688867" y="4389188"/>
            <a:ext cx="1217996" cy="886748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702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3. Juli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 dirty="0"/>
              <a:t>Technische Fakultät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066" y="754104"/>
            <a:ext cx="2013868" cy="332399"/>
          </a:xfrm>
        </p:spPr>
        <p:txBody>
          <a:bodyPr/>
          <a:lstStyle/>
          <a:p>
            <a:pPr algn="ctr"/>
            <a:r>
              <a:rPr lang="de-DE" sz="2400" b="1" dirty="0"/>
              <a:t>Narrator-Pro</a:t>
            </a:r>
          </a:p>
        </p:txBody>
      </p:sp>
      <p:pic>
        <p:nvPicPr>
          <p:cNvPr id="11" name="Grafik 10" descr="Augenscan Silhouette">
            <a:extLst>
              <a:ext uri="{FF2B5EF4-FFF2-40B4-BE49-F238E27FC236}">
                <a16:creationId xmlns:a16="http://schemas.microsoft.com/office/drawing/2014/main" id="{874AB47E-068A-1E09-7262-C34E10D92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1017" y="0"/>
            <a:ext cx="849966" cy="849966"/>
          </a:xfrm>
          <a:prstGeom prst="rect">
            <a:avLst/>
          </a:prstGeom>
        </p:spPr>
      </p:pic>
      <p:sp>
        <p:nvSpPr>
          <p:cNvPr id="2" name="Titel 5">
            <a:extLst>
              <a:ext uri="{FF2B5EF4-FFF2-40B4-BE49-F238E27FC236}">
                <a16:creationId xmlns:a16="http://schemas.microsoft.com/office/drawing/2014/main" id="{696A4AFA-FF11-3474-1CE9-C1C0FDF1CD89}"/>
              </a:ext>
            </a:extLst>
          </p:cNvPr>
          <p:cNvSpPr txBox="1">
            <a:spLocks/>
          </p:cNvSpPr>
          <p:nvPr/>
        </p:nvSpPr>
        <p:spPr>
          <a:xfrm>
            <a:off x="518317" y="521398"/>
            <a:ext cx="3561313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41E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2.1 </a:t>
            </a:r>
            <a:r>
              <a:rPr lang="en-US" dirty="0"/>
              <a:t>System Initialization</a:t>
            </a:r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1544F92-F987-9474-0F66-6675194F37C4}"/>
              </a:ext>
            </a:extLst>
          </p:cNvPr>
          <p:cNvGrpSpPr/>
          <p:nvPr/>
        </p:nvGrpSpPr>
        <p:grpSpPr>
          <a:xfrm>
            <a:off x="4977789" y="3171765"/>
            <a:ext cx="1228235" cy="1236991"/>
            <a:chOff x="1316846" y="764867"/>
            <a:chExt cx="1455093" cy="1455093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A7981529-ED24-80B3-2B11-44F60D4A48BC}"/>
                </a:ext>
              </a:extLst>
            </p:cNvPr>
            <p:cNvGrpSpPr/>
            <p:nvPr/>
          </p:nvGrpSpPr>
          <p:grpSpPr>
            <a:xfrm>
              <a:off x="1316846" y="764867"/>
              <a:ext cx="1455093" cy="1455093"/>
              <a:chOff x="1316846" y="764867"/>
              <a:chExt cx="1455093" cy="1455093"/>
            </a:xfrm>
          </p:grpSpPr>
          <p:pic>
            <p:nvPicPr>
              <p:cNvPr id="12" name="Grafik 11" descr="Sperren Silhouette">
                <a:extLst>
                  <a:ext uri="{FF2B5EF4-FFF2-40B4-BE49-F238E27FC236}">
                    <a16:creationId xmlns:a16="http://schemas.microsoft.com/office/drawing/2014/main" id="{ADC385B1-94E8-D893-8F67-A6AA0E167F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16846" y="764867"/>
                <a:ext cx="1455093" cy="1455093"/>
              </a:xfrm>
              <a:prstGeom prst="rect">
                <a:avLst/>
              </a:prstGeom>
            </p:spPr>
          </p:pic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D3612AEE-A4F9-1AB5-4549-81CD89C53EF9}"/>
                  </a:ext>
                </a:extLst>
              </p:cNvPr>
              <p:cNvSpPr/>
              <p:nvPr/>
            </p:nvSpPr>
            <p:spPr>
              <a:xfrm>
                <a:off x="1725168" y="1584796"/>
                <a:ext cx="658366" cy="347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93E6751B-6E2A-5BDD-1031-22814455906D}"/>
                </a:ext>
              </a:extLst>
            </p:cNvPr>
            <p:cNvSpPr txBox="1"/>
            <p:nvPr/>
          </p:nvSpPr>
          <p:spPr>
            <a:xfrm>
              <a:off x="1653523" y="1464577"/>
              <a:ext cx="781737" cy="543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04316A"/>
                  </a:solidFill>
                </a:rPr>
                <a:t>SE</a:t>
              </a:r>
              <a:endParaRPr lang="de-DE" dirty="0">
                <a:solidFill>
                  <a:srgbClr val="04316A"/>
                </a:solidFill>
              </a:endParaRP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A25256D3-EEBF-F17C-EF21-A496222551A6}"/>
              </a:ext>
            </a:extLst>
          </p:cNvPr>
          <p:cNvGrpSpPr/>
          <p:nvPr/>
        </p:nvGrpSpPr>
        <p:grpSpPr>
          <a:xfrm>
            <a:off x="6818312" y="1604070"/>
            <a:ext cx="1228235" cy="1236991"/>
            <a:chOff x="1316846" y="764867"/>
            <a:chExt cx="1455093" cy="1455093"/>
          </a:xfrm>
        </p:grpSpPr>
        <p:pic>
          <p:nvPicPr>
            <p:cNvPr id="27" name="Grafik 26" descr="Sperren Silhouette">
              <a:extLst>
                <a:ext uri="{FF2B5EF4-FFF2-40B4-BE49-F238E27FC236}">
                  <a16:creationId xmlns:a16="http://schemas.microsoft.com/office/drawing/2014/main" id="{EABFA5AA-4800-7F69-4A27-5AD1F1800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16846" y="764867"/>
              <a:ext cx="1455093" cy="1455093"/>
            </a:xfrm>
            <a:prstGeom prst="rect">
              <a:avLst/>
            </a:prstGeom>
          </p:spPr>
        </p:pic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6187C37F-E50F-41FA-4BC1-3111B1B2F668}"/>
                </a:ext>
              </a:extLst>
            </p:cNvPr>
            <p:cNvSpPr/>
            <p:nvPr/>
          </p:nvSpPr>
          <p:spPr>
            <a:xfrm>
              <a:off x="1725168" y="1584796"/>
              <a:ext cx="658366" cy="3476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6" name="Textfeld 25">
            <a:extLst>
              <a:ext uri="{FF2B5EF4-FFF2-40B4-BE49-F238E27FC236}">
                <a16:creationId xmlns:a16="http://schemas.microsoft.com/office/drawing/2014/main" id="{4515A9FA-144C-8E2E-4FC2-0AD523E37A49}"/>
              </a:ext>
            </a:extLst>
          </p:cNvPr>
          <p:cNvSpPr txBox="1"/>
          <p:nvPr/>
        </p:nvSpPr>
        <p:spPr>
          <a:xfrm>
            <a:off x="7102499" y="2198901"/>
            <a:ext cx="659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rgbClr val="04316A"/>
                </a:solidFill>
              </a:rPr>
              <a:t>SE</a:t>
            </a:r>
            <a:endParaRPr lang="de-DE" dirty="0">
              <a:solidFill>
                <a:srgbClr val="04316A"/>
              </a:solidFill>
            </a:endParaRP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C94436D2-A89D-F2ED-86A8-CA07C1C635CB}"/>
              </a:ext>
            </a:extLst>
          </p:cNvPr>
          <p:cNvGrpSpPr/>
          <p:nvPr/>
        </p:nvGrpSpPr>
        <p:grpSpPr>
          <a:xfrm>
            <a:off x="6818310" y="4571074"/>
            <a:ext cx="1228235" cy="1236991"/>
            <a:chOff x="1316846" y="764867"/>
            <a:chExt cx="1455093" cy="1455093"/>
          </a:xfrm>
        </p:grpSpPr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6A9DF060-7D93-5437-9BEC-0B542BD9DCBF}"/>
                </a:ext>
              </a:extLst>
            </p:cNvPr>
            <p:cNvGrpSpPr/>
            <p:nvPr/>
          </p:nvGrpSpPr>
          <p:grpSpPr>
            <a:xfrm>
              <a:off x="1316846" y="764867"/>
              <a:ext cx="1455093" cy="1455093"/>
              <a:chOff x="1316846" y="764867"/>
              <a:chExt cx="1455093" cy="1455093"/>
            </a:xfrm>
          </p:grpSpPr>
          <p:pic>
            <p:nvPicPr>
              <p:cNvPr id="32" name="Grafik 31" descr="Sperren Silhouette">
                <a:extLst>
                  <a:ext uri="{FF2B5EF4-FFF2-40B4-BE49-F238E27FC236}">
                    <a16:creationId xmlns:a16="http://schemas.microsoft.com/office/drawing/2014/main" id="{2935694B-34A3-2485-4501-5F74760044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16846" y="764867"/>
                <a:ext cx="1455093" cy="1455093"/>
              </a:xfrm>
              <a:prstGeom prst="rect">
                <a:avLst/>
              </a:prstGeom>
            </p:spPr>
          </p:pic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4690F5EB-EC0B-2891-8F29-8A8B429461A9}"/>
                  </a:ext>
                </a:extLst>
              </p:cNvPr>
              <p:cNvSpPr/>
              <p:nvPr/>
            </p:nvSpPr>
            <p:spPr>
              <a:xfrm>
                <a:off x="1725168" y="1584796"/>
                <a:ext cx="658366" cy="347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66AB6478-8FB0-8EE1-F3C9-F12030A2C812}"/>
                </a:ext>
              </a:extLst>
            </p:cNvPr>
            <p:cNvSpPr txBox="1"/>
            <p:nvPr/>
          </p:nvSpPr>
          <p:spPr>
            <a:xfrm>
              <a:off x="1653523" y="1464577"/>
              <a:ext cx="781737" cy="543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04316A"/>
                  </a:solidFill>
                </a:rPr>
                <a:t>SE</a:t>
              </a:r>
              <a:endParaRPr lang="de-DE" dirty="0">
                <a:solidFill>
                  <a:srgbClr val="04316A"/>
                </a:solidFill>
              </a:endParaRPr>
            </a:p>
          </p:txBody>
        </p:sp>
      </p:grp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CCEF4C80-B9A3-72E2-BEC4-248CA607F877}"/>
              </a:ext>
            </a:extLst>
          </p:cNvPr>
          <p:cNvCxnSpPr/>
          <p:nvPr/>
        </p:nvCxnSpPr>
        <p:spPr>
          <a:xfrm flipV="1">
            <a:off x="5591905" y="2222565"/>
            <a:ext cx="1310856" cy="949200"/>
          </a:xfrm>
          <a:prstGeom prst="straightConnector1">
            <a:avLst/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B6DEADBA-E999-8091-5A7B-02340C15D8A4}"/>
              </a:ext>
            </a:extLst>
          </p:cNvPr>
          <p:cNvCxnSpPr>
            <a:cxnSpLocks/>
          </p:cNvCxnSpPr>
          <p:nvPr/>
        </p:nvCxnSpPr>
        <p:spPr>
          <a:xfrm flipV="1">
            <a:off x="7440833" y="3171765"/>
            <a:ext cx="0" cy="1336857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9FD38D3B-8AC4-11EF-B611-EA609053AAD4}"/>
              </a:ext>
            </a:extLst>
          </p:cNvPr>
          <p:cNvCxnSpPr>
            <a:cxnSpLocks/>
          </p:cNvCxnSpPr>
          <p:nvPr/>
        </p:nvCxnSpPr>
        <p:spPr>
          <a:xfrm>
            <a:off x="5600312" y="4720281"/>
            <a:ext cx="1217996" cy="637675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125834A6-B623-BDFD-011F-6A51170B2C19}"/>
              </a:ext>
            </a:extLst>
          </p:cNvPr>
          <p:cNvSpPr txBox="1"/>
          <p:nvPr/>
        </p:nvSpPr>
        <p:spPr>
          <a:xfrm>
            <a:off x="4687446" y="4315152"/>
            <a:ext cx="1808917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State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Enclave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E6A2E62-4A02-AC1B-3AD8-D07BEBC7A584}"/>
              </a:ext>
            </a:extLst>
          </p:cNvPr>
          <p:cNvSpPr txBox="1"/>
          <p:nvPr/>
        </p:nvSpPr>
        <p:spPr>
          <a:xfrm>
            <a:off x="518316" y="1799341"/>
            <a:ext cx="4169130" cy="15240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</a:pPr>
            <a:r>
              <a:rPr lang="de-DE" sz="1600" dirty="0" err="1">
                <a:solidFill>
                  <a:prstClr val="black"/>
                </a:solidFill>
                <a:latin typeface="Arial"/>
              </a:rPr>
              <a:t>Establish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connection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to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leader</a:t>
            </a:r>
            <a:endParaRPr lang="de-DE" sz="1600" dirty="0">
              <a:solidFill>
                <a:prstClr val="black"/>
              </a:solidFill>
              <a:latin typeface="Arial"/>
            </a:endParaRPr>
          </a:p>
          <a:p>
            <a: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</a:pPr>
            <a:r>
              <a:rPr lang="de-DE" sz="1600" dirty="0" err="1">
                <a:solidFill>
                  <a:prstClr val="black"/>
                </a:solidFill>
                <a:latin typeface="Arial"/>
              </a:rPr>
              <a:t>Receivs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session-key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to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group</a:t>
            </a:r>
            <a:endParaRPr lang="de-DE" sz="1600" dirty="0">
              <a:solidFill>
                <a:prstClr val="black"/>
              </a:solidFill>
              <a:latin typeface="Arial"/>
            </a:endParaRPr>
          </a:p>
          <a:p>
            <a:pPr marL="342900" indent="-342900">
              <a:lnSpc>
                <a:spcPct val="110000"/>
              </a:lnSpc>
              <a:spcAft>
                <a:spcPts val="1200"/>
              </a:spcAft>
              <a:buFont typeface="+mj-lt"/>
              <a:buAutoNum type="arabicPeriod"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Inizialise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through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blockchain</a:t>
            </a:r>
            <a:r>
              <a:rPr lang="de-DE" sz="1600" dirty="0">
                <a:solidFill>
                  <a:schemeClr val="accent6"/>
                </a:solidFill>
              </a:rPr>
              <a:t>, </a:t>
            </a:r>
            <a:r>
              <a:rPr lang="de-DE" sz="1600" dirty="0" err="1">
                <a:solidFill>
                  <a:schemeClr val="accent6"/>
                </a:solidFill>
              </a:rPr>
              <a:t>read</a:t>
            </a:r>
            <a:r>
              <a:rPr lang="de-DE" sz="1600" dirty="0">
                <a:solidFill>
                  <a:schemeClr val="accent6"/>
                </a:solidFill>
              </a:rPr>
              <a:t>(</a:t>
            </a:r>
            <a:r>
              <a:rPr lang="de-DE" sz="1600" dirty="0" err="1">
                <a:solidFill>
                  <a:schemeClr val="accent6"/>
                </a:solidFill>
              </a:rPr>
              <a:t>key</a:t>
            </a:r>
            <a:r>
              <a:rPr lang="de-DE" sz="1600" dirty="0">
                <a:solidFill>
                  <a:schemeClr val="accent6"/>
                </a:solidFill>
              </a:rPr>
              <a:t>)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/>
            </a:endParaRPr>
          </a:p>
          <a:p>
            <a:pPr marL="342900" indent="-342900">
              <a:lnSpc>
                <a:spcPct val="110000"/>
              </a:lnSpc>
              <a:spcAft>
                <a:spcPts val="1200"/>
              </a:spcAft>
              <a:buFont typeface="+mj-lt"/>
              <a:buAutoNum type="arabicPeriod"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writeCall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(&lt;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key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value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0267BC5A-04B4-964C-2BAA-2B02B1FF255A}"/>
              </a:ext>
            </a:extLst>
          </p:cNvPr>
          <p:cNvSpPr txBox="1"/>
          <p:nvPr/>
        </p:nvSpPr>
        <p:spPr>
          <a:xfrm>
            <a:off x="6776998" y="2749943"/>
            <a:ext cx="1310855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Leader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8492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3. Juli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 dirty="0"/>
              <a:t>Technische Fakultät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066" y="754104"/>
            <a:ext cx="2013868" cy="332399"/>
          </a:xfrm>
        </p:spPr>
        <p:txBody>
          <a:bodyPr/>
          <a:lstStyle/>
          <a:p>
            <a:pPr algn="ctr"/>
            <a:r>
              <a:rPr lang="de-DE" sz="2400" b="1" dirty="0"/>
              <a:t>Narrator-Pro</a:t>
            </a:r>
          </a:p>
        </p:txBody>
      </p:sp>
      <p:pic>
        <p:nvPicPr>
          <p:cNvPr id="11" name="Grafik 10" descr="Augenscan Silhouette">
            <a:extLst>
              <a:ext uri="{FF2B5EF4-FFF2-40B4-BE49-F238E27FC236}">
                <a16:creationId xmlns:a16="http://schemas.microsoft.com/office/drawing/2014/main" id="{874AB47E-068A-1E09-7262-C34E10D92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1017" y="0"/>
            <a:ext cx="849966" cy="849966"/>
          </a:xfrm>
          <a:prstGeom prst="rect">
            <a:avLst/>
          </a:prstGeom>
        </p:spPr>
      </p:pic>
      <p:sp>
        <p:nvSpPr>
          <p:cNvPr id="2" name="Titel 5">
            <a:extLst>
              <a:ext uri="{FF2B5EF4-FFF2-40B4-BE49-F238E27FC236}">
                <a16:creationId xmlns:a16="http://schemas.microsoft.com/office/drawing/2014/main" id="{696A4AFA-FF11-3474-1CE9-C1C0FDF1CD89}"/>
              </a:ext>
            </a:extLst>
          </p:cNvPr>
          <p:cNvSpPr txBox="1">
            <a:spLocks/>
          </p:cNvSpPr>
          <p:nvPr/>
        </p:nvSpPr>
        <p:spPr>
          <a:xfrm>
            <a:off x="518317" y="521398"/>
            <a:ext cx="3561313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41E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2.1 </a:t>
            </a:r>
            <a:r>
              <a:rPr lang="en-US" dirty="0"/>
              <a:t>System Initialization</a:t>
            </a:r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1544F92-F987-9474-0F66-6675194F37C4}"/>
              </a:ext>
            </a:extLst>
          </p:cNvPr>
          <p:cNvGrpSpPr/>
          <p:nvPr/>
        </p:nvGrpSpPr>
        <p:grpSpPr>
          <a:xfrm>
            <a:off x="5265394" y="1554127"/>
            <a:ext cx="1228235" cy="1236991"/>
            <a:chOff x="1316846" y="764867"/>
            <a:chExt cx="1455093" cy="1455093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A7981529-ED24-80B3-2B11-44F60D4A48BC}"/>
                </a:ext>
              </a:extLst>
            </p:cNvPr>
            <p:cNvGrpSpPr/>
            <p:nvPr/>
          </p:nvGrpSpPr>
          <p:grpSpPr>
            <a:xfrm>
              <a:off x="1316846" y="764867"/>
              <a:ext cx="1455093" cy="1455093"/>
              <a:chOff x="1316846" y="764867"/>
              <a:chExt cx="1455093" cy="1455093"/>
            </a:xfrm>
          </p:grpSpPr>
          <p:pic>
            <p:nvPicPr>
              <p:cNvPr id="12" name="Grafik 11" descr="Sperren Silhouette">
                <a:extLst>
                  <a:ext uri="{FF2B5EF4-FFF2-40B4-BE49-F238E27FC236}">
                    <a16:creationId xmlns:a16="http://schemas.microsoft.com/office/drawing/2014/main" id="{ADC385B1-94E8-D893-8F67-A6AA0E167F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16846" y="764867"/>
                <a:ext cx="1455093" cy="1455093"/>
              </a:xfrm>
              <a:prstGeom prst="rect">
                <a:avLst/>
              </a:prstGeom>
            </p:spPr>
          </p:pic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D3612AEE-A4F9-1AB5-4549-81CD89C53EF9}"/>
                  </a:ext>
                </a:extLst>
              </p:cNvPr>
              <p:cNvSpPr/>
              <p:nvPr/>
            </p:nvSpPr>
            <p:spPr>
              <a:xfrm>
                <a:off x="1725168" y="1584796"/>
                <a:ext cx="658366" cy="347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93E6751B-6E2A-5BDD-1031-22814455906D}"/>
                </a:ext>
              </a:extLst>
            </p:cNvPr>
            <p:cNvSpPr txBox="1"/>
            <p:nvPr/>
          </p:nvSpPr>
          <p:spPr>
            <a:xfrm>
              <a:off x="1653523" y="1464577"/>
              <a:ext cx="781737" cy="543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04316A"/>
                  </a:solidFill>
                </a:rPr>
                <a:t>SE</a:t>
              </a:r>
              <a:endParaRPr lang="de-DE" dirty="0">
                <a:solidFill>
                  <a:srgbClr val="04316A"/>
                </a:solidFill>
              </a:endParaRPr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8D62A7E6-3197-B25A-9D03-F2517F20C159}"/>
              </a:ext>
            </a:extLst>
          </p:cNvPr>
          <p:cNvSpPr txBox="1"/>
          <p:nvPr/>
        </p:nvSpPr>
        <p:spPr>
          <a:xfrm>
            <a:off x="518316" y="1799341"/>
            <a:ext cx="4053684" cy="15240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</a:pPr>
            <a:r>
              <a:rPr lang="de-DE" sz="1600" dirty="0" err="1">
                <a:solidFill>
                  <a:prstClr val="black"/>
                </a:solidFill>
                <a:latin typeface="Arial"/>
              </a:rPr>
              <a:t>Establish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connection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to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leader</a:t>
            </a:r>
            <a:endParaRPr lang="de-DE" sz="1600" dirty="0">
              <a:solidFill>
                <a:prstClr val="black"/>
              </a:solidFill>
              <a:latin typeface="Arial"/>
            </a:endParaRPr>
          </a:p>
          <a:p>
            <a:pPr marL="342900" indent="-342900">
              <a:lnSpc>
                <a:spcPct val="11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de-DE" sz="1600" dirty="0" err="1">
                <a:solidFill>
                  <a:prstClr val="black"/>
                </a:solidFill>
                <a:latin typeface="Arial"/>
              </a:rPr>
              <a:t>Receivs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session-key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to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group</a:t>
            </a:r>
            <a:endParaRPr lang="de-DE" sz="1600" dirty="0">
              <a:solidFill>
                <a:prstClr val="black"/>
              </a:solidFill>
              <a:latin typeface="Arial"/>
            </a:endParaRPr>
          </a:p>
          <a:p>
            <a: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Inizialise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through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blockchain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indent="-342900">
              <a:lnSpc>
                <a:spcPct val="110000"/>
              </a:lnSpc>
              <a:spcAft>
                <a:spcPts val="1200"/>
              </a:spcAft>
              <a:buFont typeface="+mj-lt"/>
              <a:buAutoNum type="arabicPeriod"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writeCall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(&lt;ID,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value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521461B2-2E44-15DB-5563-466A64D4F8D5}"/>
              </a:ext>
            </a:extLst>
          </p:cNvPr>
          <p:cNvGrpSpPr/>
          <p:nvPr/>
        </p:nvGrpSpPr>
        <p:grpSpPr>
          <a:xfrm>
            <a:off x="5292748" y="4386745"/>
            <a:ext cx="1173529" cy="1435191"/>
            <a:chOff x="1254570" y="3905413"/>
            <a:chExt cx="1562160" cy="1852324"/>
          </a:xfrm>
        </p:grpSpPr>
        <p:pic>
          <p:nvPicPr>
            <p:cNvPr id="15" name="Grafik 14" descr="Blockchain mit einfarbiger Füllung">
              <a:extLst>
                <a:ext uri="{FF2B5EF4-FFF2-40B4-BE49-F238E27FC236}">
                  <a16:creationId xmlns:a16="http://schemas.microsoft.com/office/drawing/2014/main" id="{3FC8DE58-E8F5-F4DA-01C4-7147D4179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36694" y="3905413"/>
              <a:ext cx="1455093" cy="1455093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29DDAAC9-2D50-8097-3BAB-650FB14E28A1}"/>
                </a:ext>
              </a:extLst>
            </p:cNvPr>
            <p:cNvSpPr txBox="1"/>
            <p:nvPr/>
          </p:nvSpPr>
          <p:spPr>
            <a:xfrm>
              <a:off x="1254570" y="5360506"/>
              <a:ext cx="1562160" cy="397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Blockchain</a:t>
              </a:r>
              <a:endParaRPr lang="de-DE" sz="1100" dirty="0"/>
            </a:p>
          </p:txBody>
        </p:sp>
      </p:grp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16A62547-6363-9878-A7DD-A3C8877845C6}"/>
              </a:ext>
            </a:extLst>
          </p:cNvPr>
          <p:cNvCxnSpPr>
            <a:cxnSpLocks/>
          </p:cNvCxnSpPr>
          <p:nvPr/>
        </p:nvCxnSpPr>
        <p:spPr>
          <a:xfrm>
            <a:off x="5879512" y="2791118"/>
            <a:ext cx="0" cy="1472769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089A4393-FA2B-2086-1635-F99A1118E4D4}"/>
              </a:ext>
            </a:extLst>
          </p:cNvPr>
          <p:cNvSpPr txBox="1"/>
          <p:nvPr/>
        </p:nvSpPr>
        <p:spPr>
          <a:xfrm>
            <a:off x="6193133" y="3346319"/>
            <a:ext cx="1642913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1600" dirty="0" err="1">
                <a:solidFill>
                  <a:prstClr val="black"/>
                </a:solidFill>
                <a:latin typeface="Arial"/>
              </a:rPr>
              <a:t>readCall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(ID)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2978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3. Juli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 dirty="0"/>
              <a:t>Technische Fakultät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066" y="754104"/>
            <a:ext cx="2013868" cy="332399"/>
          </a:xfrm>
        </p:spPr>
        <p:txBody>
          <a:bodyPr/>
          <a:lstStyle/>
          <a:p>
            <a:pPr algn="ctr"/>
            <a:r>
              <a:rPr lang="de-DE" sz="2400" b="1" dirty="0"/>
              <a:t>Narrator-Pro</a:t>
            </a:r>
          </a:p>
        </p:txBody>
      </p:sp>
      <p:pic>
        <p:nvPicPr>
          <p:cNvPr id="11" name="Grafik 10" descr="Augenscan Silhouette">
            <a:extLst>
              <a:ext uri="{FF2B5EF4-FFF2-40B4-BE49-F238E27FC236}">
                <a16:creationId xmlns:a16="http://schemas.microsoft.com/office/drawing/2014/main" id="{874AB47E-068A-1E09-7262-C34E10D92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1017" y="0"/>
            <a:ext cx="849966" cy="849966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1544F92-F987-9474-0F66-6675194F37C4}"/>
              </a:ext>
            </a:extLst>
          </p:cNvPr>
          <p:cNvGrpSpPr/>
          <p:nvPr/>
        </p:nvGrpSpPr>
        <p:grpSpPr>
          <a:xfrm>
            <a:off x="5265394" y="1554127"/>
            <a:ext cx="1228235" cy="1236991"/>
            <a:chOff x="1316846" y="764867"/>
            <a:chExt cx="1455093" cy="1455093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A7981529-ED24-80B3-2B11-44F60D4A48BC}"/>
                </a:ext>
              </a:extLst>
            </p:cNvPr>
            <p:cNvGrpSpPr/>
            <p:nvPr/>
          </p:nvGrpSpPr>
          <p:grpSpPr>
            <a:xfrm>
              <a:off x="1316846" y="764867"/>
              <a:ext cx="1455093" cy="1455093"/>
              <a:chOff x="1316846" y="764867"/>
              <a:chExt cx="1455093" cy="1455093"/>
            </a:xfrm>
          </p:grpSpPr>
          <p:pic>
            <p:nvPicPr>
              <p:cNvPr id="12" name="Grafik 11" descr="Sperren Silhouette">
                <a:extLst>
                  <a:ext uri="{FF2B5EF4-FFF2-40B4-BE49-F238E27FC236}">
                    <a16:creationId xmlns:a16="http://schemas.microsoft.com/office/drawing/2014/main" id="{ADC385B1-94E8-D893-8F67-A6AA0E167F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16846" y="764867"/>
                <a:ext cx="1455093" cy="1455093"/>
              </a:xfrm>
              <a:prstGeom prst="rect">
                <a:avLst/>
              </a:prstGeom>
            </p:spPr>
          </p:pic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D3612AEE-A4F9-1AB5-4549-81CD89C53EF9}"/>
                  </a:ext>
                </a:extLst>
              </p:cNvPr>
              <p:cNvSpPr/>
              <p:nvPr/>
            </p:nvSpPr>
            <p:spPr>
              <a:xfrm>
                <a:off x="1725168" y="1584796"/>
                <a:ext cx="658366" cy="347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93E6751B-6E2A-5BDD-1031-22814455906D}"/>
                </a:ext>
              </a:extLst>
            </p:cNvPr>
            <p:cNvSpPr txBox="1"/>
            <p:nvPr/>
          </p:nvSpPr>
          <p:spPr>
            <a:xfrm>
              <a:off x="1653523" y="1464577"/>
              <a:ext cx="781737" cy="543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04316A"/>
                  </a:solidFill>
                </a:rPr>
                <a:t>SE</a:t>
              </a:r>
              <a:endParaRPr lang="de-DE" dirty="0">
                <a:solidFill>
                  <a:srgbClr val="04316A"/>
                </a:solidFill>
              </a:endParaRPr>
            </a:p>
          </p:txBody>
        </p:sp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7E6A2E62-4A02-AC1B-3AD8-D07BEBC7A584}"/>
              </a:ext>
            </a:extLst>
          </p:cNvPr>
          <p:cNvSpPr txBox="1"/>
          <p:nvPr/>
        </p:nvSpPr>
        <p:spPr>
          <a:xfrm>
            <a:off x="518316" y="1799341"/>
            <a:ext cx="4053684" cy="15240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</a:pPr>
            <a:r>
              <a:rPr lang="de-DE" sz="1600" dirty="0" err="1">
                <a:solidFill>
                  <a:prstClr val="black"/>
                </a:solidFill>
                <a:latin typeface="Arial"/>
              </a:rPr>
              <a:t>Establish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connection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to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leader</a:t>
            </a:r>
            <a:endParaRPr lang="de-DE" sz="1600" dirty="0">
              <a:solidFill>
                <a:prstClr val="black"/>
              </a:solidFill>
              <a:latin typeface="Arial"/>
            </a:endParaRPr>
          </a:p>
          <a:p>
            <a:pPr marL="342900" indent="-342900">
              <a:lnSpc>
                <a:spcPct val="11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de-DE" sz="1600" dirty="0" err="1">
                <a:solidFill>
                  <a:prstClr val="black"/>
                </a:solidFill>
                <a:latin typeface="Arial"/>
              </a:rPr>
              <a:t>Receivs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session-key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to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group</a:t>
            </a:r>
            <a:endParaRPr lang="de-DE" sz="1600" dirty="0">
              <a:solidFill>
                <a:prstClr val="black"/>
              </a:solidFill>
              <a:latin typeface="Arial"/>
            </a:endParaRPr>
          </a:p>
          <a:p>
            <a: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Inizialise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through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blockchain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indent="-342900">
              <a:lnSpc>
                <a:spcPct val="110000"/>
              </a:lnSpc>
              <a:spcAft>
                <a:spcPts val="1200"/>
              </a:spcAft>
              <a:buFont typeface="+mj-lt"/>
              <a:buAutoNum type="arabicPeriod"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writeCall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(&lt;ID,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value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&gt;)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8B3DA1CF-DE29-0F76-7108-8342B53B7185}"/>
              </a:ext>
            </a:extLst>
          </p:cNvPr>
          <p:cNvGrpSpPr/>
          <p:nvPr/>
        </p:nvGrpSpPr>
        <p:grpSpPr>
          <a:xfrm>
            <a:off x="5292748" y="4386745"/>
            <a:ext cx="1173529" cy="1435191"/>
            <a:chOff x="1254570" y="3905413"/>
            <a:chExt cx="1562160" cy="1852324"/>
          </a:xfrm>
        </p:grpSpPr>
        <p:pic>
          <p:nvPicPr>
            <p:cNvPr id="15" name="Grafik 14" descr="Blockchain mit einfarbiger Füllung">
              <a:extLst>
                <a:ext uri="{FF2B5EF4-FFF2-40B4-BE49-F238E27FC236}">
                  <a16:creationId xmlns:a16="http://schemas.microsoft.com/office/drawing/2014/main" id="{6EA3888C-5618-9A6B-C24A-75BCCF7D0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36694" y="3905413"/>
              <a:ext cx="1455093" cy="1455093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FBBCCD0-E430-99CD-414E-010D83672ACC}"/>
                </a:ext>
              </a:extLst>
            </p:cNvPr>
            <p:cNvSpPr txBox="1"/>
            <p:nvPr/>
          </p:nvSpPr>
          <p:spPr>
            <a:xfrm>
              <a:off x="1254570" y="5360506"/>
              <a:ext cx="1562160" cy="397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Blockchain</a:t>
              </a:r>
              <a:endParaRPr lang="de-DE" sz="1100" dirty="0"/>
            </a:p>
          </p:txBody>
        </p:sp>
      </p:grp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4B1FF201-D9DF-1EB5-32DD-64667B3DB3FC}"/>
              </a:ext>
            </a:extLst>
          </p:cNvPr>
          <p:cNvCxnSpPr>
            <a:cxnSpLocks/>
          </p:cNvCxnSpPr>
          <p:nvPr/>
        </p:nvCxnSpPr>
        <p:spPr>
          <a:xfrm>
            <a:off x="5879512" y="2791118"/>
            <a:ext cx="0" cy="1472769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45CF4D32-4A0A-1911-56BB-1963EFA26192}"/>
              </a:ext>
            </a:extLst>
          </p:cNvPr>
          <p:cNvSpPr txBox="1"/>
          <p:nvPr/>
        </p:nvSpPr>
        <p:spPr>
          <a:xfrm>
            <a:off x="6193133" y="3346319"/>
            <a:ext cx="2185756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de-DE" sz="1600" dirty="0" err="1">
                <a:latin typeface="Arial"/>
              </a:rPr>
              <a:t>writeCall</a:t>
            </a:r>
            <a:r>
              <a:rPr lang="de-DE" sz="1600" dirty="0">
                <a:latin typeface="Arial"/>
              </a:rPr>
              <a:t>(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&lt;ID,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value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&gt;)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Titel 5">
            <a:extLst>
              <a:ext uri="{FF2B5EF4-FFF2-40B4-BE49-F238E27FC236}">
                <a16:creationId xmlns:a16="http://schemas.microsoft.com/office/drawing/2014/main" id="{A669D873-4879-9F6E-B203-682FBA357A9B}"/>
              </a:ext>
            </a:extLst>
          </p:cNvPr>
          <p:cNvSpPr txBox="1">
            <a:spLocks/>
          </p:cNvSpPr>
          <p:nvPr/>
        </p:nvSpPr>
        <p:spPr>
          <a:xfrm>
            <a:off x="518317" y="521398"/>
            <a:ext cx="3561313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41E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2.1 </a:t>
            </a:r>
            <a:r>
              <a:rPr lang="en-US" dirty="0"/>
              <a:t>System Initialization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51405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2. Juli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 dirty="0"/>
              <a:t>Technische Fakultät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066" y="754104"/>
            <a:ext cx="2013868" cy="332399"/>
          </a:xfrm>
        </p:spPr>
        <p:txBody>
          <a:bodyPr/>
          <a:lstStyle/>
          <a:p>
            <a:pPr algn="ctr"/>
            <a:r>
              <a:rPr lang="de-DE" sz="2400" b="1" dirty="0"/>
              <a:t>Narrator-Pro</a:t>
            </a:r>
          </a:p>
        </p:txBody>
      </p:sp>
      <p:pic>
        <p:nvPicPr>
          <p:cNvPr id="11" name="Grafik 10" descr="Augenscan Silhouette">
            <a:extLst>
              <a:ext uri="{FF2B5EF4-FFF2-40B4-BE49-F238E27FC236}">
                <a16:creationId xmlns:a16="http://schemas.microsoft.com/office/drawing/2014/main" id="{874AB47E-068A-1E09-7262-C34E10D92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1017" y="0"/>
            <a:ext cx="849966" cy="849966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1544F92-F987-9474-0F66-6675194F37C4}"/>
              </a:ext>
            </a:extLst>
          </p:cNvPr>
          <p:cNvGrpSpPr/>
          <p:nvPr/>
        </p:nvGrpSpPr>
        <p:grpSpPr>
          <a:xfrm>
            <a:off x="7263789" y="3375176"/>
            <a:ext cx="1228235" cy="1236991"/>
            <a:chOff x="1316846" y="764867"/>
            <a:chExt cx="1455093" cy="1455093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A7981529-ED24-80B3-2B11-44F60D4A48BC}"/>
                </a:ext>
              </a:extLst>
            </p:cNvPr>
            <p:cNvGrpSpPr/>
            <p:nvPr/>
          </p:nvGrpSpPr>
          <p:grpSpPr>
            <a:xfrm>
              <a:off x="1316846" y="764867"/>
              <a:ext cx="1455093" cy="1455093"/>
              <a:chOff x="1316846" y="764867"/>
              <a:chExt cx="1455093" cy="1455093"/>
            </a:xfrm>
          </p:grpSpPr>
          <p:pic>
            <p:nvPicPr>
              <p:cNvPr id="12" name="Grafik 11" descr="Sperren Silhouette">
                <a:extLst>
                  <a:ext uri="{FF2B5EF4-FFF2-40B4-BE49-F238E27FC236}">
                    <a16:creationId xmlns:a16="http://schemas.microsoft.com/office/drawing/2014/main" id="{ADC385B1-94E8-D893-8F67-A6AA0E167F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16846" y="764867"/>
                <a:ext cx="1455093" cy="1455093"/>
              </a:xfrm>
              <a:prstGeom prst="rect">
                <a:avLst/>
              </a:prstGeom>
            </p:spPr>
          </p:pic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D3612AEE-A4F9-1AB5-4549-81CD89C53EF9}"/>
                  </a:ext>
                </a:extLst>
              </p:cNvPr>
              <p:cNvSpPr/>
              <p:nvPr/>
            </p:nvSpPr>
            <p:spPr>
              <a:xfrm>
                <a:off x="1725168" y="1584796"/>
                <a:ext cx="658366" cy="347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93E6751B-6E2A-5BDD-1031-22814455906D}"/>
                </a:ext>
              </a:extLst>
            </p:cNvPr>
            <p:cNvSpPr txBox="1"/>
            <p:nvPr/>
          </p:nvSpPr>
          <p:spPr>
            <a:xfrm>
              <a:off x="1653523" y="1464577"/>
              <a:ext cx="781737" cy="543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04316A"/>
                  </a:solidFill>
                </a:rPr>
                <a:t>SE</a:t>
              </a:r>
              <a:endParaRPr lang="de-DE" dirty="0">
                <a:solidFill>
                  <a:srgbClr val="04316A"/>
                </a:solidFill>
              </a:endParaRP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1283361-DAF7-4262-A22B-6C8C22CB8418}"/>
              </a:ext>
            </a:extLst>
          </p:cNvPr>
          <p:cNvGrpSpPr/>
          <p:nvPr/>
        </p:nvGrpSpPr>
        <p:grpSpPr>
          <a:xfrm>
            <a:off x="3603455" y="3343739"/>
            <a:ext cx="1228235" cy="1252536"/>
            <a:chOff x="5903823" y="2865611"/>
            <a:chExt cx="914400" cy="914400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F5F0277E-8916-9AD3-CB13-03165C3A9980}"/>
                </a:ext>
              </a:extLst>
            </p:cNvPr>
            <p:cNvGrpSpPr/>
            <p:nvPr/>
          </p:nvGrpSpPr>
          <p:grpSpPr>
            <a:xfrm>
              <a:off x="5903823" y="2865611"/>
              <a:ext cx="914400" cy="914400"/>
              <a:chOff x="5903823" y="2865611"/>
              <a:chExt cx="914400" cy="914400"/>
            </a:xfrm>
          </p:grpSpPr>
          <p:pic>
            <p:nvPicPr>
              <p:cNvPr id="17" name="Grafik 16" descr="Sperren mit einfarbiger Füllung">
                <a:extLst>
                  <a:ext uri="{FF2B5EF4-FFF2-40B4-BE49-F238E27FC236}">
                    <a16:creationId xmlns:a16="http://schemas.microsoft.com/office/drawing/2014/main" id="{220DEADA-11BE-39A6-CC1E-044882861A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903823" y="28656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39065C6D-F5F7-B0FC-0FC6-A3CA4CA6DC1D}"/>
                  </a:ext>
                </a:extLst>
              </p:cNvPr>
              <p:cNvSpPr/>
              <p:nvPr/>
            </p:nvSpPr>
            <p:spPr>
              <a:xfrm>
                <a:off x="6122670" y="3341858"/>
                <a:ext cx="459101" cy="27573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1B5782D7-A6C0-26F3-9D47-7B41D628F87E}"/>
                </a:ext>
              </a:extLst>
            </p:cNvPr>
            <p:cNvSpPr txBox="1"/>
            <p:nvPr/>
          </p:nvSpPr>
          <p:spPr>
            <a:xfrm>
              <a:off x="6100305" y="3311210"/>
              <a:ext cx="521435" cy="337033"/>
            </a:xfrm>
            <a:prstGeom prst="rect">
              <a:avLst/>
            </a:prstGeom>
            <a:solidFill>
              <a:srgbClr val="04316A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chemeClr val="bg1"/>
                  </a:solidFill>
                </a:rPr>
                <a:t>AE</a:t>
              </a:r>
              <a:endParaRPr lang="de-DE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0" name="Grafik 19" descr="Benutzer Silhouette">
            <a:extLst>
              <a:ext uri="{FF2B5EF4-FFF2-40B4-BE49-F238E27FC236}">
                <a16:creationId xmlns:a16="http://schemas.microsoft.com/office/drawing/2014/main" id="{0E0C1A8A-6BD6-2D66-1F3F-F3F2808763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1841" y="3536472"/>
            <a:ext cx="914400" cy="914400"/>
          </a:xfrm>
          <a:prstGeom prst="rect">
            <a:avLst/>
          </a:prstGeom>
        </p:spPr>
      </p:pic>
      <p:pic>
        <p:nvPicPr>
          <p:cNvPr id="22" name="Grafik 21" descr="Übertragen mit einfarbiger Füllung">
            <a:extLst>
              <a:ext uri="{FF2B5EF4-FFF2-40B4-BE49-F238E27FC236}">
                <a16:creationId xmlns:a16="http://schemas.microsoft.com/office/drawing/2014/main" id="{97080B6A-BEEA-9042-964A-26365DD833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57378" y="3572860"/>
            <a:ext cx="914400" cy="914400"/>
          </a:xfrm>
          <a:prstGeom prst="rect">
            <a:avLst/>
          </a:prstGeom>
        </p:spPr>
      </p:pic>
      <p:pic>
        <p:nvPicPr>
          <p:cNvPr id="23" name="Grafik 22" descr="Übertragen mit einfarbiger Füllung">
            <a:extLst>
              <a:ext uri="{FF2B5EF4-FFF2-40B4-BE49-F238E27FC236}">
                <a16:creationId xmlns:a16="http://schemas.microsoft.com/office/drawing/2014/main" id="{DD7A1A11-8766-57BE-65CF-93EDBB2ED8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05228" y="3572860"/>
            <a:ext cx="914400" cy="914400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49700198-27D5-F832-CE90-CB57185828B4}"/>
              </a:ext>
            </a:extLst>
          </p:cNvPr>
          <p:cNvGrpSpPr/>
          <p:nvPr/>
        </p:nvGrpSpPr>
        <p:grpSpPr>
          <a:xfrm>
            <a:off x="9104312" y="1807481"/>
            <a:ext cx="1228235" cy="1236991"/>
            <a:chOff x="1316846" y="764867"/>
            <a:chExt cx="1455093" cy="1455093"/>
          </a:xfrm>
        </p:grpSpPr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A25256D3-EEBF-F17C-EF21-A496222551A6}"/>
                </a:ext>
              </a:extLst>
            </p:cNvPr>
            <p:cNvGrpSpPr/>
            <p:nvPr/>
          </p:nvGrpSpPr>
          <p:grpSpPr>
            <a:xfrm>
              <a:off x="1316846" y="764867"/>
              <a:ext cx="1455093" cy="1455093"/>
              <a:chOff x="1316846" y="764867"/>
              <a:chExt cx="1455093" cy="1455093"/>
            </a:xfrm>
          </p:grpSpPr>
          <p:pic>
            <p:nvPicPr>
              <p:cNvPr id="27" name="Grafik 26" descr="Sperren Silhouette">
                <a:extLst>
                  <a:ext uri="{FF2B5EF4-FFF2-40B4-BE49-F238E27FC236}">
                    <a16:creationId xmlns:a16="http://schemas.microsoft.com/office/drawing/2014/main" id="{EABFA5AA-4800-7F69-4A27-5AD1F18009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16846" y="764867"/>
                <a:ext cx="1455093" cy="1455093"/>
              </a:xfrm>
              <a:prstGeom prst="rect">
                <a:avLst/>
              </a:prstGeom>
            </p:spPr>
          </p:pic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6187C37F-E50F-41FA-4BC1-3111B1B2F668}"/>
                  </a:ext>
                </a:extLst>
              </p:cNvPr>
              <p:cNvSpPr/>
              <p:nvPr/>
            </p:nvSpPr>
            <p:spPr>
              <a:xfrm>
                <a:off x="1725168" y="1584796"/>
                <a:ext cx="658366" cy="347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4515A9FA-144C-8E2E-4FC2-0AD523E37A49}"/>
                </a:ext>
              </a:extLst>
            </p:cNvPr>
            <p:cNvSpPr txBox="1"/>
            <p:nvPr/>
          </p:nvSpPr>
          <p:spPr>
            <a:xfrm>
              <a:off x="1653523" y="1464577"/>
              <a:ext cx="781737" cy="543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04316A"/>
                  </a:solidFill>
                </a:rPr>
                <a:t>SE</a:t>
              </a:r>
              <a:endParaRPr lang="de-DE" dirty="0">
                <a:solidFill>
                  <a:srgbClr val="04316A"/>
                </a:solidFill>
              </a:endParaRP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C94436D2-A89D-F2ED-86A8-CA07C1C635CB}"/>
              </a:ext>
            </a:extLst>
          </p:cNvPr>
          <p:cNvGrpSpPr/>
          <p:nvPr/>
        </p:nvGrpSpPr>
        <p:grpSpPr>
          <a:xfrm>
            <a:off x="9104310" y="4774485"/>
            <a:ext cx="1228235" cy="1236991"/>
            <a:chOff x="1316846" y="764867"/>
            <a:chExt cx="1455093" cy="1455093"/>
          </a:xfrm>
        </p:grpSpPr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6A9DF060-7D93-5437-9BEC-0B542BD9DCBF}"/>
                </a:ext>
              </a:extLst>
            </p:cNvPr>
            <p:cNvGrpSpPr/>
            <p:nvPr/>
          </p:nvGrpSpPr>
          <p:grpSpPr>
            <a:xfrm>
              <a:off x="1316846" y="764867"/>
              <a:ext cx="1455093" cy="1455093"/>
              <a:chOff x="1316846" y="764867"/>
              <a:chExt cx="1455093" cy="1455093"/>
            </a:xfrm>
          </p:grpSpPr>
          <p:pic>
            <p:nvPicPr>
              <p:cNvPr id="32" name="Grafik 31" descr="Sperren Silhouette">
                <a:extLst>
                  <a:ext uri="{FF2B5EF4-FFF2-40B4-BE49-F238E27FC236}">
                    <a16:creationId xmlns:a16="http://schemas.microsoft.com/office/drawing/2014/main" id="{2935694B-34A3-2485-4501-5F74760044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16846" y="764867"/>
                <a:ext cx="1455093" cy="1455093"/>
              </a:xfrm>
              <a:prstGeom prst="rect">
                <a:avLst/>
              </a:prstGeom>
            </p:spPr>
          </p:pic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4690F5EB-EC0B-2891-8F29-8A8B429461A9}"/>
                  </a:ext>
                </a:extLst>
              </p:cNvPr>
              <p:cNvSpPr/>
              <p:nvPr/>
            </p:nvSpPr>
            <p:spPr>
              <a:xfrm>
                <a:off x="1725168" y="1584796"/>
                <a:ext cx="658366" cy="347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66AB6478-8FB0-8EE1-F3C9-F12030A2C812}"/>
                </a:ext>
              </a:extLst>
            </p:cNvPr>
            <p:cNvSpPr txBox="1"/>
            <p:nvPr/>
          </p:nvSpPr>
          <p:spPr>
            <a:xfrm>
              <a:off x="1653523" y="1464577"/>
              <a:ext cx="781737" cy="543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04316A"/>
                  </a:solidFill>
                </a:rPr>
                <a:t>SE</a:t>
              </a:r>
              <a:endParaRPr lang="de-DE" dirty="0">
                <a:solidFill>
                  <a:srgbClr val="04316A"/>
                </a:solidFill>
              </a:endParaRPr>
            </a:p>
          </p:txBody>
        </p:sp>
      </p:grp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CCEF4C80-B9A3-72E2-BEC4-248CA607F877}"/>
              </a:ext>
            </a:extLst>
          </p:cNvPr>
          <p:cNvCxnSpPr/>
          <p:nvPr/>
        </p:nvCxnSpPr>
        <p:spPr>
          <a:xfrm flipV="1">
            <a:off x="7877905" y="2425976"/>
            <a:ext cx="1310856" cy="949200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B6DEADBA-E999-8091-5A7B-02340C15D8A4}"/>
              </a:ext>
            </a:extLst>
          </p:cNvPr>
          <p:cNvCxnSpPr>
            <a:cxnSpLocks/>
          </p:cNvCxnSpPr>
          <p:nvPr/>
        </p:nvCxnSpPr>
        <p:spPr>
          <a:xfrm flipV="1">
            <a:off x="9726833" y="3044472"/>
            <a:ext cx="0" cy="1667561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9FD38D3B-8AC4-11EF-B611-EA609053AAD4}"/>
              </a:ext>
            </a:extLst>
          </p:cNvPr>
          <p:cNvCxnSpPr>
            <a:cxnSpLocks/>
          </p:cNvCxnSpPr>
          <p:nvPr/>
        </p:nvCxnSpPr>
        <p:spPr>
          <a:xfrm>
            <a:off x="7886312" y="4923692"/>
            <a:ext cx="1217996" cy="637675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180EB1BF-9B08-3945-C1D0-69F99E361246}"/>
              </a:ext>
            </a:extLst>
          </p:cNvPr>
          <p:cNvSpPr txBox="1"/>
          <p:nvPr/>
        </p:nvSpPr>
        <p:spPr>
          <a:xfrm>
            <a:off x="3280149" y="4513350"/>
            <a:ext cx="1808917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Application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Enclave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125834A6-B623-BDFD-011F-6A51170B2C19}"/>
              </a:ext>
            </a:extLst>
          </p:cNvPr>
          <p:cNvSpPr txBox="1"/>
          <p:nvPr/>
        </p:nvSpPr>
        <p:spPr>
          <a:xfrm>
            <a:off x="6973446" y="4518563"/>
            <a:ext cx="1808917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State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Enclave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itel 5">
            <a:extLst>
              <a:ext uri="{FF2B5EF4-FFF2-40B4-BE49-F238E27FC236}">
                <a16:creationId xmlns:a16="http://schemas.microsoft.com/office/drawing/2014/main" id="{7ABF0307-82C7-CE60-6208-FD7851015D9B}"/>
              </a:ext>
            </a:extLst>
          </p:cNvPr>
          <p:cNvSpPr txBox="1">
            <a:spLocks/>
          </p:cNvSpPr>
          <p:nvPr/>
        </p:nvSpPr>
        <p:spPr>
          <a:xfrm>
            <a:off x="518317" y="521398"/>
            <a:ext cx="3561313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41E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2.1 </a:t>
            </a:r>
            <a:r>
              <a:rPr lang="en-US" dirty="0"/>
              <a:t>System Initialization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785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4. Juli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 dirty="0"/>
              <a:t>Technische Fakultät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066" y="754104"/>
            <a:ext cx="2013868" cy="332399"/>
          </a:xfrm>
        </p:spPr>
        <p:txBody>
          <a:bodyPr/>
          <a:lstStyle/>
          <a:p>
            <a:pPr algn="ctr"/>
            <a:r>
              <a:rPr lang="de-DE" sz="2400" b="1" dirty="0"/>
              <a:t>Narrator-Pro</a:t>
            </a:r>
          </a:p>
        </p:txBody>
      </p:sp>
      <p:pic>
        <p:nvPicPr>
          <p:cNvPr id="11" name="Grafik 10" descr="Augenscan Silhouette">
            <a:extLst>
              <a:ext uri="{FF2B5EF4-FFF2-40B4-BE49-F238E27FC236}">
                <a16:creationId xmlns:a16="http://schemas.microsoft.com/office/drawing/2014/main" id="{874AB47E-068A-1E09-7262-C34E10D92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1017" y="0"/>
            <a:ext cx="849966" cy="849966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1544F92-F987-9474-0F66-6675194F37C4}"/>
              </a:ext>
            </a:extLst>
          </p:cNvPr>
          <p:cNvGrpSpPr/>
          <p:nvPr/>
        </p:nvGrpSpPr>
        <p:grpSpPr>
          <a:xfrm>
            <a:off x="7263789" y="3375176"/>
            <a:ext cx="1228235" cy="1236991"/>
            <a:chOff x="1316846" y="764867"/>
            <a:chExt cx="1455093" cy="1455093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A7981529-ED24-80B3-2B11-44F60D4A48BC}"/>
                </a:ext>
              </a:extLst>
            </p:cNvPr>
            <p:cNvGrpSpPr/>
            <p:nvPr/>
          </p:nvGrpSpPr>
          <p:grpSpPr>
            <a:xfrm>
              <a:off x="1316846" y="764867"/>
              <a:ext cx="1455093" cy="1455093"/>
              <a:chOff x="1316846" y="764867"/>
              <a:chExt cx="1455093" cy="1455093"/>
            </a:xfrm>
          </p:grpSpPr>
          <p:pic>
            <p:nvPicPr>
              <p:cNvPr id="12" name="Grafik 11" descr="Sperren Silhouette">
                <a:extLst>
                  <a:ext uri="{FF2B5EF4-FFF2-40B4-BE49-F238E27FC236}">
                    <a16:creationId xmlns:a16="http://schemas.microsoft.com/office/drawing/2014/main" id="{ADC385B1-94E8-D893-8F67-A6AA0E167F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16846" y="764867"/>
                <a:ext cx="1455093" cy="1455093"/>
              </a:xfrm>
              <a:prstGeom prst="rect">
                <a:avLst/>
              </a:prstGeom>
            </p:spPr>
          </p:pic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D3612AEE-A4F9-1AB5-4549-81CD89C53EF9}"/>
                  </a:ext>
                </a:extLst>
              </p:cNvPr>
              <p:cNvSpPr/>
              <p:nvPr/>
            </p:nvSpPr>
            <p:spPr>
              <a:xfrm>
                <a:off x="1725168" y="1584796"/>
                <a:ext cx="658366" cy="347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93E6751B-6E2A-5BDD-1031-22814455906D}"/>
                </a:ext>
              </a:extLst>
            </p:cNvPr>
            <p:cNvSpPr txBox="1"/>
            <p:nvPr/>
          </p:nvSpPr>
          <p:spPr>
            <a:xfrm>
              <a:off x="1653523" y="1464577"/>
              <a:ext cx="781737" cy="543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04316A"/>
                  </a:solidFill>
                </a:rPr>
                <a:t>SE</a:t>
              </a:r>
              <a:endParaRPr lang="de-DE" dirty="0">
                <a:solidFill>
                  <a:srgbClr val="04316A"/>
                </a:solidFill>
              </a:endParaRP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1283361-DAF7-4262-A22B-6C8C22CB8418}"/>
              </a:ext>
            </a:extLst>
          </p:cNvPr>
          <p:cNvGrpSpPr/>
          <p:nvPr/>
        </p:nvGrpSpPr>
        <p:grpSpPr>
          <a:xfrm>
            <a:off x="3603455" y="3343739"/>
            <a:ext cx="1228235" cy="1252536"/>
            <a:chOff x="5903823" y="2865611"/>
            <a:chExt cx="914400" cy="914400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F5F0277E-8916-9AD3-CB13-03165C3A9980}"/>
                </a:ext>
              </a:extLst>
            </p:cNvPr>
            <p:cNvGrpSpPr/>
            <p:nvPr/>
          </p:nvGrpSpPr>
          <p:grpSpPr>
            <a:xfrm>
              <a:off x="5903823" y="2865611"/>
              <a:ext cx="914400" cy="914400"/>
              <a:chOff x="5903823" y="2865611"/>
              <a:chExt cx="914400" cy="914400"/>
            </a:xfrm>
          </p:grpSpPr>
          <p:pic>
            <p:nvPicPr>
              <p:cNvPr id="17" name="Grafik 16" descr="Sperren mit einfarbiger Füllung">
                <a:extLst>
                  <a:ext uri="{FF2B5EF4-FFF2-40B4-BE49-F238E27FC236}">
                    <a16:creationId xmlns:a16="http://schemas.microsoft.com/office/drawing/2014/main" id="{220DEADA-11BE-39A6-CC1E-044882861A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903823" y="28656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39065C6D-F5F7-B0FC-0FC6-A3CA4CA6DC1D}"/>
                  </a:ext>
                </a:extLst>
              </p:cNvPr>
              <p:cNvSpPr/>
              <p:nvPr/>
            </p:nvSpPr>
            <p:spPr>
              <a:xfrm>
                <a:off x="6122670" y="3341858"/>
                <a:ext cx="459101" cy="27573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1B5782D7-A6C0-26F3-9D47-7B41D628F87E}"/>
                </a:ext>
              </a:extLst>
            </p:cNvPr>
            <p:cNvSpPr txBox="1"/>
            <p:nvPr/>
          </p:nvSpPr>
          <p:spPr>
            <a:xfrm>
              <a:off x="6100305" y="3311210"/>
              <a:ext cx="521435" cy="337033"/>
            </a:xfrm>
            <a:prstGeom prst="rect">
              <a:avLst/>
            </a:prstGeom>
            <a:solidFill>
              <a:srgbClr val="04316A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chemeClr val="bg1"/>
                  </a:solidFill>
                </a:rPr>
                <a:t>AE</a:t>
              </a:r>
              <a:endParaRPr lang="de-DE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0" name="Grafik 19" descr="Benutzer Silhouette">
            <a:extLst>
              <a:ext uri="{FF2B5EF4-FFF2-40B4-BE49-F238E27FC236}">
                <a16:creationId xmlns:a16="http://schemas.microsoft.com/office/drawing/2014/main" id="{0E0C1A8A-6BD6-2D66-1F3F-F3F2808763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1841" y="3536472"/>
            <a:ext cx="914400" cy="914400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49700198-27D5-F832-CE90-CB57185828B4}"/>
              </a:ext>
            </a:extLst>
          </p:cNvPr>
          <p:cNvGrpSpPr/>
          <p:nvPr/>
        </p:nvGrpSpPr>
        <p:grpSpPr>
          <a:xfrm>
            <a:off x="9104312" y="1807481"/>
            <a:ext cx="1228235" cy="1236991"/>
            <a:chOff x="1316846" y="764867"/>
            <a:chExt cx="1455093" cy="1455093"/>
          </a:xfrm>
        </p:grpSpPr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A25256D3-EEBF-F17C-EF21-A496222551A6}"/>
                </a:ext>
              </a:extLst>
            </p:cNvPr>
            <p:cNvGrpSpPr/>
            <p:nvPr/>
          </p:nvGrpSpPr>
          <p:grpSpPr>
            <a:xfrm>
              <a:off x="1316846" y="764867"/>
              <a:ext cx="1455093" cy="1455093"/>
              <a:chOff x="1316846" y="764867"/>
              <a:chExt cx="1455093" cy="1455093"/>
            </a:xfrm>
          </p:grpSpPr>
          <p:pic>
            <p:nvPicPr>
              <p:cNvPr id="27" name="Grafik 26" descr="Sperren Silhouette">
                <a:extLst>
                  <a:ext uri="{FF2B5EF4-FFF2-40B4-BE49-F238E27FC236}">
                    <a16:creationId xmlns:a16="http://schemas.microsoft.com/office/drawing/2014/main" id="{EABFA5AA-4800-7F69-4A27-5AD1F18009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16846" y="764867"/>
                <a:ext cx="1455093" cy="1455093"/>
              </a:xfrm>
              <a:prstGeom prst="rect">
                <a:avLst/>
              </a:prstGeom>
            </p:spPr>
          </p:pic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6187C37F-E50F-41FA-4BC1-3111B1B2F668}"/>
                  </a:ext>
                </a:extLst>
              </p:cNvPr>
              <p:cNvSpPr/>
              <p:nvPr/>
            </p:nvSpPr>
            <p:spPr>
              <a:xfrm>
                <a:off x="1725168" y="1584796"/>
                <a:ext cx="658366" cy="347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4515A9FA-144C-8E2E-4FC2-0AD523E37A49}"/>
                </a:ext>
              </a:extLst>
            </p:cNvPr>
            <p:cNvSpPr txBox="1"/>
            <p:nvPr/>
          </p:nvSpPr>
          <p:spPr>
            <a:xfrm>
              <a:off x="1653523" y="1464577"/>
              <a:ext cx="781737" cy="543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04316A"/>
                  </a:solidFill>
                </a:rPr>
                <a:t>SE</a:t>
              </a:r>
              <a:endParaRPr lang="de-DE" dirty="0">
                <a:solidFill>
                  <a:srgbClr val="04316A"/>
                </a:solidFill>
              </a:endParaRP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C94436D2-A89D-F2ED-86A8-CA07C1C635CB}"/>
              </a:ext>
            </a:extLst>
          </p:cNvPr>
          <p:cNvGrpSpPr/>
          <p:nvPr/>
        </p:nvGrpSpPr>
        <p:grpSpPr>
          <a:xfrm>
            <a:off x="9104310" y="4774485"/>
            <a:ext cx="1228235" cy="1236991"/>
            <a:chOff x="1316846" y="764867"/>
            <a:chExt cx="1455093" cy="1455093"/>
          </a:xfrm>
        </p:grpSpPr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6A9DF060-7D93-5437-9BEC-0B542BD9DCBF}"/>
                </a:ext>
              </a:extLst>
            </p:cNvPr>
            <p:cNvGrpSpPr/>
            <p:nvPr/>
          </p:nvGrpSpPr>
          <p:grpSpPr>
            <a:xfrm>
              <a:off x="1316846" y="764867"/>
              <a:ext cx="1455093" cy="1455093"/>
              <a:chOff x="1316846" y="764867"/>
              <a:chExt cx="1455093" cy="1455093"/>
            </a:xfrm>
          </p:grpSpPr>
          <p:pic>
            <p:nvPicPr>
              <p:cNvPr id="32" name="Grafik 31" descr="Sperren Silhouette">
                <a:extLst>
                  <a:ext uri="{FF2B5EF4-FFF2-40B4-BE49-F238E27FC236}">
                    <a16:creationId xmlns:a16="http://schemas.microsoft.com/office/drawing/2014/main" id="{2935694B-34A3-2485-4501-5F74760044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16846" y="764867"/>
                <a:ext cx="1455093" cy="1455093"/>
              </a:xfrm>
              <a:prstGeom prst="rect">
                <a:avLst/>
              </a:prstGeom>
            </p:spPr>
          </p:pic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4690F5EB-EC0B-2891-8F29-8A8B429461A9}"/>
                  </a:ext>
                </a:extLst>
              </p:cNvPr>
              <p:cNvSpPr/>
              <p:nvPr/>
            </p:nvSpPr>
            <p:spPr>
              <a:xfrm>
                <a:off x="1725168" y="1584796"/>
                <a:ext cx="658366" cy="347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66AB6478-8FB0-8EE1-F3C9-F12030A2C812}"/>
                </a:ext>
              </a:extLst>
            </p:cNvPr>
            <p:cNvSpPr txBox="1"/>
            <p:nvPr/>
          </p:nvSpPr>
          <p:spPr>
            <a:xfrm>
              <a:off x="1653523" y="1464577"/>
              <a:ext cx="781737" cy="543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04316A"/>
                  </a:solidFill>
                </a:rPr>
                <a:t>SE</a:t>
              </a:r>
              <a:endParaRPr lang="de-DE" dirty="0">
                <a:solidFill>
                  <a:srgbClr val="04316A"/>
                </a:solidFill>
              </a:endParaRPr>
            </a:p>
          </p:txBody>
        </p:sp>
      </p:grp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CCEF4C80-B9A3-72E2-BEC4-248CA607F877}"/>
              </a:ext>
            </a:extLst>
          </p:cNvPr>
          <p:cNvCxnSpPr>
            <a:cxnSpLocks/>
          </p:cNvCxnSpPr>
          <p:nvPr/>
        </p:nvCxnSpPr>
        <p:spPr>
          <a:xfrm flipV="1">
            <a:off x="7877905" y="2425976"/>
            <a:ext cx="1310856" cy="949200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B6DEADBA-E999-8091-5A7B-02340C15D8A4}"/>
              </a:ext>
            </a:extLst>
          </p:cNvPr>
          <p:cNvCxnSpPr>
            <a:cxnSpLocks/>
          </p:cNvCxnSpPr>
          <p:nvPr/>
        </p:nvCxnSpPr>
        <p:spPr>
          <a:xfrm flipV="1">
            <a:off x="9726833" y="3044472"/>
            <a:ext cx="0" cy="1667561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9FD38D3B-8AC4-11EF-B611-EA609053AAD4}"/>
              </a:ext>
            </a:extLst>
          </p:cNvPr>
          <p:cNvCxnSpPr>
            <a:cxnSpLocks/>
          </p:cNvCxnSpPr>
          <p:nvPr/>
        </p:nvCxnSpPr>
        <p:spPr>
          <a:xfrm>
            <a:off x="7886312" y="4923692"/>
            <a:ext cx="1217996" cy="637675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180EB1BF-9B08-3945-C1D0-69F99E361246}"/>
              </a:ext>
            </a:extLst>
          </p:cNvPr>
          <p:cNvSpPr txBox="1"/>
          <p:nvPr/>
        </p:nvSpPr>
        <p:spPr>
          <a:xfrm>
            <a:off x="3719628" y="4596275"/>
            <a:ext cx="258181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</a:t>
            </a:r>
            <a:r>
              <a:rPr kumimoji="0" lang="de-DE" sz="2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125834A6-B623-BDFD-011F-6A51170B2C19}"/>
              </a:ext>
            </a:extLst>
          </p:cNvPr>
          <p:cNvSpPr txBox="1"/>
          <p:nvPr/>
        </p:nvSpPr>
        <p:spPr>
          <a:xfrm>
            <a:off x="6973446" y="4518563"/>
            <a:ext cx="1808917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State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Enclave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4" name="Grafik 33" descr="Pfeil nach rechts mit einfarbiger Füllung">
            <a:extLst>
              <a:ext uri="{FF2B5EF4-FFF2-40B4-BE49-F238E27FC236}">
                <a16:creationId xmlns:a16="http://schemas.microsoft.com/office/drawing/2014/main" id="{42604409-58AF-E666-104A-AA000210ED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08811" y="3572860"/>
            <a:ext cx="914400" cy="914400"/>
          </a:xfrm>
          <a:prstGeom prst="rect">
            <a:avLst/>
          </a:prstGeom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AA2DB09F-45A7-C836-3DF6-7AAAC551D1D5}"/>
              </a:ext>
            </a:extLst>
          </p:cNvPr>
          <p:cNvSpPr txBox="1"/>
          <p:nvPr/>
        </p:nvSpPr>
        <p:spPr>
          <a:xfrm>
            <a:off x="2530527" y="3536472"/>
            <a:ext cx="270968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</a:t>
            </a:r>
            <a:r>
              <a:rPr lang="de-DE" sz="2000" baseline="-25000" dirty="0">
                <a:solidFill>
                  <a:prstClr val="black"/>
                </a:solidFill>
                <a:latin typeface="Arial"/>
              </a:rPr>
              <a:t>i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B83783DA-9719-BE7B-38C4-049C8BFCF2A5}"/>
              </a:ext>
            </a:extLst>
          </p:cNvPr>
          <p:cNvSpPr txBox="1"/>
          <p:nvPr/>
        </p:nvSpPr>
        <p:spPr>
          <a:xfrm>
            <a:off x="4517658" y="4596275"/>
            <a:ext cx="433050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</a:t>
            </a:r>
            <a:r>
              <a:rPr kumimoji="0" lang="de-DE" sz="2000" b="0" i="0" u="none" strike="noStrike" kern="1200" cap="none" spc="0" normalizeH="0" baseline="-2500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i+1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9C292C33-2AFA-9188-8D9E-ECDD1ADB6EF7}"/>
              </a:ext>
            </a:extLst>
          </p:cNvPr>
          <p:cNvCxnSpPr>
            <a:cxnSpLocks/>
          </p:cNvCxnSpPr>
          <p:nvPr/>
        </p:nvCxnSpPr>
        <p:spPr>
          <a:xfrm>
            <a:off x="4114800" y="4752440"/>
            <a:ext cx="258417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Grafik 49" descr="Pfeil nach rechts mit einfarbiger Füllung">
            <a:extLst>
              <a:ext uri="{FF2B5EF4-FFF2-40B4-BE49-F238E27FC236}">
                <a16:creationId xmlns:a16="http://schemas.microsoft.com/office/drawing/2014/main" id="{33605BC9-9840-90E3-12A4-F2F8B5753A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58972" y="3568701"/>
            <a:ext cx="914400" cy="914400"/>
          </a:xfrm>
          <a:prstGeom prst="rect">
            <a:avLst/>
          </a:prstGeom>
        </p:spPr>
      </p:pic>
      <p:sp>
        <p:nvSpPr>
          <p:cNvPr id="51" name="Textfeld 50">
            <a:extLst>
              <a:ext uri="{FF2B5EF4-FFF2-40B4-BE49-F238E27FC236}">
                <a16:creationId xmlns:a16="http://schemas.microsoft.com/office/drawing/2014/main" id="{9BFD5630-DB5A-3140-1217-1813817CBBC0}"/>
              </a:ext>
            </a:extLst>
          </p:cNvPr>
          <p:cNvSpPr txBox="1"/>
          <p:nvPr/>
        </p:nvSpPr>
        <p:spPr>
          <a:xfrm>
            <a:off x="5396948" y="3572860"/>
            <a:ext cx="1261128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writeCall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(S</a:t>
            </a:r>
            <a:r>
              <a:rPr kumimoji="0" lang="de-DE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i+1</a:t>
            </a:r>
            <a:r>
              <a:rPr kumimoji="0" lang="de-DE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4F4C5596-929B-BB1A-24E5-A258F39E9F4D}"/>
              </a:ext>
            </a:extLst>
          </p:cNvPr>
          <p:cNvSpPr txBox="1"/>
          <p:nvPr/>
        </p:nvSpPr>
        <p:spPr>
          <a:xfrm>
            <a:off x="892545" y="1779058"/>
            <a:ext cx="3817899" cy="15240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10000"/>
              </a:lnSpc>
              <a:spcAft>
                <a:spcPts val="1200"/>
              </a:spcAft>
              <a:buFont typeface="+mj-lt"/>
              <a:buAutoNum type="arabicPeriod"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AE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receivs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</a:t>
            </a:r>
            <a:r>
              <a:rPr lang="de-DE" sz="1600" baseline="-25000" dirty="0">
                <a:solidFill>
                  <a:prstClr val="black"/>
                </a:solidFill>
                <a:latin typeface="Arial"/>
              </a:rPr>
              <a:t>i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indent="-342900">
              <a:lnSpc>
                <a:spcPct val="110000"/>
              </a:lnSpc>
              <a:spcAft>
                <a:spcPts val="1200"/>
              </a:spcAft>
              <a:buFont typeface="+mj-lt"/>
              <a:buAutoNum type="arabicPeriod"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Wants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to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proceed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to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 S</a:t>
            </a:r>
            <a:r>
              <a:rPr kumimoji="0" lang="de-DE" sz="1600" b="0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i+1</a:t>
            </a:r>
            <a:endParaRPr kumimoji="0" lang="de-DE" sz="1600" b="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indent="-342900">
              <a:lnSpc>
                <a:spcPct val="110000"/>
              </a:lnSpc>
              <a:spcAft>
                <a:spcPts val="1200"/>
              </a:spcAft>
              <a:buFont typeface="+mj-lt"/>
              <a:buAutoNum type="arabicPeriod"/>
            </a:pPr>
            <a:r>
              <a:rPr kumimoji="0" lang="de-DE" sz="16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A</a:t>
            </a:r>
            <a:r>
              <a:rPr lang="de-DE" sz="1600" dirty="0" err="1">
                <a:latin typeface="Arial"/>
              </a:rPr>
              <a:t>sks</a:t>
            </a:r>
            <a:r>
              <a:rPr lang="de-DE" sz="1600" dirty="0">
                <a:latin typeface="Arial"/>
              </a:rPr>
              <a:t> SE </a:t>
            </a:r>
            <a:r>
              <a:rPr lang="de-DE" sz="1600" dirty="0" err="1">
                <a:latin typeface="Arial"/>
              </a:rPr>
              <a:t>for</a:t>
            </a:r>
            <a:r>
              <a:rPr lang="de-DE" sz="1600" dirty="0">
                <a:latin typeface="Arial"/>
              </a:rPr>
              <a:t> State Update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4" name="Titel 5">
            <a:extLst>
              <a:ext uri="{FF2B5EF4-FFF2-40B4-BE49-F238E27FC236}">
                <a16:creationId xmlns:a16="http://schemas.microsoft.com/office/drawing/2014/main" id="{17F1DAF0-BBC9-18BC-C32C-9CA1870D7304}"/>
              </a:ext>
            </a:extLst>
          </p:cNvPr>
          <p:cNvSpPr txBox="1">
            <a:spLocks/>
          </p:cNvSpPr>
          <p:nvPr/>
        </p:nvSpPr>
        <p:spPr>
          <a:xfrm>
            <a:off x="518318" y="521398"/>
            <a:ext cx="3020012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41E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2.2 State Update</a:t>
            </a:r>
          </a:p>
        </p:txBody>
      </p:sp>
    </p:spTree>
    <p:extLst>
      <p:ext uri="{BB962C8B-B14F-4D97-AF65-F5344CB8AC3E}">
        <p14:creationId xmlns:p14="http://schemas.microsoft.com/office/powerpoint/2010/main" val="249264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51" grpId="0"/>
      <p:bldP spid="6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2. Juli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 dirty="0"/>
              <a:t>Technische Fakultät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7" y="521398"/>
            <a:ext cx="6844385" cy="332399"/>
          </a:xfrm>
        </p:spPr>
        <p:txBody>
          <a:bodyPr/>
          <a:lstStyle/>
          <a:p>
            <a:r>
              <a:rPr lang="de-DE" dirty="0"/>
              <a:t>Intel SGX - </a:t>
            </a:r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40A08B2A-AB4F-3E6E-0000-146345DBB122}"/>
              </a:ext>
            </a:extLst>
          </p:cNvPr>
          <p:cNvSpPr/>
          <p:nvPr/>
        </p:nvSpPr>
        <p:spPr>
          <a:xfrm>
            <a:off x="867290" y="5200798"/>
            <a:ext cx="3782069" cy="85213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Processor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358DD9DD-27C5-CC43-7CA9-3CA3D3516CC1}"/>
              </a:ext>
            </a:extLst>
          </p:cNvPr>
          <p:cNvSpPr/>
          <p:nvPr/>
        </p:nvSpPr>
        <p:spPr>
          <a:xfrm>
            <a:off x="867289" y="1435531"/>
            <a:ext cx="3782069" cy="301719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814026F-88E0-F23B-C53B-D5239DE29E3A}"/>
              </a:ext>
            </a:extLst>
          </p:cNvPr>
          <p:cNvSpPr txBox="1"/>
          <p:nvPr/>
        </p:nvSpPr>
        <p:spPr>
          <a:xfrm>
            <a:off x="9173817" y="1838739"/>
            <a:ext cx="2663687" cy="12972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SGX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provides</a:t>
            </a:r>
            <a:endParaRPr kumimoji="0" lang="de-DE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000" dirty="0" err="1">
                <a:solidFill>
                  <a:prstClr val="black"/>
                </a:solidFill>
                <a:latin typeface="Arial"/>
              </a:rPr>
              <a:t>Enclaves</a:t>
            </a:r>
            <a:endParaRPr lang="de-DE" sz="2000" dirty="0">
              <a:solidFill>
                <a:prstClr val="black"/>
              </a:solidFill>
              <a:latin typeface="Arial"/>
            </a:endParaRP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Certain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Privilegs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9B3E864A-E503-6747-3D53-4C1988FFEE6C}"/>
              </a:ext>
            </a:extLst>
          </p:cNvPr>
          <p:cNvGrpSpPr/>
          <p:nvPr/>
        </p:nvGrpSpPr>
        <p:grpSpPr>
          <a:xfrm>
            <a:off x="5586037" y="3299790"/>
            <a:ext cx="3130582" cy="2753140"/>
            <a:chOff x="5287863" y="3299790"/>
            <a:chExt cx="3130582" cy="2753140"/>
          </a:xfrm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62525C74-B1F3-C903-C7AF-B1E0264CE788}"/>
                </a:ext>
              </a:extLst>
            </p:cNvPr>
            <p:cNvSpPr/>
            <p:nvPr/>
          </p:nvSpPr>
          <p:spPr>
            <a:xfrm>
              <a:off x="5287863" y="3299790"/>
              <a:ext cx="3130582" cy="2753140"/>
            </a:xfrm>
            <a:prstGeom prst="roundRect">
              <a:avLst/>
            </a:prstGeom>
            <a:solidFill>
              <a:schemeClr val="accent5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3B63B70-B91F-291A-403E-1038B2C03C15}"/>
                </a:ext>
              </a:extLst>
            </p:cNvPr>
            <p:cNvSpPr txBox="1"/>
            <p:nvPr/>
          </p:nvSpPr>
          <p:spPr>
            <a:xfrm>
              <a:off x="5575852" y="3494419"/>
              <a:ext cx="1528432" cy="312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indent="0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Memory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CC484944-DD60-0BFE-8811-93771E3DFA88}"/>
              </a:ext>
            </a:extLst>
          </p:cNvPr>
          <p:cNvSpPr txBox="1"/>
          <p:nvPr/>
        </p:nvSpPr>
        <p:spPr>
          <a:xfrm>
            <a:off x="6996051" y="3906077"/>
            <a:ext cx="1329649" cy="24981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Enclave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11A4D560-2183-53C6-3982-31F29282AF77}"/>
              </a:ext>
            </a:extLst>
          </p:cNvPr>
          <p:cNvSpPr txBox="1"/>
          <p:nvPr/>
        </p:nvSpPr>
        <p:spPr>
          <a:xfrm>
            <a:off x="6996051" y="4512364"/>
            <a:ext cx="1329649" cy="24981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Enclave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E0BB180B-9297-23CE-6D31-D1A01DB5E565}"/>
              </a:ext>
            </a:extLst>
          </p:cNvPr>
          <p:cNvSpPr txBox="1"/>
          <p:nvPr/>
        </p:nvSpPr>
        <p:spPr>
          <a:xfrm>
            <a:off x="6996051" y="5075892"/>
            <a:ext cx="1329649" cy="24981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Enclave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34690A0C-F49F-504C-BD4D-9B13BD17657F}"/>
              </a:ext>
            </a:extLst>
          </p:cNvPr>
          <p:cNvSpPr txBox="1"/>
          <p:nvPr/>
        </p:nvSpPr>
        <p:spPr>
          <a:xfrm>
            <a:off x="2181853" y="3860018"/>
            <a:ext cx="1152939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7722973D-CE0B-26B0-C865-C93252106B40}"/>
              </a:ext>
            </a:extLst>
          </p:cNvPr>
          <p:cNvSpPr/>
          <p:nvPr/>
        </p:nvSpPr>
        <p:spPr>
          <a:xfrm>
            <a:off x="1341783" y="1838739"/>
            <a:ext cx="934278" cy="1099275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App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14964CC2-C599-1B48-43F1-0FC248112DDB}"/>
              </a:ext>
            </a:extLst>
          </p:cNvPr>
          <p:cNvSpPr/>
          <p:nvPr/>
        </p:nvSpPr>
        <p:spPr>
          <a:xfrm>
            <a:off x="3253185" y="1844855"/>
            <a:ext cx="934278" cy="1099275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App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3432CFC3-74AE-8F75-865D-EF8D31D757FF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4649358" y="2944130"/>
            <a:ext cx="936679" cy="173223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50211656-35AC-6CD1-27E6-B6671B3CF9EA}"/>
              </a:ext>
            </a:extLst>
          </p:cNvPr>
          <p:cNvCxnSpPr>
            <a:stCxn id="11" idx="0"/>
            <a:endCxn id="15" idx="2"/>
          </p:cNvCxnSpPr>
          <p:nvPr/>
        </p:nvCxnSpPr>
        <p:spPr>
          <a:xfrm flipH="1" flipV="1">
            <a:off x="2758324" y="4452729"/>
            <a:ext cx="1" cy="748069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EA9EF0C1-2027-7B6E-9E90-2EF448BF12DD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4649359" y="4676360"/>
            <a:ext cx="936678" cy="95050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497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5" grpId="0" animBg="1"/>
      <p:bldP spid="47" grpId="0" animBg="1"/>
      <p:bldP spid="4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4. Juli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 dirty="0"/>
              <a:t>Technische Fakultät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066" y="754104"/>
            <a:ext cx="2013868" cy="332399"/>
          </a:xfrm>
        </p:spPr>
        <p:txBody>
          <a:bodyPr/>
          <a:lstStyle/>
          <a:p>
            <a:pPr algn="ctr"/>
            <a:r>
              <a:rPr lang="de-DE" sz="2400" b="1" dirty="0"/>
              <a:t>Narrator-Pro</a:t>
            </a:r>
          </a:p>
        </p:txBody>
      </p:sp>
      <p:pic>
        <p:nvPicPr>
          <p:cNvPr id="11" name="Grafik 10" descr="Augenscan Silhouette">
            <a:extLst>
              <a:ext uri="{FF2B5EF4-FFF2-40B4-BE49-F238E27FC236}">
                <a16:creationId xmlns:a16="http://schemas.microsoft.com/office/drawing/2014/main" id="{874AB47E-068A-1E09-7262-C34E10D92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1017" y="0"/>
            <a:ext cx="849966" cy="849966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1544F92-F987-9474-0F66-6675194F37C4}"/>
              </a:ext>
            </a:extLst>
          </p:cNvPr>
          <p:cNvGrpSpPr/>
          <p:nvPr/>
        </p:nvGrpSpPr>
        <p:grpSpPr>
          <a:xfrm>
            <a:off x="1568667" y="3318834"/>
            <a:ext cx="1228235" cy="1236991"/>
            <a:chOff x="1316846" y="764867"/>
            <a:chExt cx="1455093" cy="1455093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A7981529-ED24-80B3-2B11-44F60D4A48BC}"/>
                </a:ext>
              </a:extLst>
            </p:cNvPr>
            <p:cNvGrpSpPr/>
            <p:nvPr/>
          </p:nvGrpSpPr>
          <p:grpSpPr>
            <a:xfrm>
              <a:off x="1316846" y="764867"/>
              <a:ext cx="1455093" cy="1455093"/>
              <a:chOff x="1316846" y="764867"/>
              <a:chExt cx="1455093" cy="1455093"/>
            </a:xfrm>
          </p:grpSpPr>
          <p:pic>
            <p:nvPicPr>
              <p:cNvPr id="12" name="Grafik 11" descr="Sperren Silhouette">
                <a:extLst>
                  <a:ext uri="{FF2B5EF4-FFF2-40B4-BE49-F238E27FC236}">
                    <a16:creationId xmlns:a16="http://schemas.microsoft.com/office/drawing/2014/main" id="{ADC385B1-94E8-D893-8F67-A6AA0E167F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16846" y="764867"/>
                <a:ext cx="1455093" cy="1455093"/>
              </a:xfrm>
              <a:prstGeom prst="rect">
                <a:avLst/>
              </a:prstGeom>
            </p:spPr>
          </p:pic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D3612AEE-A4F9-1AB5-4549-81CD89C53EF9}"/>
                  </a:ext>
                </a:extLst>
              </p:cNvPr>
              <p:cNvSpPr/>
              <p:nvPr/>
            </p:nvSpPr>
            <p:spPr>
              <a:xfrm>
                <a:off x="1725168" y="1584796"/>
                <a:ext cx="658366" cy="347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93E6751B-6E2A-5BDD-1031-22814455906D}"/>
                </a:ext>
              </a:extLst>
            </p:cNvPr>
            <p:cNvSpPr txBox="1"/>
            <p:nvPr/>
          </p:nvSpPr>
          <p:spPr>
            <a:xfrm>
              <a:off x="1420979" y="1444490"/>
              <a:ext cx="1266743" cy="543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04316A"/>
                  </a:solidFill>
                </a:rPr>
                <a:t>SE</a:t>
              </a:r>
              <a:r>
                <a:rPr lang="de-DE" sz="2400" baseline="-25000" dirty="0">
                  <a:solidFill>
                    <a:srgbClr val="04316A"/>
                  </a:solidFill>
                </a:rPr>
                <a:t>1</a:t>
              </a:r>
              <a:endParaRPr lang="de-DE" dirty="0">
                <a:solidFill>
                  <a:srgbClr val="04316A"/>
                </a:solidFill>
              </a:endParaRP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49700198-27D5-F832-CE90-CB57185828B4}"/>
              </a:ext>
            </a:extLst>
          </p:cNvPr>
          <p:cNvGrpSpPr/>
          <p:nvPr/>
        </p:nvGrpSpPr>
        <p:grpSpPr>
          <a:xfrm>
            <a:off x="6096000" y="1499368"/>
            <a:ext cx="1228235" cy="1236991"/>
            <a:chOff x="1316846" y="764867"/>
            <a:chExt cx="1455093" cy="1455093"/>
          </a:xfrm>
        </p:grpSpPr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A25256D3-EEBF-F17C-EF21-A496222551A6}"/>
                </a:ext>
              </a:extLst>
            </p:cNvPr>
            <p:cNvGrpSpPr/>
            <p:nvPr/>
          </p:nvGrpSpPr>
          <p:grpSpPr>
            <a:xfrm>
              <a:off x="1316846" y="764867"/>
              <a:ext cx="1455093" cy="1455093"/>
              <a:chOff x="1316846" y="764867"/>
              <a:chExt cx="1455093" cy="1455093"/>
            </a:xfrm>
          </p:grpSpPr>
          <p:pic>
            <p:nvPicPr>
              <p:cNvPr id="27" name="Grafik 26" descr="Sperren Silhouette">
                <a:extLst>
                  <a:ext uri="{FF2B5EF4-FFF2-40B4-BE49-F238E27FC236}">
                    <a16:creationId xmlns:a16="http://schemas.microsoft.com/office/drawing/2014/main" id="{EABFA5AA-4800-7F69-4A27-5AD1F18009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16846" y="764867"/>
                <a:ext cx="1455093" cy="1455093"/>
              </a:xfrm>
              <a:prstGeom prst="rect">
                <a:avLst/>
              </a:prstGeom>
            </p:spPr>
          </p:pic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6187C37F-E50F-41FA-4BC1-3111B1B2F668}"/>
                  </a:ext>
                </a:extLst>
              </p:cNvPr>
              <p:cNvSpPr/>
              <p:nvPr/>
            </p:nvSpPr>
            <p:spPr>
              <a:xfrm>
                <a:off x="1725168" y="1584796"/>
                <a:ext cx="658366" cy="347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4515A9FA-144C-8E2E-4FC2-0AD523E37A49}"/>
                </a:ext>
              </a:extLst>
            </p:cNvPr>
            <p:cNvSpPr txBox="1"/>
            <p:nvPr/>
          </p:nvSpPr>
          <p:spPr>
            <a:xfrm>
              <a:off x="1546509" y="1439489"/>
              <a:ext cx="978749" cy="543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04316A"/>
                  </a:solidFill>
                </a:rPr>
                <a:t>SE</a:t>
              </a:r>
              <a:r>
                <a:rPr lang="de-DE" sz="2400" baseline="-25000" dirty="0">
                  <a:solidFill>
                    <a:srgbClr val="04316A"/>
                  </a:solidFill>
                </a:rPr>
                <a:t>2</a:t>
              </a:r>
              <a:endParaRPr lang="de-DE" dirty="0">
                <a:solidFill>
                  <a:srgbClr val="04316A"/>
                </a:solidFill>
              </a:endParaRP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C94436D2-A89D-F2ED-86A8-CA07C1C635CB}"/>
              </a:ext>
            </a:extLst>
          </p:cNvPr>
          <p:cNvGrpSpPr/>
          <p:nvPr/>
        </p:nvGrpSpPr>
        <p:grpSpPr>
          <a:xfrm>
            <a:off x="6122584" y="4740136"/>
            <a:ext cx="1228235" cy="1236991"/>
            <a:chOff x="1316846" y="764867"/>
            <a:chExt cx="1455093" cy="1455093"/>
          </a:xfrm>
        </p:grpSpPr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6A9DF060-7D93-5437-9BEC-0B542BD9DCBF}"/>
                </a:ext>
              </a:extLst>
            </p:cNvPr>
            <p:cNvGrpSpPr/>
            <p:nvPr/>
          </p:nvGrpSpPr>
          <p:grpSpPr>
            <a:xfrm>
              <a:off x="1316846" y="764867"/>
              <a:ext cx="1455093" cy="1455093"/>
              <a:chOff x="1316846" y="764867"/>
              <a:chExt cx="1455093" cy="1455093"/>
            </a:xfrm>
          </p:grpSpPr>
          <p:pic>
            <p:nvPicPr>
              <p:cNvPr id="32" name="Grafik 31" descr="Sperren Silhouette">
                <a:extLst>
                  <a:ext uri="{FF2B5EF4-FFF2-40B4-BE49-F238E27FC236}">
                    <a16:creationId xmlns:a16="http://schemas.microsoft.com/office/drawing/2014/main" id="{2935694B-34A3-2485-4501-5F74760044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16846" y="764867"/>
                <a:ext cx="1455093" cy="1455093"/>
              </a:xfrm>
              <a:prstGeom prst="rect">
                <a:avLst/>
              </a:prstGeom>
            </p:spPr>
          </p:pic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4690F5EB-EC0B-2891-8F29-8A8B429461A9}"/>
                  </a:ext>
                </a:extLst>
              </p:cNvPr>
              <p:cNvSpPr/>
              <p:nvPr/>
            </p:nvSpPr>
            <p:spPr>
              <a:xfrm>
                <a:off x="1725168" y="1584796"/>
                <a:ext cx="658366" cy="347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66AB6478-8FB0-8EE1-F3C9-F12030A2C812}"/>
                </a:ext>
              </a:extLst>
            </p:cNvPr>
            <p:cNvSpPr txBox="1"/>
            <p:nvPr/>
          </p:nvSpPr>
          <p:spPr>
            <a:xfrm>
              <a:off x="1536740" y="1445118"/>
              <a:ext cx="1015303" cy="543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04316A"/>
                  </a:solidFill>
                </a:rPr>
                <a:t>SE</a:t>
              </a:r>
              <a:r>
                <a:rPr lang="de-DE" sz="2400" baseline="-25000" dirty="0">
                  <a:solidFill>
                    <a:srgbClr val="04316A"/>
                  </a:solidFill>
                </a:rPr>
                <a:t>3</a:t>
              </a:r>
              <a:endParaRPr lang="de-DE" dirty="0">
                <a:solidFill>
                  <a:srgbClr val="04316A"/>
                </a:solidFill>
              </a:endParaRPr>
            </a:p>
          </p:txBody>
        </p:sp>
      </p:grp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78A56405-80B5-D3CB-4F09-AB65B82A61A9}"/>
              </a:ext>
            </a:extLst>
          </p:cNvPr>
          <p:cNvCxnSpPr/>
          <p:nvPr/>
        </p:nvCxnSpPr>
        <p:spPr>
          <a:xfrm flipV="1">
            <a:off x="2469052" y="2094199"/>
            <a:ext cx="3703148" cy="1224635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8699E91F-A2CB-9717-6F7E-8D8E249FB399}"/>
              </a:ext>
            </a:extLst>
          </p:cNvPr>
          <p:cNvCxnSpPr>
            <a:cxnSpLocks/>
          </p:cNvCxnSpPr>
          <p:nvPr/>
        </p:nvCxnSpPr>
        <p:spPr>
          <a:xfrm>
            <a:off x="2469052" y="4555825"/>
            <a:ext cx="3713087" cy="1009974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828492A2-F5F5-8AA4-C056-B6789DD2D2DE}"/>
              </a:ext>
            </a:extLst>
          </p:cNvPr>
          <p:cNvSpPr txBox="1"/>
          <p:nvPr/>
        </p:nvSpPr>
        <p:spPr>
          <a:xfrm rot="20499089">
            <a:off x="3071587" y="2430959"/>
            <a:ext cx="2162583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Prepare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(S</a:t>
            </a:r>
            <a:r>
              <a:rPr kumimoji="0" lang="de-DE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j+1</a:t>
            </a:r>
            <a:r>
              <a:rPr kumimoji="0" lang="de-DE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DF9F9C08-1399-1C51-187D-0E799CEA62F8}"/>
              </a:ext>
            </a:extLst>
          </p:cNvPr>
          <p:cNvSpPr txBox="1"/>
          <p:nvPr/>
        </p:nvSpPr>
        <p:spPr>
          <a:xfrm rot="909241">
            <a:off x="3256862" y="4709368"/>
            <a:ext cx="2162583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Prepare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(S</a:t>
            </a:r>
            <a:r>
              <a:rPr kumimoji="0" lang="de-DE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j+1</a:t>
            </a:r>
            <a:r>
              <a:rPr kumimoji="0" lang="de-DE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E203201C-F021-3B18-AEE4-CD3EECB64B14}"/>
              </a:ext>
            </a:extLst>
          </p:cNvPr>
          <p:cNvGrpSpPr/>
          <p:nvPr/>
        </p:nvGrpSpPr>
        <p:grpSpPr>
          <a:xfrm>
            <a:off x="7532221" y="1862115"/>
            <a:ext cx="1313244" cy="964096"/>
            <a:chOff x="7532221" y="1862115"/>
            <a:chExt cx="1313244" cy="964096"/>
          </a:xfrm>
        </p:grpSpPr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0A8A4E9F-34B2-61D7-0801-89D95616081C}"/>
                </a:ext>
              </a:extLst>
            </p:cNvPr>
            <p:cNvSpPr txBox="1"/>
            <p:nvPr/>
          </p:nvSpPr>
          <p:spPr>
            <a:xfrm>
              <a:off x="7532222" y="2061815"/>
              <a:ext cx="1313243" cy="6745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</a:t>
              </a:r>
              <a:r>
                <a:rPr kumimoji="0" lang="de-DE" sz="16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</a:t>
              </a:r>
              <a:r>
                <a:rPr kumimoji="0" lang="de-DE" sz="1600" b="1" i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	</a:t>
              </a:r>
              <a:r>
                <a:rPr kumimoji="0" lang="de-DE" sz="1600" b="1" i="0" u="none" strike="noStrike" kern="1200" cap="none" spc="0" normalizeH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</a:t>
              </a:r>
              <a:r>
                <a:rPr kumimoji="0" lang="de-DE" sz="1600" b="1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j</a:t>
              </a:r>
              <a:endParaRPr kumimoji="0" lang="en-US" sz="16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sz="1600" dirty="0">
                  <a:solidFill>
                    <a:prstClr val="black"/>
                  </a:solidFill>
                  <a:latin typeface="Arial"/>
                </a:rPr>
                <a:t>SE</a:t>
              </a:r>
              <a:r>
                <a:rPr lang="en-US" sz="1600" baseline="-25000" dirty="0">
                  <a:solidFill>
                    <a:prstClr val="black"/>
                  </a:solidFill>
                  <a:latin typeface="Arial"/>
                </a:rPr>
                <a:t>3</a:t>
              </a:r>
              <a:r>
                <a:rPr lang="en-US" sz="1600" dirty="0">
                  <a:solidFill>
                    <a:prstClr val="black"/>
                  </a:solidFill>
                  <a:latin typeface="Arial"/>
                </a:rPr>
                <a:t>	</a:t>
              </a:r>
              <a:r>
                <a:rPr lang="en-US" sz="1600" dirty="0" err="1">
                  <a:solidFill>
                    <a:prstClr val="black"/>
                  </a:solidFill>
                  <a:latin typeface="Arial"/>
                </a:rPr>
                <a:t>S</a:t>
              </a:r>
              <a:r>
                <a:rPr lang="en-US" sz="1600" baseline="-25000" dirty="0" err="1">
                  <a:solidFill>
                    <a:prstClr val="black"/>
                  </a:solidFill>
                  <a:latin typeface="Arial"/>
                </a:rPr>
                <a:t>k</a:t>
              </a:r>
              <a:endParaRPr lang="de-DE" sz="1600" dirty="0">
                <a:solidFill>
                  <a:prstClr val="black"/>
                </a:solidFill>
                <a:latin typeface="Arial"/>
              </a:endParaRPr>
            </a:p>
          </p:txBody>
        </p:sp>
        <p:cxnSp>
          <p:nvCxnSpPr>
            <p:cNvPr id="46" name="Gerader Verbinder 45">
              <a:extLst>
                <a:ext uri="{FF2B5EF4-FFF2-40B4-BE49-F238E27FC236}">
                  <a16:creationId xmlns:a16="http://schemas.microsoft.com/office/drawing/2014/main" id="{7F73F99F-5DD1-7009-8942-5BE91628CCFC}"/>
                </a:ext>
              </a:extLst>
            </p:cNvPr>
            <p:cNvCxnSpPr>
              <a:cxnSpLocks/>
            </p:cNvCxnSpPr>
            <p:nvPr/>
          </p:nvCxnSpPr>
          <p:spPr>
            <a:xfrm>
              <a:off x="8160027" y="1862115"/>
              <a:ext cx="0" cy="964096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7DF7646D-5116-E3F3-942E-06DF6F9CCB5B}"/>
                </a:ext>
              </a:extLst>
            </p:cNvPr>
            <p:cNvCxnSpPr>
              <a:cxnSpLocks/>
            </p:cNvCxnSpPr>
            <p:nvPr/>
          </p:nvCxnSpPr>
          <p:spPr>
            <a:xfrm>
              <a:off x="7532222" y="2061815"/>
              <a:ext cx="1313242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4D1280ED-24C7-1E73-9E21-E440DC8751EC}"/>
                </a:ext>
              </a:extLst>
            </p:cNvPr>
            <p:cNvSpPr txBox="1"/>
            <p:nvPr/>
          </p:nvSpPr>
          <p:spPr>
            <a:xfrm>
              <a:off x="7532221" y="1862115"/>
              <a:ext cx="1313243" cy="1717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Nr.	State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30C00C1D-90D9-30EE-9082-AC177D2352AE}"/>
              </a:ext>
            </a:extLst>
          </p:cNvPr>
          <p:cNvGrpSpPr/>
          <p:nvPr/>
        </p:nvGrpSpPr>
        <p:grpSpPr>
          <a:xfrm>
            <a:off x="10168855" y="1862115"/>
            <a:ext cx="1313244" cy="964096"/>
            <a:chOff x="10168855" y="1862115"/>
            <a:chExt cx="1313244" cy="964096"/>
          </a:xfrm>
        </p:grpSpPr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D4FCFC7A-0185-2BDD-E120-3961605911C0}"/>
                </a:ext>
              </a:extLst>
            </p:cNvPr>
            <p:cNvSpPr txBox="1"/>
            <p:nvPr/>
          </p:nvSpPr>
          <p:spPr>
            <a:xfrm>
              <a:off x="10168856" y="2061815"/>
              <a:ext cx="1313243" cy="6745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</a:t>
              </a:r>
              <a:r>
                <a:rPr kumimoji="0" lang="de-DE" sz="16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</a:t>
              </a:r>
              <a:r>
                <a:rPr kumimoji="0" lang="de-DE" sz="1600" b="1" i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	S</a:t>
              </a:r>
              <a:r>
                <a:rPr kumimoji="0" lang="de-DE" sz="16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j+1</a:t>
              </a:r>
              <a:endParaRPr kumimoji="0" lang="en-US" sz="16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sz="1600" dirty="0">
                  <a:solidFill>
                    <a:prstClr val="black"/>
                  </a:solidFill>
                  <a:latin typeface="Arial"/>
                </a:rPr>
                <a:t>SE</a:t>
              </a:r>
              <a:r>
                <a:rPr lang="en-US" sz="1600" baseline="-25000" dirty="0">
                  <a:solidFill>
                    <a:prstClr val="black"/>
                  </a:solidFill>
                  <a:latin typeface="Arial"/>
                </a:rPr>
                <a:t>3</a:t>
              </a:r>
              <a:r>
                <a:rPr lang="en-US" sz="1600" dirty="0">
                  <a:solidFill>
                    <a:prstClr val="black"/>
                  </a:solidFill>
                  <a:latin typeface="Arial"/>
                </a:rPr>
                <a:t>	</a:t>
              </a:r>
              <a:r>
                <a:rPr lang="en-US" sz="1600" dirty="0" err="1">
                  <a:solidFill>
                    <a:prstClr val="black"/>
                  </a:solidFill>
                  <a:latin typeface="Arial"/>
                </a:rPr>
                <a:t>S</a:t>
              </a:r>
              <a:r>
                <a:rPr lang="en-US" sz="1600" baseline="-25000" dirty="0" err="1">
                  <a:solidFill>
                    <a:prstClr val="black"/>
                  </a:solidFill>
                  <a:latin typeface="Arial"/>
                </a:rPr>
                <a:t>k</a:t>
              </a:r>
              <a:endParaRPr lang="de-DE" sz="1600" dirty="0">
                <a:solidFill>
                  <a:prstClr val="black"/>
                </a:solidFill>
                <a:latin typeface="Arial"/>
              </a:endParaRPr>
            </a:p>
          </p:txBody>
        </p: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F343D0D3-7A3B-21B3-7840-ACC8213C81F3}"/>
                </a:ext>
              </a:extLst>
            </p:cNvPr>
            <p:cNvCxnSpPr>
              <a:cxnSpLocks/>
            </p:cNvCxnSpPr>
            <p:nvPr/>
          </p:nvCxnSpPr>
          <p:spPr>
            <a:xfrm>
              <a:off x="10796661" y="1862115"/>
              <a:ext cx="0" cy="964096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C89CF7AC-2A67-6002-7428-185BE08F14FB}"/>
                </a:ext>
              </a:extLst>
            </p:cNvPr>
            <p:cNvCxnSpPr>
              <a:cxnSpLocks/>
            </p:cNvCxnSpPr>
            <p:nvPr/>
          </p:nvCxnSpPr>
          <p:spPr>
            <a:xfrm>
              <a:off x="10168856" y="2061815"/>
              <a:ext cx="1313242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3E27FD87-D9FF-ABAA-A39D-51CE082345C0}"/>
                </a:ext>
              </a:extLst>
            </p:cNvPr>
            <p:cNvSpPr txBox="1"/>
            <p:nvPr/>
          </p:nvSpPr>
          <p:spPr>
            <a:xfrm>
              <a:off x="10168855" y="1862115"/>
              <a:ext cx="1313243" cy="1717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Nr.	State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C0D9091-14A6-F68C-28A3-CDDB681A9F53}"/>
              </a:ext>
            </a:extLst>
          </p:cNvPr>
          <p:cNvGrpSpPr/>
          <p:nvPr/>
        </p:nvGrpSpPr>
        <p:grpSpPr>
          <a:xfrm>
            <a:off x="7384708" y="5135267"/>
            <a:ext cx="1313244" cy="964096"/>
            <a:chOff x="7384708" y="5135267"/>
            <a:chExt cx="1313244" cy="964096"/>
          </a:xfrm>
        </p:grpSpPr>
        <p:sp>
          <p:nvSpPr>
            <p:cNvPr id="60" name="Textfeld 59">
              <a:extLst>
                <a:ext uri="{FF2B5EF4-FFF2-40B4-BE49-F238E27FC236}">
                  <a16:creationId xmlns:a16="http://schemas.microsoft.com/office/drawing/2014/main" id="{371B43D5-0C29-D0E1-2997-CBFC5B72693D}"/>
                </a:ext>
              </a:extLst>
            </p:cNvPr>
            <p:cNvSpPr txBox="1"/>
            <p:nvPr/>
          </p:nvSpPr>
          <p:spPr>
            <a:xfrm>
              <a:off x="7384709" y="5334967"/>
              <a:ext cx="1313243" cy="6745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</a:t>
              </a:r>
              <a:r>
                <a:rPr kumimoji="0" lang="de-DE" sz="16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</a:t>
              </a:r>
              <a:r>
                <a:rPr kumimoji="0" lang="de-DE" sz="1600" b="1" i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	</a:t>
              </a:r>
              <a:r>
                <a:rPr kumimoji="0" lang="de-DE" sz="1600" b="1" i="0" u="none" strike="noStrike" kern="1200" cap="none" spc="0" normalizeH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</a:t>
              </a:r>
              <a:r>
                <a:rPr kumimoji="0" lang="de-DE" sz="1600" b="1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j</a:t>
              </a:r>
              <a:endParaRPr kumimoji="0" lang="en-US" sz="16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sz="1600" dirty="0">
                  <a:solidFill>
                    <a:prstClr val="black"/>
                  </a:solidFill>
                  <a:latin typeface="Arial"/>
                </a:rPr>
                <a:t>SE</a:t>
              </a:r>
              <a:r>
                <a:rPr lang="en-US" sz="1600" baseline="-25000" dirty="0">
                  <a:solidFill>
                    <a:prstClr val="black"/>
                  </a:solidFill>
                  <a:latin typeface="Arial"/>
                </a:rPr>
                <a:t>2</a:t>
              </a:r>
              <a:r>
                <a:rPr lang="en-US" sz="1600" dirty="0">
                  <a:solidFill>
                    <a:prstClr val="black"/>
                  </a:solidFill>
                  <a:latin typeface="Arial"/>
                </a:rPr>
                <a:t>	</a:t>
              </a:r>
              <a:r>
                <a:rPr lang="en-US" sz="1600" dirty="0" err="1">
                  <a:solidFill>
                    <a:prstClr val="black"/>
                  </a:solidFill>
                  <a:latin typeface="Arial"/>
                </a:rPr>
                <a:t>S</a:t>
              </a:r>
              <a:r>
                <a:rPr lang="en-US" sz="1600" baseline="-25000" dirty="0" err="1">
                  <a:solidFill>
                    <a:prstClr val="black"/>
                  </a:solidFill>
                  <a:latin typeface="Arial"/>
                </a:rPr>
                <a:t>x</a:t>
              </a:r>
              <a:endParaRPr lang="de-DE" sz="1600" dirty="0">
                <a:solidFill>
                  <a:prstClr val="black"/>
                </a:solidFill>
                <a:latin typeface="Arial"/>
              </a:endParaRPr>
            </a:p>
          </p:txBody>
        </p:sp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F7B818F4-2724-4B72-B315-9B73733DA996}"/>
                </a:ext>
              </a:extLst>
            </p:cNvPr>
            <p:cNvCxnSpPr>
              <a:cxnSpLocks/>
            </p:cNvCxnSpPr>
            <p:nvPr/>
          </p:nvCxnSpPr>
          <p:spPr>
            <a:xfrm>
              <a:off x="8012514" y="5135267"/>
              <a:ext cx="0" cy="964096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36B56296-1C51-F16F-492E-170EA677AF49}"/>
                </a:ext>
              </a:extLst>
            </p:cNvPr>
            <p:cNvCxnSpPr>
              <a:cxnSpLocks/>
            </p:cNvCxnSpPr>
            <p:nvPr/>
          </p:nvCxnSpPr>
          <p:spPr>
            <a:xfrm>
              <a:off x="7384709" y="5334967"/>
              <a:ext cx="1313242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1E82595C-01A2-8EAC-BB6E-289BC5103810}"/>
                </a:ext>
              </a:extLst>
            </p:cNvPr>
            <p:cNvSpPr txBox="1"/>
            <p:nvPr/>
          </p:nvSpPr>
          <p:spPr>
            <a:xfrm>
              <a:off x="7384708" y="5135267"/>
              <a:ext cx="1313243" cy="1717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Nr.	State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0D063734-124A-FA25-5306-316ABCFB2208}"/>
              </a:ext>
            </a:extLst>
          </p:cNvPr>
          <p:cNvGrpSpPr/>
          <p:nvPr/>
        </p:nvGrpSpPr>
        <p:grpSpPr>
          <a:xfrm>
            <a:off x="10168854" y="5135267"/>
            <a:ext cx="1313244" cy="964096"/>
            <a:chOff x="10168854" y="5135267"/>
            <a:chExt cx="1313244" cy="964096"/>
          </a:xfrm>
        </p:grpSpPr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FC7FE775-62E2-0487-9D31-329E97DA9447}"/>
                </a:ext>
              </a:extLst>
            </p:cNvPr>
            <p:cNvSpPr txBox="1"/>
            <p:nvPr/>
          </p:nvSpPr>
          <p:spPr>
            <a:xfrm>
              <a:off x="10168855" y="5334967"/>
              <a:ext cx="1313243" cy="6745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</a:t>
              </a:r>
              <a:r>
                <a:rPr kumimoji="0" lang="de-DE" sz="16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</a:t>
              </a:r>
              <a:r>
                <a:rPr kumimoji="0" lang="de-DE" sz="1600" b="1" i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	S</a:t>
              </a:r>
              <a:r>
                <a:rPr kumimoji="0" lang="de-DE" sz="16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j+1</a:t>
              </a:r>
              <a:endParaRPr kumimoji="0" lang="en-US" sz="16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sz="1600" dirty="0">
                  <a:solidFill>
                    <a:prstClr val="black"/>
                  </a:solidFill>
                  <a:latin typeface="Arial"/>
                </a:rPr>
                <a:t>SE</a:t>
              </a:r>
              <a:r>
                <a:rPr lang="en-US" sz="1600" baseline="-25000" dirty="0">
                  <a:solidFill>
                    <a:prstClr val="black"/>
                  </a:solidFill>
                  <a:latin typeface="Arial"/>
                </a:rPr>
                <a:t>2</a:t>
              </a:r>
              <a:r>
                <a:rPr lang="en-US" sz="1600" dirty="0">
                  <a:solidFill>
                    <a:prstClr val="black"/>
                  </a:solidFill>
                  <a:latin typeface="Arial"/>
                </a:rPr>
                <a:t>	</a:t>
              </a:r>
              <a:r>
                <a:rPr lang="en-US" sz="1600" dirty="0" err="1">
                  <a:solidFill>
                    <a:prstClr val="black"/>
                  </a:solidFill>
                  <a:latin typeface="Arial"/>
                </a:rPr>
                <a:t>S</a:t>
              </a:r>
              <a:r>
                <a:rPr lang="en-US" sz="1600" baseline="-25000" dirty="0" err="1">
                  <a:solidFill>
                    <a:prstClr val="black"/>
                  </a:solidFill>
                  <a:latin typeface="Arial"/>
                </a:rPr>
                <a:t>x</a:t>
              </a:r>
              <a:endParaRPr lang="de-DE" sz="1600" dirty="0">
                <a:solidFill>
                  <a:prstClr val="black"/>
                </a:solidFill>
                <a:latin typeface="Arial"/>
              </a:endParaRPr>
            </a:p>
          </p:txBody>
        </p:sp>
        <p:cxnSp>
          <p:nvCxnSpPr>
            <p:cNvPr id="65" name="Gerader Verbinder 64">
              <a:extLst>
                <a:ext uri="{FF2B5EF4-FFF2-40B4-BE49-F238E27FC236}">
                  <a16:creationId xmlns:a16="http://schemas.microsoft.com/office/drawing/2014/main" id="{26A74F6B-AC7E-2437-BD47-CE55846DE42C}"/>
                </a:ext>
              </a:extLst>
            </p:cNvPr>
            <p:cNvCxnSpPr>
              <a:cxnSpLocks/>
            </p:cNvCxnSpPr>
            <p:nvPr/>
          </p:nvCxnSpPr>
          <p:spPr>
            <a:xfrm>
              <a:off x="10796660" y="5135267"/>
              <a:ext cx="0" cy="964096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r Verbinder 65">
              <a:extLst>
                <a:ext uri="{FF2B5EF4-FFF2-40B4-BE49-F238E27FC236}">
                  <a16:creationId xmlns:a16="http://schemas.microsoft.com/office/drawing/2014/main" id="{3BB58AD5-3230-3623-FCF9-1C211C394657}"/>
                </a:ext>
              </a:extLst>
            </p:cNvPr>
            <p:cNvCxnSpPr>
              <a:cxnSpLocks/>
            </p:cNvCxnSpPr>
            <p:nvPr/>
          </p:nvCxnSpPr>
          <p:spPr>
            <a:xfrm>
              <a:off x="10168855" y="5334967"/>
              <a:ext cx="1313242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6E8510E3-E183-64C1-5E43-8E7850CA4ED8}"/>
                </a:ext>
              </a:extLst>
            </p:cNvPr>
            <p:cNvSpPr txBox="1"/>
            <p:nvPr/>
          </p:nvSpPr>
          <p:spPr>
            <a:xfrm>
              <a:off x="10168854" y="5135267"/>
              <a:ext cx="1313243" cy="1717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Nr.	State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8B360707-306C-6C1A-ED90-00EBF93D7616}"/>
              </a:ext>
            </a:extLst>
          </p:cNvPr>
          <p:cNvCxnSpPr>
            <a:cxnSpLocks/>
          </p:cNvCxnSpPr>
          <p:nvPr/>
        </p:nvCxnSpPr>
        <p:spPr>
          <a:xfrm>
            <a:off x="8984974" y="2352205"/>
            <a:ext cx="988269" cy="0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1D285C8E-345C-FAB4-77B8-77DB07457D70}"/>
              </a:ext>
            </a:extLst>
          </p:cNvPr>
          <p:cNvCxnSpPr>
            <a:cxnSpLocks/>
          </p:cNvCxnSpPr>
          <p:nvPr/>
        </p:nvCxnSpPr>
        <p:spPr>
          <a:xfrm>
            <a:off x="8845464" y="5702823"/>
            <a:ext cx="988269" cy="0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feld 71">
            <a:extLst>
              <a:ext uri="{FF2B5EF4-FFF2-40B4-BE49-F238E27FC236}">
                <a16:creationId xmlns:a16="http://schemas.microsoft.com/office/drawing/2014/main" id="{E401C97F-4EA2-81B6-1C10-D3CD0CA09497}"/>
              </a:ext>
            </a:extLst>
          </p:cNvPr>
          <p:cNvSpPr txBox="1"/>
          <p:nvPr/>
        </p:nvSpPr>
        <p:spPr>
          <a:xfrm>
            <a:off x="337587" y="3949831"/>
            <a:ext cx="258181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</a:t>
            </a:r>
            <a:r>
              <a:rPr lang="de-DE" sz="2000" baseline="-25000" dirty="0">
                <a:solidFill>
                  <a:prstClr val="black"/>
                </a:solidFill>
                <a:latin typeface="Arial"/>
              </a:rPr>
              <a:t>j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6EEC217C-1752-FCAB-081A-11EE8F1751F7}"/>
              </a:ext>
            </a:extLst>
          </p:cNvPr>
          <p:cNvSpPr txBox="1"/>
          <p:nvPr/>
        </p:nvSpPr>
        <p:spPr>
          <a:xfrm>
            <a:off x="1135617" y="3949831"/>
            <a:ext cx="433050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</a:t>
            </a:r>
            <a:r>
              <a:rPr lang="de-DE" sz="2000" baseline="-2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j</a:t>
            </a:r>
            <a:r>
              <a:rPr kumimoji="0" lang="de-DE" sz="2000" b="0" i="0" u="none" strike="noStrike" kern="1200" cap="none" spc="0" normalizeH="0" baseline="-2500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+1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9FF9DC46-9F68-52BE-4500-F99A28E0CC5D}"/>
              </a:ext>
            </a:extLst>
          </p:cNvPr>
          <p:cNvCxnSpPr>
            <a:cxnSpLocks/>
          </p:cNvCxnSpPr>
          <p:nvPr/>
        </p:nvCxnSpPr>
        <p:spPr>
          <a:xfrm>
            <a:off x="732759" y="4105996"/>
            <a:ext cx="258417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7A25CD2F-6966-5C9A-D5E3-BFDFD3A29320}"/>
              </a:ext>
            </a:extLst>
          </p:cNvPr>
          <p:cNvCxnSpPr/>
          <p:nvPr/>
        </p:nvCxnSpPr>
        <p:spPr>
          <a:xfrm>
            <a:off x="6736702" y="2736359"/>
            <a:ext cx="0" cy="200377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el 5">
            <a:extLst>
              <a:ext uri="{FF2B5EF4-FFF2-40B4-BE49-F238E27FC236}">
                <a16:creationId xmlns:a16="http://schemas.microsoft.com/office/drawing/2014/main" id="{0E326276-A142-0192-E6EF-8DCE9D5F2EEA}"/>
              </a:ext>
            </a:extLst>
          </p:cNvPr>
          <p:cNvSpPr txBox="1">
            <a:spLocks/>
          </p:cNvSpPr>
          <p:nvPr/>
        </p:nvSpPr>
        <p:spPr>
          <a:xfrm>
            <a:off x="518318" y="521398"/>
            <a:ext cx="3020012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41E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2.2 State Update</a:t>
            </a:r>
          </a:p>
        </p:txBody>
      </p:sp>
    </p:spTree>
    <p:extLst>
      <p:ext uri="{BB962C8B-B14F-4D97-AF65-F5344CB8AC3E}">
        <p14:creationId xmlns:p14="http://schemas.microsoft.com/office/powerpoint/2010/main" val="74599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0" grpId="0"/>
      <p:bldP spid="7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4. Juli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 dirty="0"/>
              <a:t>Technische Fakultät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066" y="754104"/>
            <a:ext cx="2013868" cy="332399"/>
          </a:xfrm>
        </p:spPr>
        <p:txBody>
          <a:bodyPr/>
          <a:lstStyle/>
          <a:p>
            <a:pPr algn="ctr"/>
            <a:r>
              <a:rPr lang="de-DE" sz="2400" b="1" dirty="0"/>
              <a:t>Narrator-Pro</a:t>
            </a:r>
          </a:p>
        </p:txBody>
      </p:sp>
      <p:pic>
        <p:nvPicPr>
          <p:cNvPr id="11" name="Grafik 10" descr="Augenscan Silhouette">
            <a:extLst>
              <a:ext uri="{FF2B5EF4-FFF2-40B4-BE49-F238E27FC236}">
                <a16:creationId xmlns:a16="http://schemas.microsoft.com/office/drawing/2014/main" id="{874AB47E-068A-1E09-7262-C34E10D92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1017" y="0"/>
            <a:ext cx="849966" cy="849966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1544F92-F987-9474-0F66-6675194F37C4}"/>
              </a:ext>
            </a:extLst>
          </p:cNvPr>
          <p:cNvGrpSpPr/>
          <p:nvPr/>
        </p:nvGrpSpPr>
        <p:grpSpPr>
          <a:xfrm>
            <a:off x="1568667" y="3318834"/>
            <a:ext cx="1228235" cy="1236991"/>
            <a:chOff x="1316846" y="764867"/>
            <a:chExt cx="1455093" cy="1455093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A7981529-ED24-80B3-2B11-44F60D4A48BC}"/>
                </a:ext>
              </a:extLst>
            </p:cNvPr>
            <p:cNvGrpSpPr/>
            <p:nvPr/>
          </p:nvGrpSpPr>
          <p:grpSpPr>
            <a:xfrm>
              <a:off x="1316846" y="764867"/>
              <a:ext cx="1455093" cy="1455093"/>
              <a:chOff x="1316846" y="764867"/>
              <a:chExt cx="1455093" cy="1455093"/>
            </a:xfrm>
          </p:grpSpPr>
          <p:pic>
            <p:nvPicPr>
              <p:cNvPr id="12" name="Grafik 11" descr="Sperren Silhouette">
                <a:extLst>
                  <a:ext uri="{FF2B5EF4-FFF2-40B4-BE49-F238E27FC236}">
                    <a16:creationId xmlns:a16="http://schemas.microsoft.com/office/drawing/2014/main" id="{ADC385B1-94E8-D893-8F67-A6AA0E167F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16846" y="764867"/>
                <a:ext cx="1455093" cy="1455093"/>
              </a:xfrm>
              <a:prstGeom prst="rect">
                <a:avLst/>
              </a:prstGeom>
            </p:spPr>
          </p:pic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D3612AEE-A4F9-1AB5-4549-81CD89C53EF9}"/>
                  </a:ext>
                </a:extLst>
              </p:cNvPr>
              <p:cNvSpPr/>
              <p:nvPr/>
            </p:nvSpPr>
            <p:spPr>
              <a:xfrm>
                <a:off x="1725168" y="1584796"/>
                <a:ext cx="658366" cy="347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93E6751B-6E2A-5BDD-1031-22814455906D}"/>
                </a:ext>
              </a:extLst>
            </p:cNvPr>
            <p:cNvSpPr txBox="1"/>
            <p:nvPr/>
          </p:nvSpPr>
          <p:spPr>
            <a:xfrm>
              <a:off x="1420979" y="1444490"/>
              <a:ext cx="1266743" cy="543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04316A"/>
                  </a:solidFill>
                </a:rPr>
                <a:t>SE</a:t>
              </a:r>
              <a:r>
                <a:rPr lang="de-DE" sz="2400" baseline="-25000" dirty="0">
                  <a:solidFill>
                    <a:srgbClr val="04316A"/>
                  </a:solidFill>
                </a:rPr>
                <a:t>1</a:t>
              </a:r>
              <a:endParaRPr lang="de-DE" dirty="0">
                <a:solidFill>
                  <a:srgbClr val="04316A"/>
                </a:solidFill>
              </a:endParaRP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49700198-27D5-F832-CE90-CB57185828B4}"/>
              </a:ext>
            </a:extLst>
          </p:cNvPr>
          <p:cNvGrpSpPr/>
          <p:nvPr/>
        </p:nvGrpSpPr>
        <p:grpSpPr>
          <a:xfrm>
            <a:off x="6096000" y="1499368"/>
            <a:ext cx="1228235" cy="1236991"/>
            <a:chOff x="1316846" y="764867"/>
            <a:chExt cx="1455093" cy="1455093"/>
          </a:xfrm>
        </p:grpSpPr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A25256D3-EEBF-F17C-EF21-A496222551A6}"/>
                </a:ext>
              </a:extLst>
            </p:cNvPr>
            <p:cNvGrpSpPr/>
            <p:nvPr/>
          </p:nvGrpSpPr>
          <p:grpSpPr>
            <a:xfrm>
              <a:off x="1316846" y="764867"/>
              <a:ext cx="1455093" cy="1455093"/>
              <a:chOff x="1316846" y="764867"/>
              <a:chExt cx="1455093" cy="1455093"/>
            </a:xfrm>
          </p:grpSpPr>
          <p:pic>
            <p:nvPicPr>
              <p:cNvPr id="27" name="Grafik 26" descr="Sperren Silhouette">
                <a:extLst>
                  <a:ext uri="{FF2B5EF4-FFF2-40B4-BE49-F238E27FC236}">
                    <a16:creationId xmlns:a16="http://schemas.microsoft.com/office/drawing/2014/main" id="{EABFA5AA-4800-7F69-4A27-5AD1F18009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16846" y="764867"/>
                <a:ext cx="1455093" cy="1455093"/>
              </a:xfrm>
              <a:prstGeom prst="rect">
                <a:avLst/>
              </a:prstGeom>
            </p:spPr>
          </p:pic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6187C37F-E50F-41FA-4BC1-3111B1B2F668}"/>
                  </a:ext>
                </a:extLst>
              </p:cNvPr>
              <p:cNvSpPr/>
              <p:nvPr/>
            </p:nvSpPr>
            <p:spPr>
              <a:xfrm>
                <a:off x="1725168" y="1584796"/>
                <a:ext cx="658366" cy="347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4515A9FA-144C-8E2E-4FC2-0AD523E37A49}"/>
                </a:ext>
              </a:extLst>
            </p:cNvPr>
            <p:cNvSpPr txBox="1"/>
            <p:nvPr/>
          </p:nvSpPr>
          <p:spPr>
            <a:xfrm>
              <a:off x="1546509" y="1439489"/>
              <a:ext cx="978749" cy="543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04316A"/>
                  </a:solidFill>
                </a:rPr>
                <a:t>SE</a:t>
              </a:r>
              <a:r>
                <a:rPr lang="de-DE" sz="2400" baseline="-25000" dirty="0">
                  <a:solidFill>
                    <a:srgbClr val="04316A"/>
                  </a:solidFill>
                </a:rPr>
                <a:t>2</a:t>
              </a:r>
              <a:endParaRPr lang="de-DE" dirty="0">
                <a:solidFill>
                  <a:srgbClr val="04316A"/>
                </a:solidFill>
              </a:endParaRP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C94436D2-A89D-F2ED-86A8-CA07C1C635CB}"/>
              </a:ext>
            </a:extLst>
          </p:cNvPr>
          <p:cNvGrpSpPr/>
          <p:nvPr/>
        </p:nvGrpSpPr>
        <p:grpSpPr>
          <a:xfrm>
            <a:off x="6122584" y="4740136"/>
            <a:ext cx="1228235" cy="1236991"/>
            <a:chOff x="1316846" y="764867"/>
            <a:chExt cx="1455093" cy="1455093"/>
          </a:xfrm>
        </p:grpSpPr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6A9DF060-7D93-5437-9BEC-0B542BD9DCBF}"/>
                </a:ext>
              </a:extLst>
            </p:cNvPr>
            <p:cNvGrpSpPr/>
            <p:nvPr/>
          </p:nvGrpSpPr>
          <p:grpSpPr>
            <a:xfrm>
              <a:off x="1316846" y="764867"/>
              <a:ext cx="1455093" cy="1455093"/>
              <a:chOff x="1316846" y="764867"/>
              <a:chExt cx="1455093" cy="1455093"/>
            </a:xfrm>
          </p:grpSpPr>
          <p:pic>
            <p:nvPicPr>
              <p:cNvPr id="32" name="Grafik 31" descr="Sperren Silhouette">
                <a:extLst>
                  <a:ext uri="{FF2B5EF4-FFF2-40B4-BE49-F238E27FC236}">
                    <a16:creationId xmlns:a16="http://schemas.microsoft.com/office/drawing/2014/main" id="{2935694B-34A3-2485-4501-5F74760044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16846" y="764867"/>
                <a:ext cx="1455093" cy="1455093"/>
              </a:xfrm>
              <a:prstGeom prst="rect">
                <a:avLst/>
              </a:prstGeom>
            </p:spPr>
          </p:pic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4690F5EB-EC0B-2891-8F29-8A8B429461A9}"/>
                  </a:ext>
                </a:extLst>
              </p:cNvPr>
              <p:cNvSpPr/>
              <p:nvPr/>
            </p:nvSpPr>
            <p:spPr>
              <a:xfrm>
                <a:off x="1725168" y="1584796"/>
                <a:ext cx="658366" cy="347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66AB6478-8FB0-8EE1-F3C9-F12030A2C812}"/>
                </a:ext>
              </a:extLst>
            </p:cNvPr>
            <p:cNvSpPr txBox="1"/>
            <p:nvPr/>
          </p:nvSpPr>
          <p:spPr>
            <a:xfrm>
              <a:off x="1536740" y="1445118"/>
              <a:ext cx="1015303" cy="543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04316A"/>
                  </a:solidFill>
                </a:rPr>
                <a:t>SE</a:t>
              </a:r>
              <a:r>
                <a:rPr lang="de-DE" sz="2400" baseline="-25000" dirty="0">
                  <a:solidFill>
                    <a:srgbClr val="04316A"/>
                  </a:solidFill>
                </a:rPr>
                <a:t>3</a:t>
              </a:r>
              <a:endParaRPr lang="de-DE" dirty="0">
                <a:solidFill>
                  <a:srgbClr val="04316A"/>
                </a:solidFill>
              </a:endParaRP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E203201C-F021-3B18-AEE4-CD3EECB64B14}"/>
              </a:ext>
            </a:extLst>
          </p:cNvPr>
          <p:cNvGrpSpPr/>
          <p:nvPr/>
        </p:nvGrpSpPr>
        <p:grpSpPr>
          <a:xfrm>
            <a:off x="7532221" y="1862115"/>
            <a:ext cx="1313244" cy="964096"/>
            <a:chOff x="7532221" y="1862115"/>
            <a:chExt cx="1313244" cy="964096"/>
          </a:xfrm>
        </p:grpSpPr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0A8A4E9F-34B2-61D7-0801-89D95616081C}"/>
                </a:ext>
              </a:extLst>
            </p:cNvPr>
            <p:cNvSpPr txBox="1"/>
            <p:nvPr/>
          </p:nvSpPr>
          <p:spPr>
            <a:xfrm>
              <a:off x="7532222" y="2061815"/>
              <a:ext cx="1313243" cy="6745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</a:t>
              </a:r>
              <a:r>
                <a:rPr kumimoji="0" lang="de-DE" sz="16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</a:t>
              </a:r>
              <a:r>
                <a:rPr kumimoji="0" lang="de-DE" sz="1600" b="1" i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	S</a:t>
              </a:r>
              <a:r>
                <a:rPr kumimoji="0" lang="de-DE" sz="16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j+1</a:t>
              </a:r>
              <a:endParaRPr kumimoji="0" lang="en-US" sz="16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sz="1600" dirty="0">
                  <a:solidFill>
                    <a:prstClr val="black"/>
                  </a:solidFill>
                  <a:latin typeface="Arial"/>
                </a:rPr>
                <a:t>SE</a:t>
              </a:r>
              <a:r>
                <a:rPr lang="en-US" sz="1600" baseline="-25000" dirty="0">
                  <a:solidFill>
                    <a:prstClr val="black"/>
                  </a:solidFill>
                  <a:latin typeface="Arial"/>
                </a:rPr>
                <a:t>3</a:t>
              </a:r>
              <a:r>
                <a:rPr lang="en-US" sz="1600" dirty="0">
                  <a:solidFill>
                    <a:prstClr val="black"/>
                  </a:solidFill>
                  <a:latin typeface="Arial"/>
                </a:rPr>
                <a:t>	</a:t>
              </a:r>
              <a:r>
                <a:rPr lang="en-US" sz="1600" dirty="0" err="1">
                  <a:solidFill>
                    <a:prstClr val="black"/>
                  </a:solidFill>
                  <a:latin typeface="Arial"/>
                </a:rPr>
                <a:t>S</a:t>
              </a:r>
              <a:r>
                <a:rPr lang="en-US" sz="1600" baseline="-25000" dirty="0" err="1">
                  <a:solidFill>
                    <a:prstClr val="black"/>
                  </a:solidFill>
                  <a:latin typeface="Arial"/>
                </a:rPr>
                <a:t>k</a:t>
              </a:r>
              <a:endParaRPr lang="de-DE" sz="1600" dirty="0">
                <a:solidFill>
                  <a:prstClr val="black"/>
                </a:solidFill>
                <a:latin typeface="Arial"/>
              </a:endParaRPr>
            </a:p>
          </p:txBody>
        </p:sp>
        <p:cxnSp>
          <p:nvCxnSpPr>
            <p:cNvPr id="46" name="Gerader Verbinder 45">
              <a:extLst>
                <a:ext uri="{FF2B5EF4-FFF2-40B4-BE49-F238E27FC236}">
                  <a16:creationId xmlns:a16="http://schemas.microsoft.com/office/drawing/2014/main" id="{7F73F99F-5DD1-7009-8942-5BE91628CCFC}"/>
                </a:ext>
              </a:extLst>
            </p:cNvPr>
            <p:cNvCxnSpPr>
              <a:cxnSpLocks/>
            </p:cNvCxnSpPr>
            <p:nvPr/>
          </p:nvCxnSpPr>
          <p:spPr>
            <a:xfrm>
              <a:off x="8160027" y="1862115"/>
              <a:ext cx="0" cy="964096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7DF7646D-5116-E3F3-942E-06DF6F9CCB5B}"/>
                </a:ext>
              </a:extLst>
            </p:cNvPr>
            <p:cNvCxnSpPr>
              <a:cxnSpLocks/>
            </p:cNvCxnSpPr>
            <p:nvPr/>
          </p:nvCxnSpPr>
          <p:spPr>
            <a:xfrm>
              <a:off x="7532222" y="2061815"/>
              <a:ext cx="1313242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4D1280ED-24C7-1E73-9E21-E440DC8751EC}"/>
                </a:ext>
              </a:extLst>
            </p:cNvPr>
            <p:cNvSpPr txBox="1"/>
            <p:nvPr/>
          </p:nvSpPr>
          <p:spPr>
            <a:xfrm>
              <a:off x="7532221" y="1862115"/>
              <a:ext cx="1313243" cy="1717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Nr.	State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C0D9091-14A6-F68C-28A3-CDDB681A9F53}"/>
              </a:ext>
            </a:extLst>
          </p:cNvPr>
          <p:cNvGrpSpPr/>
          <p:nvPr/>
        </p:nvGrpSpPr>
        <p:grpSpPr>
          <a:xfrm>
            <a:off x="7384708" y="5135267"/>
            <a:ext cx="1313244" cy="964096"/>
            <a:chOff x="7384708" y="5135267"/>
            <a:chExt cx="1313244" cy="964096"/>
          </a:xfrm>
        </p:grpSpPr>
        <p:sp>
          <p:nvSpPr>
            <p:cNvPr id="60" name="Textfeld 59">
              <a:extLst>
                <a:ext uri="{FF2B5EF4-FFF2-40B4-BE49-F238E27FC236}">
                  <a16:creationId xmlns:a16="http://schemas.microsoft.com/office/drawing/2014/main" id="{371B43D5-0C29-D0E1-2997-CBFC5B72693D}"/>
                </a:ext>
              </a:extLst>
            </p:cNvPr>
            <p:cNvSpPr txBox="1"/>
            <p:nvPr/>
          </p:nvSpPr>
          <p:spPr>
            <a:xfrm>
              <a:off x="7384709" y="5334967"/>
              <a:ext cx="1313243" cy="6745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</a:t>
              </a:r>
              <a:r>
                <a:rPr kumimoji="0" lang="de-DE" sz="16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</a:t>
              </a:r>
              <a:r>
                <a:rPr kumimoji="0" lang="de-DE" sz="1600" b="1" i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	S</a:t>
              </a:r>
              <a:r>
                <a:rPr kumimoji="0" lang="de-DE" sz="16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j+1</a:t>
              </a:r>
              <a:endParaRPr kumimoji="0" lang="en-US" sz="16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sz="1600" dirty="0">
                  <a:solidFill>
                    <a:prstClr val="black"/>
                  </a:solidFill>
                  <a:latin typeface="Arial"/>
                </a:rPr>
                <a:t>SE</a:t>
              </a:r>
              <a:r>
                <a:rPr lang="en-US" sz="1600" baseline="-25000" dirty="0">
                  <a:solidFill>
                    <a:prstClr val="black"/>
                  </a:solidFill>
                  <a:latin typeface="Arial"/>
                </a:rPr>
                <a:t>2</a:t>
              </a:r>
              <a:r>
                <a:rPr lang="en-US" sz="1600" dirty="0">
                  <a:solidFill>
                    <a:prstClr val="black"/>
                  </a:solidFill>
                  <a:latin typeface="Arial"/>
                </a:rPr>
                <a:t>	</a:t>
              </a:r>
              <a:r>
                <a:rPr lang="en-US" sz="1600" dirty="0" err="1">
                  <a:solidFill>
                    <a:prstClr val="black"/>
                  </a:solidFill>
                  <a:latin typeface="Arial"/>
                </a:rPr>
                <a:t>S</a:t>
              </a:r>
              <a:r>
                <a:rPr lang="en-US" sz="1600" baseline="-25000" dirty="0" err="1">
                  <a:solidFill>
                    <a:prstClr val="black"/>
                  </a:solidFill>
                  <a:latin typeface="Arial"/>
                </a:rPr>
                <a:t>x</a:t>
              </a:r>
              <a:endParaRPr lang="de-DE" sz="1600" dirty="0">
                <a:solidFill>
                  <a:prstClr val="black"/>
                </a:solidFill>
                <a:latin typeface="Arial"/>
              </a:endParaRPr>
            </a:p>
          </p:txBody>
        </p:sp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F7B818F4-2724-4B72-B315-9B73733DA996}"/>
                </a:ext>
              </a:extLst>
            </p:cNvPr>
            <p:cNvCxnSpPr>
              <a:cxnSpLocks/>
            </p:cNvCxnSpPr>
            <p:nvPr/>
          </p:nvCxnSpPr>
          <p:spPr>
            <a:xfrm>
              <a:off x="8012514" y="5135267"/>
              <a:ext cx="0" cy="964096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36B56296-1C51-F16F-492E-170EA677AF49}"/>
                </a:ext>
              </a:extLst>
            </p:cNvPr>
            <p:cNvCxnSpPr>
              <a:cxnSpLocks/>
            </p:cNvCxnSpPr>
            <p:nvPr/>
          </p:nvCxnSpPr>
          <p:spPr>
            <a:xfrm>
              <a:off x="7384709" y="5334967"/>
              <a:ext cx="1313242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1E82595C-01A2-8EAC-BB6E-289BC5103810}"/>
                </a:ext>
              </a:extLst>
            </p:cNvPr>
            <p:cNvSpPr txBox="1"/>
            <p:nvPr/>
          </p:nvSpPr>
          <p:spPr>
            <a:xfrm>
              <a:off x="7384708" y="5135267"/>
              <a:ext cx="1313243" cy="1717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Nr.	State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72" name="Textfeld 71">
            <a:extLst>
              <a:ext uri="{FF2B5EF4-FFF2-40B4-BE49-F238E27FC236}">
                <a16:creationId xmlns:a16="http://schemas.microsoft.com/office/drawing/2014/main" id="{E401C97F-4EA2-81B6-1C10-D3CD0CA09497}"/>
              </a:ext>
            </a:extLst>
          </p:cNvPr>
          <p:cNvSpPr txBox="1"/>
          <p:nvPr/>
        </p:nvSpPr>
        <p:spPr>
          <a:xfrm>
            <a:off x="337587" y="3949831"/>
            <a:ext cx="258181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</a:t>
            </a:r>
            <a:r>
              <a:rPr lang="de-DE" sz="2000" baseline="-25000" dirty="0">
                <a:solidFill>
                  <a:prstClr val="black"/>
                </a:solidFill>
                <a:latin typeface="Arial"/>
              </a:rPr>
              <a:t>j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6EEC217C-1752-FCAB-081A-11EE8F1751F7}"/>
              </a:ext>
            </a:extLst>
          </p:cNvPr>
          <p:cNvSpPr txBox="1"/>
          <p:nvPr/>
        </p:nvSpPr>
        <p:spPr>
          <a:xfrm>
            <a:off x="1135617" y="3949831"/>
            <a:ext cx="433050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</a:t>
            </a:r>
            <a:r>
              <a:rPr lang="de-DE" sz="2000" baseline="-25000" dirty="0">
                <a:latin typeface="Arial"/>
              </a:rPr>
              <a:t>j</a:t>
            </a:r>
            <a:r>
              <a:rPr kumimoji="0" lang="de-DE" sz="2000" b="0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+1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9FF9DC46-9F68-52BE-4500-F99A28E0CC5D}"/>
              </a:ext>
            </a:extLst>
          </p:cNvPr>
          <p:cNvCxnSpPr>
            <a:cxnSpLocks/>
          </p:cNvCxnSpPr>
          <p:nvPr/>
        </p:nvCxnSpPr>
        <p:spPr>
          <a:xfrm>
            <a:off x="732759" y="4105996"/>
            <a:ext cx="25841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3A4DD3CE-1D7C-5366-3A8B-482B91DFC6EF}"/>
              </a:ext>
            </a:extLst>
          </p:cNvPr>
          <p:cNvCxnSpPr>
            <a:cxnSpLocks/>
          </p:cNvCxnSpPr>
          <p:nvPr/>
        </p:nvCxnSpPr>
        <p:spPr>
          <a:xfrm flipH="1">
            <a:off x="2469052" y="2100794"/>
            <a:ext cx="3713087" cy="1206849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B72AD293-3DFC-CEE2-9CB8-7028BCF99D31}"/>
              </a:ext>
            </a:extLst>
          </p:cNvPr>
          <p:cNvCxnSpPr>
            <a:cxnSpLocks/>
          </p:cNvCxnSpPr>
          <p:nvPr/>
        </p:nvCxnSpPr>
        <p:spPr>
          <a:xfrm flipH="1" flipV="1">
            <a:off x="2469052" y="4554640"/>
            <a:ext cx="3713087" cy="1021212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1C95BF19-BE39-60DA-63F1-E4A2503383FC}"/>
              </a:ext>
            </a:extLst>
          </p:cNvPr>
          <p:cNvSpPr txBox="1"/>
          <p:nvPr/>
        </p:nvSpPr>
        <p:spPr>
          <a:xfrm rot="20499089">
            <a:off x="3071587" y="2430959"/>
            <a:ext cx="2162583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ECHO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B5D0777-3463-FBA7-39E7-480A23E06D95}"/>
              </a:ext>
            </a:extLst>
          </p:cNvPr>
          <p:cNvSpPr txBox="1"/>
          <p:nvPr/>
        </p:nvSpPr>
        <p:spPr>
          <a:xfrm rot="909241">
            <a:off x="3256862" y="4709368"/>
            <a:ext cx="2162583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ECHO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C110F57-FD2A-EE4E-A3C1-A6001756FB86}"/>
              </a:ext>
            </a:extLst>
          </p:cNvPr>
          <p:cNvSpPr txBox="1"/>
          <p:nvPr/>
        </p:nvSpPr>
        <p:spPr>
          <a:xfrm>
            <a:off x="328323" y="4429734"/>
            <a:ext cx="1272184" cy="24981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ECHO &gt; f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itel 5">
            <a:extLst>
              <a:ext uri="{FF2B5EF4-FFF2-40B4-BE49-F238E27FC236}">
                <a16:creationId xmlns:a16="http://schemas.microsoft.com/office/drawing/2014/main" id="{1727D33D-E1C4-ED57-EE2D-3D872581F69F}"/>
              </a:ext>
            </a:extLst>
          </p:cNvPr>
          <p:cNvSpPr txBox="1">
            <a:spLocks/>
          </p:cNvSpPr>
          <p:nvPr/>
        </p:nvSpPr>
        <p:spPr>
          <a:xfrm>
            <a:off x="518318" y="521398"/>
            <a:ext cx="3020012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41E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2.2 State Update</a:t>
            </a:r>
          </a:p>
        </p:txBody>
      </p:sp>
    </p:spTree>
    <p:extLst>
      <p:ext uri="{BB962C8B-B14F-4D97-AF65-F5344CB8AC3E}">
        <p14:creationId xmlns:p14="http://schemas.microsoft.com/office/powerpoint/2010/main" val="754823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15" grpId="0"/>
      <p:bldP spid="16" grpId="0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4. Juli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 dirty="0"/>
              <a:t>Technische Fakultät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066" y="754104"/>
            <a:ext cx="2013868" cy="332399"/>
          </a:xfrm>
        </p:spPr>
        <p:txBody>
          <a:bodyPr/>
          <a:lstStyle/>
          <a:p>
            <a:pPr algn="ctr"/>
            <a:r>
              <a:rPr lang="de-DE" sz="2400" b="1" dirty="0"/>
              <a:t>Narrator-Pro</a:t>
            </a:r>
          </a:p>
        </p:txBody>
      </p:sp>
      <p:pic>
        <p:nvPicPr>
          <p:cNvPr id="11" name="Grafik 10" descr="Augenscan Silhouette">
            <a:extLst>
              <a:ext uri="{FF2B5EF4-FFF2-40B4-BE49-F238E27FC236}">
                <a16:creationId xmlns:a16="http://schemas.microsoft.com/office/drawing/2014/main" id="{874AB47E-068A-1E09-7262-C34E10D92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1017" y="0"/>
            <a:ext cx="849966" cy="849966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1544F92-F987-9474-0F66-6675194F37C4}"/>
              </a:ext>
            </a:extLst>
          </p:cNvPr>
          <p:cNvGrpSpPr/>
          <p:nvPr/>
        </p:nvGrpSpPr>
        <p:grpSpPr>
          <a:xfrm>
            <a:off x="7263789" y="3375176"/>
            <a:ext cx="1228235" cy="1236991"/>
            <a:chOff x="1316846" y="764867"/>
            <a:chExt cx="1455093" cy="1455093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A7981529-ED24-80B3-2B11-44F60D4A48BC}"/>
                </a:ext>
              </a:extLst>
            </p:cNvPr>
            <p:cNvGrpSpPr/>
            <p:nvPr/>
          </p:nvGrpSpPr>
          <p:grpSpPr>
            <a:xfrm>
              <a:off x="1316846" y="764867"/>
              <a:ext cx="1455093" cy="1455093"/>
              <a:chOff x="1316846" y="764867"/>
              <a:chExt cx="1455093" cy="1455093"/>
            </a:xfrm>
          </p:grpSpPr>
          <p:pic>
            <p:nvPicPr>
              <p:cNvPr id="12" name="Grafik 11" descr="Sperren Silhouette">
                <a:extLst>
                  <a:ext uri="{FF2B5EF4-FFF2-40B4-BE49-F238E27FC236}">
                    <a16:creationId xmlns:a16="http://schemas.microsoft.com/office/drawing/2014/main" id="{ADC385B1-94E8-D893-8F67-A6AA0E167F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16846" y="764867"/>
                <a:ext cx="1455093" cy="1455093"/>
              </a:xfrm>
              <a:prstGeom prst="rect">
                <a:avLst/>
              </a:prstGeom>
            </p:spPr>
          </p:pic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D3612AEE-A4F9-1AB5-4549-81CD89C53EF9}"/>
                  </a:ext>
                </a:extLst>
              </p:cNvPr>
              <p:cNvSpPr/>
              <p:nvPr/>
            </p:nvSpPr>
            <p:spPr>
              <a:xfrm>
                <a:off x="1725168" y="1584796"/>
                <a:ext cx="658366" cy="347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93E6751B-6E2A-5BDD-1031-22814455906D}"/>
                </a:ext>
              </a:extLst>
            </p:cNvPr>
            <p:cNvSpPr txBox="1"/>
            <p:nvPr/>
          </p:nvSpPr>
          <p:spPr>
            <a:xfrm>
              <a:off x="1653523" y="1464577"/>
              <a:ext cx="781737" cy="543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04316A"/>
                  </a:solidFill>
                </a:rPr>
                <a:t>SE</a:t>
              </a:r>
              <a:endParaRPr lang="de-DE" dirty="0">
                <a:solidFill>
                  <a:srgbClr val="04316A"/>
                </a:solidFill>
              </a:endParaRP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1283361-DAF7-4262-A22B-6C8C22CB8418}"/>
              </a:ext>
            </a:extLst>
          </p:cNvPr>
          <p:cNvGrpSpPr/>
          <p:nvPr/>
        </p:nvGrpSpPr>
        <p:grpSpPr>
          <a:xfrm>
            <a:off x="3603455" y="3343739"/>
            <a:ext cx="1228235" cy="1252536"/>
            <a:chOff x="5903823" y="2865611"/>
            <a:chExt cx="914400" cy="914400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F5F0277E-8916-9AD3-CB13-03165C3A9980}"/>
                </a:ext>
              </a:extLst>
            </p:cNvPr>
            <p:cNvGrpSpPr/>
            <p:nvPr/>
          </p:nvGrpSpPr>
          <p:grpSpPr>
            <a:xfrm>
              <a:off x="5903823" y="2865611"/>
              <a:ext cx="914400" cy="914400"/>
              <a:chOff x="5903823" y="2865611"/>
              <a:chExt cx="914400" cy="914400"/>
            </a:xfrm>
          </p:grpSpPr>
          <p:pic>
            <p:nvPicPr>
              <p:cNvPr id="17" name="Grafik 16" descr="Sperren mit einfarbiger Füllung">
                <a:extLst>
                  <a:ext uri="{FF2B5EF4-FFF2-40B4-BE49-F238E27FC236}">
                    <a16:creationId xmlns:a16="http://schemas.microsoft.com/office/drawing/2014/main" id="{220DEADA-11BE-39A6-CC1E-044882861A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903823" y="28656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39065C6D-F5F7-B0FC-0FC6-A3CA4CA6DC1D}"/>
                  </a:ext>
                </a:extLst>
              </p:cNvPr>
              <p:cNvSpPr/>
              <p:nvPr/>
            </p:nvSpPr>
            <p:spPr>
              <a:xfrm>
                <a:off x="6122670" y="3341858"/>
                <a:ext cx="459101" cy="27573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1B5782D7-A6C0-26F3-9D47-7B41D628F87E}"/>
                </a:ext>
              </a:extLst>
            </p:cNvPr>
            <p:cNvSpPr txBox="1"/>
            <p:nvPr/>
          </p:nvSpPr>
          <p:spPr>
            <a:xfrm>
              <a:off x="6100305" y="3311210"/>
              <a:ext cx="521435" cy="337033"/>
            </a:xfrm>
            <a:prstGeom prst="rect">
              <a:avLst/>
            </a:prstGeom>
            <a:solidFill>
              <a:srgbClr val="04316A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chemeClr val="bg1"/>
                  </a:solidFill>
                </a:rPr>
                <a:t>AE</a:t>
              </a:r>
              <a:endParaRPr lang="de-DE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0" name="Grafik 19" descr="Benutzer Silhouette">
            <a:extLst>
              <a:ext uri="{FF2B5EF4-FFF2-40B4-BE49-F238E27FC236}">
                <a16:creationId xmlns:a16="http://schemas.microsoft.com/office/drawing/2014/main" id="{0E0C1A8A-6BD6-2D66-1F3F-F3F2808763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1841" y="3536472"/>
            <a:ext cx="914400" cy="914400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49700198-27D5-F832-CE90-CB57185828B4}"/>
              </a:ext>
            </a:extLst>
          </p:cNvPr>
          <p:cNvGrpSpPr/>
          <p:nvPr/>
        </p:nvGrpSpPr>
        <p:grpSpPr>
          <a:xfrm>
            <a:off x="9104312" y="1807481"/>
            <a:ext cx="1228235" cy="1236991"/>
            <a:chOff x="1316846" y="764867"/>
            <a:chExt cx="1455093" cy="1455093"/>
          </a:xfrm>
        </p:grpSpPr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A25256D3-EEBF-F17C-EF21-A496222551A6}"/>
                </a:ext>
              </a:extLst>
            </p:cNvPr>
            <p:cNvGrpSpPr/>
            <p:nvPr/>
          </p:nvGrpSpPr>
          <p:grpSpPr>
            <a:xfrm>
              <a:off x="1316846" y="764867"/>
              <a:ext cx="1455093" cy="1455093"/>
              <a:chOff x="1316846" y="764867"/>
              <a:chExt cx="1455093" cy="1455093"/>
            </a:xfrm>
          </p:grpSpPr>
          <p:pic>
            <p:nvPicPr>
              <p:cNvPr id="27" name="Grafik 26" descr="Sperren Silhouette">
                <a:extLst>
                  <a:ext uri="{FF2B5EF4-FFF2-40B4-BE49-F238E27FC236}">
                    <a16:creationId xmlns:a16="http://schemas.microsoft.com/office/drawing/2014/main" id="{EABFA5AA-4800-7F69-4A27-5AD1F18009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16846" y="764867"/>
                <a:ext cx="1455093" cy="1455093"/>
              </a:xfrm>
              <a:prstGeom prst="rect">
                <a:avLst/>
              </a:prstGeom>
            </p:spPr>
          </p:pic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6187C37F-E50F-41FA-4BC1-3111B1B2F668}"/>
                  </a:ext>
                </a:extLst>
              </p:cNvPr>
              <p:cNvSpPr/>
              <p:nvPr/>
            </p:nvSpPr>
            <p:spPr>
              <a:xfrm>
                <a:off x="1725168" y="1584796"/>
                <a:ext cx="658366" cy="347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4515A9FA-144C-8E2E-4FC2-0AD523E37A49}"/>
                </a:ext>
              </a:extLst>
            </p:cNvPr>
            <p:cNvSpPr txBox="1"/>
            <p:nvPr/>
          </p:nvSpPr>
          <p:spPr>
            <a:xfrm>
              <a:off x="1653523" y="1464577"/>
              <a:ext cx="781737" cy="543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04316A"/>
                  </a:solidFill>
                </a:rPr>
                <a:t>SE</a:t>
              </a:r>
              <a:endParaRPr lang="de-DE" dirty="0">
                <a:solidFill>
                  <a:srgbClr val="04316A"/>
                </a:solidFill>
              </a:endParaRP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C94436D2-A89D-F2ED-86A8-CA07C1C635CB}"/>
              </a:ext>
            </a:extLst>
          </p:cNvPr>
          <p:cNvGrpSpPr/>
          <p:nvPr/>
        </p:nvGrpSpPr>
        <p:grpSpPr>
          <a:xfrm>
            <a:off x="9104310" y="4774485"/>
            <a:ext cx="1228235" cy="1236991"/>
            <a:chOff x="1316846" y="764867"/>
            <a:chExt cx="1455093" cy="1455093"/>
          </a:xfrm>
        </p:grpSpPr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6A9DF060-7D93-5437-9BEC-0B542BD9DCBF}"/>
                </a:ext>
              </a:extLst>
            </p:cNvPr>
            <p:cNvGrpSpPr/>
            <p:nvPr/>
          </p:nvGrpSpPr>
          <p:grpSpPr>
            <a:xfrm>
              <a:off x="1316846" y="764867"/>
              <a:ext cx="1455093" cy="1455093"/>
              <a:chOff x="1316846" y="764867"/>
              <a:chExt cx="1455093" cy="1455093"/>
            </a:xfrm>
          </p:grpSpPr>
          <p:pic>
            <p:nvPicPr>
              <p:cNvPr id="32" name="Grafik 31" descr="Sperren Silhouette">
                <a:extLst>
                  <a:ext uri="{FF2B5EF4-FFF2-40B4-BE49-F238E27FC236}">
                    <a16:creationId xmlns:a16="http://schemas.microsoft.com/office/drawing/2014/main" id="{2935694B-34A3-2485-4501-5F74760044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16846" y="764867"/>
                <a:ext cx="1455093" cy="1455093"/>
              </a:xfrm>
              <a:prstGeom prst="rect">
                <a:avLst/>
              </a:prstGeom>
            </p:spPr>
          </p:pic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4690F5EB-EC0B-2891-8F29-8A8B429461A9}"/>
                  </a:ext>
                </a:extLst>
              </p:cNvPr>
              <p:cNvSpPr/>
              <p:nvPr/>
            </p:nvSpPr>
            <p:spPr>
              <a:xfrm>
                <a:off x="1725168" y="1584796"/>
                <a:ext cx="658366" cy="347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66AB6478-8FB0-8EE1-F3C9-F12030A2C812}"/>
                </a:ext>
              </a:extLst>
            </p:cNvPr>
            <p:cNvSpPr txBox="1"/>
            <p:nvPr/>
          </p:nvSpPr>
          <p:spPr>
            <a:xfrm>
              <a:off x="1653523" y="1464577"/>
              <a:ext cx="781737" cy="543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04316A"/>
                  </a:solidFill>
                </a:rPr>
                <a:t>SE</a:t>
              </a:r>
              <a:endParaRPr lang="de-DE" dirty="0">
                <a:solidFill>
                  <a:srgbClr val="04316A"/>
                </a:solidFill>
              </a:endParaRPr>
            </a:p>
          </p:txBody>
        </p:sp>
      </p:grp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CCEF4C80-B9A3-72E2-BEC4-248CA607F877}"/>
              </a:ext>
            </a:extLst>
          </p:cNvPr>
          <p:cNvCxnSpPr>
            <a:cxnSpLocks/>
          </p:cNvCxnSpPr>
          <p:nvPr/>
        </p:nvCxnSpPr>
        <p:spPr>
          <a:xfrm flipV="1">
            <a:off x="7877905" y="2425976"/>
            <a:ext cx="1310856" cy="949200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B6DEADBA-E999-8091-5A7B-02340C15D8A4}"/>
              </a:ext>
            </a:extLst>
          </p:cNvPr>
          <p:cNvCxnSpPr>
            <a:cxnSpLocks/>
          </p:cNvCxnSpPr>
          <p:nvPr/>
        </p:nvCxnSpPr>
        <p:spPr>
          <a:xfrm flipV="1">
            <a:off x="9726833" y="3044472"/>
            <a:ext cx="0" cy="1667561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9FD38D3B-8AC4-11EF-B611-EA609053AAD4}"/>
              </a:ext>
            </a:extLst>
          </p:cNvPr>
          <p:cNvCxnSpPr>
            <a:cxnSpLocks/>
          </p:cNvCxnSpPr>
          <p:nvPr/>
        </p:nvCxnSpPr>
        <p:spPr>
          <a:xfrm>
            <a:off x="7886312" y="4923692"/>
            <a:ext cx="1217996" cy="637675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180EB1BF-9B08-3945-C1D0-69F99E361246}"/>
              </a:ext>
            </a:extLst>
          </p:cNvPr>
          <p:cNvSpPr txBox="1"/>
          <p:nvPr/>
        </p:nvSpPr>
        <p:spPr>
          <a:xfrm>
            <a:off x="3719628" y="4596275"/>
            <a:ext cx="258181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</a:t>
            </a:r>
            <a:r>
              <a:rPr kumimoji="0" lang="de-DE" sz="2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125834A6-B623-BDFD-011F-6A51170B2C19}"/>
              </a:ext>
            </a:extLst>
          </p:cNvPr>
          <p:cNvSpPr txBox="1"/>
          <p:nvPr/>
        </p:nvSpPr>
        <p:spPr>
          <a:xfrm>
            <a:off x="6973446" y="4546250"/>
            <a:ext cx="1808917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</a:t>
            </a:r>
            <a:r>
              <a:rPr lang="de-DE" sz="2000" baseline="-25000" dirty="0">
                <a:latin typeface="Arial"/>
              </a:rPr>
              <a:t>j</a:t>
            </a:r>
            <a:r>
              <a:rPr kumimoji="0" lang="de-DE" sz="2000" b="0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+1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4" name="Grafik 33" descr="Pfeil nach rechts mit einfarbiger Füllung">
            <a:extLst>
              <a:ext uri="{FF2B5EF4-FFF2-40B4-BE49-F238E27FC236}">
                <a16:creationId xmlns:a16="http://schemas.microsoft.com/office/drawing/2014/main" id="{42604409-58AF-E666-104A-AA000210ED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2208811" y="3572860"/>
            <a:ext cx="914400" cy="914400"/>
          </a:xfrm>
          <a:prstGeom prst="rect">
            <a:avLst/>
          </a:prstGeom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AA2DB09F-45A7-C836-3DF6-7AAAC551D1D5}"/>
              </a:ext>
            </a:extLst>
          </p:cNvPr>
          <p:cNvSpPr txBox="1"/>
          <p:nvPr/>
        </p:nvSpPr>
        <p:spPr>
          <a:xfrm>
            <a:off x="2530527" y="3536472"/>
            <a:ext cx="270968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2000" dirty="0" err="1">
                <a:solidFill>
                  <a:prstClr val="black"/>
                </a:solidFill>
                <a:latin typeface="Arial"/>
              </a:rPr>
              <a:t>O</a:t>
            </a:r>
            <a:r>
              <a:rPr lang="de-DE" sz="2000" baseline="-25000" dirty="0" err="1">
                <a:solidFill>
                  <a:prstClr val="black"/>
                </a:solidFill>
                <a:latin typeface="Arial"/>
              </a:rPr>
              <a:t>i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B83783DA-9719-BE7B-38C4-049C8BFCF2A5}"/>
              </a:ext>
            </a:extLst>
          </p:cNvPr>
          <p:cNvSpPr txBox="1"/>
          <p:nvPr/>
        </p:nvSpPr>
        <p:spPr>
          <a:xfrm>
            <a:off x="4517658" y="4596275"/>
            <a:ext cx="433050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</a:t>
            </a:r>
            <a:r>
              <a:rPr kumimoji="0" lang="de-DE" sz="2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i+1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9C292C33-2AFA-9188-8D9E-ECDD1ADB6EF7}"/>
              </a:ext>
            </a:extLst>
          </p:cNvPr>
          <p:cNvCxnSpPr>
            <a:cxnSpLocks/>
          </p:cNvCxnSpPr>
          <p:nvPr/>
        </p:nvCxnSpPr>
        <p:spPr>
          <a:xfrm>
            <a:off x="4114800" y="4752440"/>
            <a:ext cx="25841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Grafik 49" descr="Pfeil nach rechts mit einfarbiger Füllung">
            <a:extLst>
              <a:ext uri="{FF2B5EF4-FFF2-40B4-BE49-F238E27FC236}">
                <a16:creationId xmlns:a16="http://schemas.microsoft.com/office/drawing/2014/main" id="{33605BC9-9840-90E3-12A4-F2F8B5753A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5530851" y="3572860"/>
            <a:ext cx="914400" cy="914400"/>
          </a:xfrm>
          <a:prstGeom prst="rect">
            <a:avLst/>
          </a:prstGeom>
        </p:spPr>
      </p:pic>
      <p:sp>
        <p:nvSpPr>
          <p:cNvPr id="51" name="Textfeld 50">
            <a:extLst>
              <a:ext uri="{FF2B5EF4-FFF2-40B4-BE49-F238E27FC236}">
                <a16:creationId xmlns:a16="http://schemas.microsoft.com/office/drawing/2014/main" id="{9BFD5630-DB5A-3140-1217-1813817CBBC0}"/>
              </a:ext>
            </a:extLst>
          </p:cNvPr>
          <p:cNvSpPr txBox="1"/>
          <p:nvPr/>
        </p:nvSpPr>
        <p:spPr>
          <a:xfrm>
            <a:off x="5357486" y="3561062"/>
            <a:ext cx="1261128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ACK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26F47FF-8354-EA0E-0A8D-A13B50FE5C6F}"/>
              </a:ext>
            </a:extLst>
          </p:cNvPr>
          <p:cNvSpPr txBox="1"/>
          <p:nvPr/>
        </p:nvSpPr>
        <p:spPr>
          <a:xfrm>
            <a:off x="892545" y="1779058"/>
            <a:ext cx="3817899" cy="18810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1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AE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receivs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Acknolegement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indent="-342900">
              <a:lnSpc>
                <a:spcPct val="110000"/>
              </a:lnSpc>
              <a:spcAft>
                <a:spcPts val="1200"/>
              </a:spcAft>
              <a:buFont typeface="+mj-lt"/>
              <a:buAutoNum type="arabicPeriod"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Proceeds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to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 S</a:t>
            </a:r>
            <a:r>
              <a:rPr kumimoji="0" lang="de-DE" sz="1600" b="0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i+1</a:t>
            </a:r>
            <a:endParaRPr kumimoji="0" lang="de-DE" sz="1600" b="0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indent="-342900">
              <a:lnSpc>
                <a:spcPct val="110000"/>
              </a:lnSpc>
              <a:spcAft>
                <a:spcPts val="1200"/>
              </a:spcAft>
              <a:buFont typeface="+mj-lt"/>
              <a:buAutoNum type="arabicPeriod"/>
            </a:pPr>
            <a:r>
              <a:rPr kumimoji="0" lang="de-DE" sz="16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Sends Output </a:t>
            </a:r>
            <a:r>
              <a:rPr kumimoji="0" lang="de-DE" sz="1600" b="0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O</a:t>
            </a:r>
            <a:r>
              <a:rPr kumimoji="0" lang="de-DE" sz="1600" b="0" i="0" u="none" strike="noStrike" kern="1200" cap="none" spc="0" normalizeH="0" baseline="-2500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i</a:t>
            </a:r>
            <a:endParaRPr kumimoji="0" lang="en-US" sz="12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indent="-342900">
              <a:lnSpc>
                <a:spcPct val="110000"/>
              </a:lnSpc>
              <a:spcAft>
                <a:spcPts val="1200"/>
              </a:spcAft>
              <a:buFont typeface="+mj-lt"/>
              <a:buAutoNum type="arabicPeriod"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itel 5">
            <a:extLst>
              <a:ext uri="{FF2B5EF4-FFF2-40B4-BE49-F238E27FC236}">
                <a16:creationId xmlns:a16="http://schemas.microsoft.com/office/drawing/2014/main" id="{BF9D1760-4263-67B0-5272-8EE7F77CEB3F}"/>
              </a:ext>
            </a:extLst>
          </p:cNvPr>
          <p:cNvSpPr txBox="1">
            <a:spLocks/>
          </p:cNvSpPr>
          <p:nvPr/>
        </p:nvSpPr>
        <p:spPr>
          <a:xfrm>
            <a:off x="518318" y="521398"/>
            <a:ext cx="3020012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41E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2.2 State Update</a:t>
            </a:r>
          </a:p>
        </p:txBody>
      </p:sp>
    </p:spTree>
    <p:extLst>
      <p:ext uri="{BB962C8B-B14F-4D97-AF65-F5344CB8AC3E}">
        <p14:creationId xmlns:p14="http://schemas.microsoft.com/office/powerpoint/2010/main" val="393827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51" grpId="0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2. Juli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 dirty="0"/>
              <a:t>Technische Fakultät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066" y="754104"/>
            <a:ext cx="2013868" cy="332399"/>
          </a:xfrm>
        </p:spPr>
        <p:txBody>
          <a:bodyPr/>
          <a:lstStyle/>
          <a:p>
            <a:pPr algn="ctr"/>
            <a:r>
              <a:rPr lang="de-DE" sz="2400" b="1" dirty="0"/>
              <a:t>Narrator-Pro</a:t>
            </a:r>
          </a:p>
        </p:txBody>
      </p:sp>
      <p:pic>
        <p:nvPicPr>
          <p:cNvPr id="11" name="Grafik 10" descr="Augenscan Silhouette">
            <a:extLst>
              <a:ext uri="{FF2B5EF4-FFF2-40B4-BE49-F238E27FC236}">
                <a16:creationId xmlns:a16="http://schemas.microsoft.com/office/drawing/2014/main" id="{874AB47E-068A-1E09-7262-C34E10D92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1017" y="0"/>
            <a:ext cx="849966" cy="849966"/>
          </a:xfrm>
          <a:prstGeom prst="rect">
            <a:avLst/>
          </a:prstGeom>
        </p:spPr>
      </p:pic>
      <p:sp>
        <p:nvSpPr>
          <p:cNvPr id="45" name="Titel 5">
            <a:extLst>
              <a:ext uri="{FF2B5EF4-FFF2-40B4-BE49-F238E27FC236}">
                <a16:creationId xmlns:a16="http://schemas.microsoft.com/office/drawing/2014/main" id="{7DD1E106-1E97-4EE0-E6A5-219A91300CEA}"/>
              </a:ext>
            </a:extLst>
          </p:cNvPr>
          <p:cNvSpPr txBox="1">
            <a:spLocks/>
          </p:cNvSpPr>
          <p:nvPr/>
        </p:nvSpPr>
        <p:spPr>
          <a:xfrm>
            <a:off x="518318" y="521398"/>
            <a:ext cx="3020012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41E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2.3 State Read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A865EA6-BBF8-E87D-D41F-CD397CF3B1AB}"/>
              </a:ext>
            </a:extLst>
          </p:cNvPr>
          <p:cNvGrpSpPr/>
          <p:nvPr/>
        </p:nvGrpSpPr>
        <p:grpSpPr>
          <a:xfrm>
            <a:off x="7263789" y="3375176"/>
            <a:ext cx="1228235" cy="1236991"/>
            <a:chOff x="1316846" y="764867"/>
            <a:chExt cx="1455093" cy="1455093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684C0FC6-3366-ADB7-4F2C-C1FFC542A22B}"/>
                </a:ext>
              </a:extLst>
            </p:cNvPr>
            <p:cNvGrpSpPr/>
            <p:nvPr/>
          </p:nvGrpSpPr>
          <p:grpSpPr>
            <a:xfrm>
              <a:off x="1316846" y="764867"/>
              <a:ext cx="1455093" cy="1455093"/>
              <a:chOff x="1316846" y="764867"/>
              <a:chExt cx="1455093" cy="1455093"/>
            </a:xfrm>
          </p:grpSpPr>
          <p:pic>
            <p:nvPicPr>
              <p:cNvPr id="9" name="Grafik 8" descr="Sperren Silhouette">
                <a:extLst>
                  <a:ext uri="{FF2B5EF4-FFF2-40B4-BE49-F238E27FC236}">
                    <a16:creationId xmlns:a16="http://schemas.microsoft.com/office/drawing/2014/main" id="{0C0D972D-83A1-00E8-4C35-15169FD065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16846" y="764867"/>
                <a:ext cx="1455093" cy="1455093"/>
              </a:xfrm>
              <a:prstGeom prst="rect">
                <a:avLst/>
              </a:prstGeom>
            </p:spPr>
          </p:pic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8B7293A5-3372-8BC0-D77F-729A30EBA6EC}"/>
                  </a:ext>
                </a:extLst>
              </p:cNvPr>
              <p:cNvSpPr/>
              <p:nvPr/>
            </p:nvSpPr>
            <p:spPr>
              <a:xfrm>
                <a:off x="1725168" y="1584796"/>
                <a:ext cx="658366" cy="347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03F73DB1-ACA8-EFE3-E6FE-4C6DB80FBB8C}"/>
                </a:ext>
              </a:extLst>
            </p:cNvPr>
            <p:cNvSpPr txBox="1"/>
            <p:nvPr/>
          </p:nvSpPr>
          <p:spPr>
            <a:xfrm>
              <a:off x="1653523" y="1464577"/>
              <a:ext cx="781737" cy="543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04316A"/>
                  </a:solidFill>
                </a:rPr>
                <a:t>SE</a:t>
              </a:r>
              <a:endParaRPr lang="de-DE" dirty="0">
                <a:solidFill>
                  <a:srgbClr val="04316A"/>
                </a:solidFill>
              </a:endParaRP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3D3F8E7D-A8B6-8D1A-8653-F14A9A91C028}"/>
              </a:ext>
            </a:extLst>
          </p:cNvPr>
          <p:cNvGrpSpPr/>
          <p:nvPr/>
        </p:nvGrpSpPr>
        <p:grpSpPr>
          <a:xfrm>
            <a:off x="3603455" y="3343739"/>
            <a:ext cx="1228235" cy="1252536"/>
            <a:chOff x="5903823" y="2865611"/>
            <a:chExt cx="914400" cy="91440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AE1FDD05-E026-3365-CFEA-72B69DDAB3E4}"/>
                </a:ext>
              </a:extLst>
            </p:cNvPr>
            <p:cNvGrpSpPr/>
            <p:nvPr/>
          </p:nvGrpSpPr>
          <p:grpSpPr>
            <a:xfrm>
              <a:off x="5903823" y="2865611"/>
              <a:ext cx="914400" cy="914400"/>
              <a:chOff x="5903823" y="2865611"/>
              <a:chExt cx="914400" cy="914400"/>
            </a:xfrm>
          </p:grpSpPr>
          <p:pic>
            <p:nvPicPr>
              <p:cNvPr id="15" name="Grafik 14" descr="Sperren mit einfarbiger Füllung">
                <a:extLst>
                  <a:ext uri="{FF2B5EF4-FFF2-40B4-BE49-F238E27FC236}">
                    <a16:creationId xmlns:a16="http://schemas.microsoft.com/office/drawing/2014/main" id="{33D80F3E-8B82-75DC-BB0A-33477844C3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903823" y="28656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67F7BDBF-A6E3-FFB2-6EBE-E37F8941AA15}"/>
                  </a:ext>
                </a:extLst>
              </p:cNvPr>
              <p:cNvSpPr/>
              <p:nvPr/>
            </p:nvSpPr>
            <p:spPr>
              <a:xfrm>
                <a:off x="6122670" y="3341858"/>
                <a:ext cx="459101" cy="27573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452FB5C5-A538-1C58-C417-FFF67AD29706}"/>
                </a:ext>
              </a:extLst>
            </p:cNvPr>
            <p:cNvSpPr txBox="1"/>
            <p:nvPr/>
          </p:nvSpPr>
          <p:spPr>
            <a:xfrm>
              <a:off x="6100305" y="3311210"/>
              <a:ext cx="521435" cy="337033"/>
            </a:xfrm>
            <a:prstGeom prst="rect">
              <a:avLst/>
            </a:prstGeom>
            <a:solidFill>
              <a:srgbClr val="04316A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chemeClr val="bg1"/>
                  </a:solidFill>
                </a:rPr>
                <a:t>AE</a:t>
              </a:r>
              <a:endParaRPr lang="de-DE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2FEE2918-BF7B-51D1-3688-176D54D9B1C9}"/>
              </a:ext>
            </a:extLst>
          </p:cNvPr>
          <p:cNvGrpSpPr/>
          <p:nvPr/>
        </p:nvGrpSpPr>
        <p:grpSpPr>
          <a:xfrm>
            <a:off x="9104312" y="1807481"/>
            <a:ext cx="1228235" cy="1236991"/>
            <a:chOff x="1316846" y="764867"/>
            <a:chExt cx="1455093" cy="1455093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7A14ADA2-2B85-CA02-14AE-E5B364A3F01E}"/>
                </a:ext>
              </a:extLst>
            </p:cNvPr>
            <p:cNvGrpSpPr/>
            <p:nvPr/>
          </p:nvGrpSpPr>
          <p:grpSpPr>
            <a:xfrm>
              <a:off x="1316846" y="764867"/>
              <a:ext cx="1455093" cy="1455093"/>
              <a:chOff x="1316846" y="764867"/>
              <a:chExt cx="1455093" cy="1455093"/>
            </a:xfrm>
          </p:grpSpPr>
          <p:pic>
            <p:nvPicPr>
              <p:cNvPr id="20" name="Grafik 19" descr="Sperren Silhouette">
                <a:extLst>
                  <a:ext uri="{FF2B5EF4-FFF2-40B4-BE49-F238E27FC236}">
                    <a16:creationId xmlns:a16="http://schemas.microsoft.com/office/drawing/2014/main" id="{B0D347DA-E526-0BA4-229F-B9BCAE3BE7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16846" y="764867"/>
                <a:ext cx="1455093" cy="1455093"/>
              </a:xfrm>
              <a:prstGeom prst="rect">
                <a:avLst/>
              </a:prstGeom>
            </p:spPr>
          </p:pic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EC6B4262-71CB-2CDB-6391-90B02E6A9961}"/>
                  </a:ext>
                </a:extLst>
              </p:cNvPr>
              <p:cNvSpPr/>
              <p:nvPr/>
            </p:nvSpPr>
            <p:spPr>
              <a:xfrm>
                <a:off x="1725168" y="1584796"/>
                <a:ext cx="658366" cy="347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8F8032CC-91A2-1248-A286-E6BB6FDB6716}"/>
                </a:ext>
              </a:extLst>
            </p:cNvPr>
            <p:cNvSpPr txBox="1"/>
            <p:nvPr/>
          </p:nvSpPr>
          <p:spPr>
            <a:xfrm>
              <a:off x="1653523" y="1464577"/>
              <a:ext cx="781737" cy="543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04316A"/>
                  </a:solidFill>
                </a:rPr>
                <a:t>SE</a:t>
              </a:r>
              <a:endParaRPr lang="de-DE" dirty="0">
                <a:solidFill>
                  <a:srgbClr val="04316A"/>
                </a:solidFill>
              </a:endParaRP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0D6CA1FC-305E-CCED-4E24-8A8D24B7C213}"/>
              </a:ext>
            </a:extLst>
          </p:cNvPr>
          <p:cNvGrpSpPr/>
          <p:nvPr/>
        </p:nvGrpSpPr>
        <p:grpSpPr>
          <a:xfrm>
            <a:off x="9104310" y="4774485"/>
            <a:ext cx="1228235" cy="1236991"/>
            <a:chOff x="1316846" y="764867"/>
            <a:chExt cx="1455093" cy="1455093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D27D7875-FDE1-5357-0E45-0C5BE2AC99A8}"/>
                </a:ext>
              </a:extLst>
            </p:cNvPr>
            <p:cNvGrpSpPr/>
            <p:nvPr/>
          </p:nvGrpSpPr>
          <p:grpSpPr>
            <a:xfrm>
              <a:off x="1316846" y="764867"/>
              <a:ext cx="1455093" cy="1455093"/>
              <a:chOff x="1316846" y="764867"/>
              <a:chExt cx="1455093" cy="1455093"/>
            </a:xfrm>
          </p:grpSpPr>
          <p:pic>
            <p:nvPicPr>
              <p:cNvPr id="25" name="Grafik 24" descr="Sperren Silhouette">
                <a:extLst>
                  <a:ext uri="{FF2B5EF4-FFF2-40B4-BE49-F238E27FC236}">
                    <a16:creationId xmlns:a16="http://schemas.microsoft.com/office/drawing/2014/main" id="{04A88507-7ACC-B37F-FE0C-3F4B14ED4C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16846" y="764867"/>
                <a:ext cx="1455093" cy="1455093"/>
              </a:xfrm>
              <a:prstGeom prst="rect">
                <a:avLst/>
              </a:prstGeom>
            </p:spPr>
          </p:pic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A392E39A-37C9-8C20-00B0-A24E39975905}"/>
                  </a:ext>
                </a:extLst>
              </p:cNvPr>
              <p:cNvSpPr/>
              <p:nvPr/>
            </p:nvSpPr>
            <p:spPr>
              <a:xfrm>
                <a:off x="1725168" y="1584796"/>
                <a:ext cx="658366" cy="347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298B46AA-FFB6-81E8-537E-9F93CD669082}"/>
                </a:ext>
              </a:extLst>
            </p:cNvPr>
            <p:cNvSpPr txBox="1"/>
            <p:nvPr/>
          </p:nvSpPr>
          <p:spPr>
            <a:xfrm>
              <a:off x="1653523" y="1464577"/>
              <a:ext cx="781737" cy="543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04316A"/>
                  </a:solidFill>
                </a:rPr>
                <a:t>SE</a:t>
              </a:r>
              <a:endParaRPr lang="de-DE" dirty="0">
                <a:solidFill>
                  <a:srgbClr val="04316A"/>
                </a:solidFill>
              </a:endParaRPr>
            </a:p>
          </p:txBody>
        </p:sp>
      </p:grp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5930762-4A61-710B-B89C-0585FC9F2B98}"/>
              </a:ext>
            </a:extLst>
          </p:cNvPr>
          <p:cNvCxnSpPr>
            <a:cxnSpLocks/>
          </p:cNvCxnSpPr>
          <p:nvPr/>
        </p:nvCxnSpPr>
        <p:spPr>
          <a:xfrm flipV="1">
            <a:off x="7877905" y="2425976"/>
            <a:ext cx="1310856" cy="949200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4A9C89BC-021E-9527-5BA5-9E53B156CB62}"/>
              </a:ext>
            </a:extLst>
          </p:cNvPr>
          <p:cNvCxnSpPr>
            <a:cxnSpLocks/>
          </p:cNvCxnSpPr>
          <p:nvPr/>
        </p:nvCxnSpPr>
        <p:spPr>
          <a:xfrm flipV="1">
            <a:off x="9726833" y="3044472"/>
            <a:ext cx="0" cy="1667561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A1B9925-D659-F3C0-0548-3488E70861DA}"/>
              </a:ext>
            </a:extLst>
          </p:cNvPr>
          <p:cNvCxnSpPr>
            <a:cxnSpLocks/>
          </p:cNvCxnSpPr>
          <p:nvPr/>
        </p:nvCxnSpPr>
        <p:spPr>
          <a:xfrm>
            <a:off x="7886312" y="4674619"/>
            <a:ext cx="1217996" cy="886748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35C94E7D-0048-D299-DC71-82B27D0B74B9}"/>
              </a:ext>
            </a:extLst>
          </p:cNvPr>
          <p:cNvSpPr txBox="1"/>
          <p:nvPr/>
        </p:nvSpPr>
        <p:spPr>
          <a:xfrm>
            <a:off x="4088480" y="4546250"/>
            <a:ext cx="258181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</a:t>
            </a:r>
            <a:r>
              <a:rPr kumimoji="0" lang="de-DE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4" name="Grafik 33" descr="Pfeil nach rechts mit einfarbiger Füllung">
            <a:extLst>
              <a:ext uri="{FF2B5EF4-FFF2-40B4-BE49-F238E27FC236}">
                <a16:creationId xmlns:a16="http://schemas.microsoft.com/office/drawing/2014/main" id="{45236401-74F3-5D38-EE8C-3FC7AE7AAE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30851" y="3572860"/>
            <a:ext cx="914400" cy="914400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AA294154-4A09-F1A7-0398-E9D37DAD9FC4}"/>
              </a:ext>
            </a:extLst>
          </p:cNvPr>
          <p:cNvSpPr txBox="1"/>
          <p:nvPr/>
        </p:nvSpPr>
        <p:spPr>
          <a:xfrm>
            <a:off x="892545" y="1779058"/>
            <a:ext cx="3817899" cy="1099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1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AE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wants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to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verify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freshness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of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State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indent="-342900">
              <a:lnSpc>
                <a:spcPct val="110000"/>
              </a:lnSpc>
              <a:spcAft>
                <a:spcPts val="1200"/>
              </a:spcAft>
              <a:buFont typeface="+mj-lt"/>
              <a:buAutoNum type="arabicPeriod"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readState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()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SE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0267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4. Juli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 dirty="0"/>
              <a:t>Technische Fakultät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066" y="754104"/>
            <a:ext cx="2013868" cy="332399"/>
          </a:xfrm>
        </p:spPr>
        <p:txBody>
          <a:bodyPr/>
          <a:lstStyle/>
          <a:p>
            <a:pPr algn="ctr"/>
            <a:r>
              <a:rPr lang="de-DE" sz="2400" b="1" dirty="0"/>
              <a:t>Narrator-Pro</a:t>
            </a:r>
          </a:p>
        </p:txBody>
      </p:sp>
      <p:pic>
        <p:nvPicPr>
          <p:cNvPr id="11" name="Grafik 10" descr="Augenscan Silhouette">
            <a:extLst>
              <a:ext uri="{FF2B5EF4-FFF2-40B4-BE49-F238E27FC236}">
                <a16:creationId xmlns:a16="http://schemas.microsoft.com/office/drawing/2014/main" id="{874AB47E-068A-1E09-7262-C34E10D92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1017" y="0"/>
            <a:ext cx="849966" cy="849966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A865EA6-BBF8-E87D-D41F-CD397CF3B1AB}"/>
              </a:ext>
            </a:extLst>
          </p:cNvPr>
          <p:cNvGrpSpPr/>
          <p:nvPr/>
        </p:nvGrpSpPr>
        <p:grpSpPr>
          <a:xfrm>
            <a:off x="7263789" y="3375176"/>
            <a:ext cx="1228235" cy="1236991"/>
            <a:chOff x="1316846" y="764867"/>
            <a:chExt cx="1455093" cy="1455093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684C0FC6-3366-ADB7-4F2C-C1FFC542A22B}"/>
                </a:ext>
              </a:extLst>
            </p:cNvPr>
            <p:cNvGrpSpPr/>
            <p:nvPr/>
          </p:nvGrpSpPr>
          <p:grpSpPr>
            <a:xfrm>
              <a:off x="1316846" y="764867"/>
              <a:ext cx="1455093" cy="1455093"/>
              <a:chOff x="1316846" y="764867"/>
              <a:chExt cx="1455093" cy="1455093"/>
            </a:xfrm>
          </p:grpSpPr>
          <p:pic>
            <p:nvPicPr>
              <p:cNvPr id="9" name="Grafik 8" descr="Sperren Silhouette">
                <a:extLst>
                  <a:ext uri="{FF2B5EF4-FFF2-40B4-BE49-F238E27FC236}">
                    <a16:creationId xmlns:a16="http://schemas.microsoft.com/office/drawing/2014/main" id="{0C0D972D-83A1-00E8-4C35-15169FD065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16846" y="764867"/>
                <a:ext cx="1455093" cy="1455093"/>
              </a:xfrm>
              <a:prstGeom prst="rect">
                <a:avLst/>
              </a:prstGeom>
            </p:spPr>
          </p:pic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8B7293A5-3372-8BC0-D77F-729A30EBA6EC}"/>
                  </a:ext>
                </a:extLst>
              </p:cNvPr>
              <p:cNvSpPr/>
              <p:nvPr/>
            </p:nvSpPr>
            <p:spPr>
              <a:xfrm>
                <a:off x="1725168" y="1584796"/>
                <a:ext cx="658366" cy="347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03F73DB1-ACA8-EFE3-E6FE-4C6DB80FBB8C}"/>
                </a:ext>
              </a:extLst>
            </p:cNvPr>
            <p:cNvSpPr txBox="1"/>
            <p:nvPr/>
          </p:nvSpPr>
          <p:spPr>
            <a:xfrm>
              <a:off x="1653523" y="1464577"/>
              <a:ext cx="781737" cy="543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04316A"/>
                  </a:solidFill>
                </a:rPr>
                <a:t>SE</a:t>
              </a:r>
              <a:endParaRPr lang="de-DE" dirty="0">
                <a:solidFill>
                  <a:srgbClr val="04316A"/>
                </a:solidFill>
              </a:endParaRP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3D3F8E7D-A8B6-8D1A-8653-F14A9A91C028}"/>
              </a:ext>
            </a:extLst>
          </p:cNvPr>
          <p:cNvGrpSpPr/>
          <p:nvPr/>
        </p:nvGrpSpPr>
        <p:grpSpPr>
          <a:xfrm>
            <a:off x="3603455" y="3343739"/>
            <a:ext cx="1228235" cy="1252536"/>
            <a:chOff x="5903823" y="2865611"/>
            <a:chExt cx="914400" cy="91440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AE1FDD05-E026-3365-CFEA-72B69DDAB3E4}"/>
                </a:ext>
              </a:extLst>
            </p:cNvPr>
            <p:cNvGrpSpPr/>
            <p:nvPr/>
          </p:nvGrpSpPr>
          <p:grpSpPr>
            <a:xfrm>
              <a:off x="5903823" y="2865611"/>
              <a:ext cx="914400" cy="914400"/>
              <a:chOff x="5903823" y="2865611"/>
              <a:chExt cx="914400" cy="914400"/>
            </a:xfrm>
          </p:grpSpPr>
          <p:pic>
            <p:nvPicPr>
              <p:cNvPr id="15" name="Grafik 14" descr="Sperren mit einfarbiger Füllung">
                <a:extLst>
                  <a:ext uri="{FF2B5EF4-FFF2-40B4-BE49-F238E27FC236}">
                    <a16:creationId xmlns:a16="http://schemas.microsoft.com/office/drawing/2014/main" id="{33D80F3E-8B82-75DC-BB0A-33477844C3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903823" y="28656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67F7BDBF-A6E3-FFB2-6EBE-E37F8941AA15}"/>
                  </a:ext>
                </a:extLst>
              </p:cNvPr>
              <p:cNvSpPr/>
              <p:nvPr/>
            </p:nvSpPr>
            <p:spPr>
              <a:xfrm>
                <a:off x="6122670" y="3341858"/>
                <a:ext cx="459101" cy="27573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452FB5C5-A538-1C58-C417-FFF67AD29706}"/>
                </a:ext>
              </a:extLst>
            </p:cNvPr>
            <p:cNvSpPr txBox="1"/>
            <p:nvPr/>
          </p:nvSpPr>
          <p:spPr>
            <a:xfrm>
              <a:off x="6100305" y="3311210"/>
              <a:ext cx="521435" cy="337033"/>
            </a:xfrm>
            <a:prstGeom prst="rect">
              <a:avLst/>
            </a:prstGeom>
            <a:solidFill>
              <a:srgbClr val="04316A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chemeClr val="bg1"/>
                  </a:solidFill>
                </a:rPr>
                <a:t>AE</a:t>
              </a:r>
              <a:endParaRPr lang="de-DE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2FEE2918-BF7B-51D1-3688-176D54D9B1C9}"/>
              </a:ext>
            </a:extLst>
          </p:cNvPr>
          <p:cNvGrpSpPr/>
          <p:nvPr/>
        </p:nvGrpSpPr>
        <p:grpSpPr>
          <a:xfrm>
            <a:off x="9104312" y="1807481"/>
            <a:ext cx="1228235" cy="1236991"/>
            <a:chOff x="1316846" y="764867"/>
            <a:chExt cx="1455093" cy="1455093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7A14ADA2-2B85-CA02-14AE-E5B364A3F01E}"/>
                </a:ext>
              </a:extLst>
            </p:cNvPr>
            <p:cNvGrpSpPr/>
            <p:nvPr/>
          </p:nvGrpSpPr>
          <p:grpSpPr>
            <a:xfrm>
              <a:off x="1316846" y="764867"/>
              <a:ext cx="1455093" cy="1455093"/>
              <a:chOff x="1316846" y="764867"/>
              <a:chExt cx="1455093" cy="1455093"/>
            </a:xfrm>
          </p:grpSpPr>
          <p:pic>
            <p:nvPicPr>
              <p:cNvPr id="20" name="Grafik 19" descr="Sperren Silhouette">
                <a:extLst>
                  <a:ext uri="{FF2B5EF4-FFF2-40B4-BE49-F238E27FC236}">
                    <a16:creationId xmlns:a16="http://schemas.microsoft.com/office/drawing/2014/main" id="{B0D347DA-E526-0BA4-229F-B9BCAE3BE7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16846" y="764867"/>
                <a:ext cx="1455093" cy="1455093"/>
              </a:xfrm>
              <a:prstGeom prst="rect">
                <a:avLst/>
              </a:prstGeom>
            </p:spPr>
          </p:pic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EC6B4262-71CB-2CDB-6391-90B02E6A9961}"/>
                  </a:ext>
                </a:extLst>
              </p:cNvPr>
              <p:cNvSpPr/>
              <p:nvPr/>
            </p:nvSpPr>
            <p:spPr>
              <a:xfrm>
                <a:off x="1725168" y="1584796"/>
                <a:ext cx="658366" cy="347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8F8032CC-91A2-1248-A286-E6BB6FDB6716}"/>
                </a:ext>
              </a:extLst>
            </p:cNvPr>
            <p:cNvSpPr txBox="1"/>
            <p:nvPr/>
          </p:nvSpPr>
          <p:spPr>
            <a:xfrm>
              <a:off x="1653523" y="1464577"/>
              <a:ext cx="781737" cy="543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04316A"/>
                  </a:solidFill>
                </a:rPr>
                <a:t>SE</a:t>
              </a:r>
              <a:endParaRPr lang="de-DE" dirty="0">
                <a:solidFill>
                  <a:srgbClr val="04316A"/>
                </a:solidFill>
              </a:endParaRP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0D6CA1FC-305E-CCED-4E24-8A8D24B7C213}"/>
              </a:ext>
            </a:extLst>
          </p:cNvPr>
          <p:cNvGrpSpPr/>
          <p:nvPr/>
        </p:nvGrpSpPr>
        <p:grpSpPr>
          <a:xfrm>
            <a:off x="9104310" y="4774485"/>
            <a:ext cx="1228235" cy="1236991"/>
            <a:chOff x="1316846" y="764867"/>
            <a:chExt cx="1455093" cy="1455093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D27D7875-FDE1-5357-0E45-0C5BE2AC99A8}"/>
                </a:ext>
              </a:extLst>
            </p:cNvPr>
            <p:cNvGrpSpPr/>
            <p:nvPr/>
          </p:nvGrpSpPr>
          <p:grpSpPr>
            <a:xfrm>
              <a:off x="1316846" y="764867"/>
              <a:ext cx="1455093" cy="1455093"/>
              <a:chOff x="1316846" y="764867"/>
              <a:chExt cx="1455093" cy="1455093"/>
            </a:xfrm>
          </p:grpSpPr>
          <p:pic>
            <p:nvPicPr>
              <p:cNvPr id="25" name="Grafik 24" descr="Sperren Silhouette">
                <a:extLst>
                  <a:ext uri="{FF2B5EF4-FFF2-40B4-BE49-F238E27FC236}">
                    <a16:creationId xmlns:a16="http://schemas.microsoft.com/office/drawing/2014/main" id="{04A88507-7ACC-B37F-FE0C-3F4B14ED4C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16846" y="764867"/>
                <a:ext cx="1455093" cy="1455093"/>
              </a:xfrm>
              <a:prstGeom prst="rect">
                <a:avLst/>
              </a:prstGeom>
            </p:spPr>
          </p:pic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A392E39A-37C9-8C20-00B0-A24E39975905}"/>
                  </a:ext>
                </a:extLst>
              </p:cNvPr>
              <p:cNvSpPr/>
              <p:nvPr/>
            </p:nvSpPr>
            <p:spPr>
              <a:xfrm>
                <a:off x="1725168" y="1584796"/>
                <a:ext cx="658366" cy="347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298B46AA-FFB6-81E8-537E-9F93CD669082}"/>
                </a:ext>
              </a:extLst>
            </p:cNvPr>
            <p:cNvSpPr txBox="1"/>
            <p:nvPr/>
          </p:nvSpPr>
          <p:spPr>
            <a:xfrm>
              <a:off x="1653523" y="1464577"/>
              <a:ext cx="781737" cy="543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04316A"/>
                  </a:solidFill>
                </a:rPr>
                <a:t>SE</a:t>
              </a:r>
              <a:endParaRPr lang="de-DE" dirty="0">
                <a:solidFill>
                  <a:srgbClr val="04316A"/>
                </a:solidFill>
              </a:endParaRPr>
            </a:p>
          </p:txBody>
        </p:sp>
      </p:grp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5930762-4A61-710B-B89C-0585FC9F2B98}"/>
              </a:ext>
            </a:extLst>
          </p:cNvPr>
          <p:cNvCxnSpPr>
            <a:cxnSpLocks/>
          </p:cNvCxnSpPr>
          <p:nvPr/>
        </p:nvCxnSpPr>
        <p:spPr>
          <a:xfrm flipV="1">
            <a:off x="7877905" y="2425976"/>
            <a:ext cx="1310856" cy="949200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4A9C89BC-021E-9527-5BA5-9E53B156CB62}"/>
              </a:ext>
            </a:extLst>
          </p:cNvPr>
          <p:cNvCxnSpPr>
            <a:cxnSpLocks/>
          </p:cNvCxnSpPr>
          <p:nvPr/>
        </p:nvCxnSpPr>
        <p:spPr>
          <a:xfrm flipV="1">
            <a:off x="9726833" y="3044472"/>
            <a:ext cx="0" cy="1667561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A1B9925-D659-F3C0-0548-3488E70861DA}"/>
              </a:ext>
            </a:extLst>
          </p:cNvPr>
          <p:cNvCxnSpPr>
            <a:cxnSpLocks/>
          </p:cNvCxnSpPr>
          <p:nvPr/>
        </p:nvCxnSpPr>
        <p:spPr>
          <a:xfrm>
            <a:off x="7886312" y="4674619"/>
            <a:ext cx="1217996" cy="886748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35C94E7D-0048-D299-DC71-82B27D0B74B9}"/>
              </a:ext>
            </a:extLst>
          </p:cNvPr>
          <p:cNvSpPr txBox="1"/>
          <p:nvPr/>
        </p:nvSpPr>
        <p:spPr>
          <a:xfrm>
            <a:off x="4088480" y="4546250"/>
            <a:ext cx="258181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</a:t>
            </a:r>
            <a:r>
              <a:rPr kumimoji="0" lang="de-DE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4" name="Grafik 33" descr="Pfeil nach rechts mit einfarbiger Füllung">
            <a:extLst>
              <a:ext uri="{FF2B5EF4-FFF2-40B4-BE49-F238E27FC236}">
                <a16:creationId xmlns:a16="http://schemas.microsoft.com/office/drawing/2014/main" id="{45236401-74F3-5D38-EE8C-3FC7AE7AAE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30851" y="3572860"/>
            <a:ext cx="914400" cy="914400"/>
          </a:xfrm>
          <a:prstGeom prst="rect">
            <a:avLst/>
          </a:prstGeom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C03C91CD-D743-F6C0-EFE4-2F8727CEE1A0}"/>
              </a:ext>
            </a:extLst>
          </p:cNvPr>
          <p:cNvSpPr txBox="1"/>
          <p:nvPr/>
        </p:nvSpPr>
        <p:spPr>
          <a:xfrm>
            <a:off x="5357486" y="3561062"/>
            <a:ext cx="1261128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readState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AA294154-4A09-F1A7-0398-E9D37DAD9FC4}"/>
              </a:ext>
            </a:extLst>
          </p:cNvPr>
          <p:cNvSpPr txBox="1"/>
          <p:nvPr/>
        </p:nvSpPr>
        <p:spPr>
          <a:xfrm>
            <a:off x="892545" y="1779058"/>
            <a:ext cx="3817899" cy="1099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1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AE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wants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to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verify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freshness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of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State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indent="-342900">
              <a:lnSpc>
                <a:spcPct val="110000"/>
              </a:lnSpc>
              <a:spcAft>
                <a:spcPts val="1200"/>
              </a:spcAft>
              <a:buFont typeface="+mj-lt"/>
              <a:buAutoNum type="arabicPeriod"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readState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()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to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 SE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Titel 5">
            <a:extLst>
              <a:ext uri="{FF2B5EF4-FFF2-40B4-BE49-F238E27FC236}">
                <a16:creationId xmlns:a16="http://schemas.microsoft.com/office/drawing/2014/main" id="{6E4F6950-51EA-B95E-C713-6901DD3513A9}"/>
              </a:ext>
            </a:extLst>
          </p:cNvPr>
          <p:cNvSpPr txBox="1">
            <a:spLocks/>
          </p:cNvSpPr>
          <p:nvPr/>
        </p:nvSpPr>
        <p:spPr>
          <a:xfrm>
            <a:off x="518318" y="521398"/>
            <a:ext cx="3020012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41E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2.3 State Read</a:t>
            </a:r>
          </a:p>
        </p:txBody>
      </p:sp>
    </p:spTree>
    <p:extLst>
      <p:ext uri="{BB962C8B-B14F-4D97-AF65-F5344CB8AC3E}">
        <p14:creationId xmlns:p14="http://schemas.microsoft.com/office/powerpoint/2010/main" val="305564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4. Juli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 dirty="0"/>
              <a:t>Technische Fakultät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066" y="754104"/>
            <a:ext cx="2013868" cy="332399"/>
          </a:xfrm>
        </p:spPr>
        <p:txBody>
          <a:bodyPr/>
          <a:lstStyle/>
          <a:p>
            <a:pPr algn="ctr"/>
            <a:r>
              <a:rPr lang="de-DE" sz="2400" b="1" dirty="0"/>
              <a:t>Narrator-Pro</a:t>
            </a:r>
          </a:p>
        </p:txBody>
      </p:sp>
      <p:pic>
        <p:nvPicPr>
          <p:cNvPr id="11" name="Grafik 10" descr="Augenscan Silhouette">
            <a:extLst>
              <a:ext uri="{FF2B5EF4-FFF2-40B4-BE49-F238E27FC236}">
                <a16:creationId xmlns:a16="http://schemas.microsoft.com/office/drawing/2014/main" id="{874AB47E-068A-1E09-7262-C34E10D92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1017" y="0"/>
            <a:ext cx="849966" cy="849966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1544F92-F987-9474-0F66-6675194F37C4}"/>
              </a:ext>
            </a:extLst>
          </p:cNvPr>
          <p:cNvGrpSpPr/>
          <p:nvPr/>
        </p:nvGrpSpPr>
        <p:grpSpPr>
          <a:xfrm>
            <a:off x="992198" y="3413219"/>
            <a:ext cx="1228235" cy="1236991"/>
            <a:chOff x="1316846" y="764867"/>
            <a:chExt cx="1455093" cy="1455093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A7981529-ED24-80B3-2B11-44F60D4A48BC}"/>
                </a:ext>
              </a:extLst>
            </p:cNvPr>
            <p:cNvGrpSpPr/>
            <p:nvPr/>
          </p:nvGrpSpPr>
          <p:grpSpPr>
            <a:xfrm>
              <a:off x="1316846" y="764867"/>
              <a:ext cx="1455093" cy="1455093"/>
              <a:chOff x="1316846" y="764867"/>
              <a:chExt cx="1455093" cy="1455093"/>
            </a:xfrm>
          </p:grpSpPr>
          <p:pic>
            <p:nvPicPr>
              <p:cNvPr id="12" name="Grafik 11" descr="Sperren Silhouette">
                <a:extLst>
                  <a:ext uri="{FF2B5EF4-FFF2-40B4-BE49-F238E27FC236}">
                    <a16:creationId xmlns:a16="http://schemas.microsoft.com/office/drawing/2014/main" id="{ADC385B1-94E8-D893-8F67-A6AA0E167F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16846" y="764867"/>
                <a:ext cx="1455093" cy="1455093"/>
              </a:xfrm>
              <a:prstGeom prst="rect">
                <a:avLst/>
              </a:prstGeom>
            </p:spPr>
          </p:pic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D3612AEE-A4F9-1AB5-4549-81CD89C53EF9}"/>
                  </a:ext>
                </a:extLst>
              </p:cNvPr>
              <p:cNvSpPr/>
              <p:nvPr/>
            </p:nvSpPr>
            <p:spPr>
              <a:xfrm>
                <a:off x="1725168" y="1584796"/>
                <a:ext cx="658366" cy="347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93E6751B-6E2A-5BDD-1031-22814455906D}"/>
                </a:ext>
              </a:extLst>
            </p:cNvPr>
            <p:cNvSpPr txBox="1"/>
            <p:nvPr/>
          </p:nvSpPr>
          <p:spPr>
            <a:xfrm>
              <a:off x="1420979" y="1444490"/>
              <a:ext cx="1266743" cy="543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04316A"/>
                  </a:solidFill>
                </a:rPr>
                <a:t>SE</a:t>
              </a:r>
              <a:r>
                <a:rPr lang="de-DE" sz="2400" baseline="-25000" dirty="0">
                  <a:solidFill>
                    <a:srgbClr val="04316A"/>
                  </a:solidFill>
                </a:rPr>
                <a:t>1</a:t>
              </a:r>
              <a:endParaRPr lang="de-DE" dirty="0">
                <a:solidFill>
                  <a:srgbClr val="04316A"/>
                </a:solidFill>
              </a:endParaRP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49700198-27D5-F832-CE90-CB57185828B4}"/>
              </a:ext>
            </a:extLst>
          </p:cNvPr>
          <p:cNvGrpSpPr/>
          <p:nvPr/>
        </p:nvGrpSpPr>
        <p:grpSpPr>
          <a:xfrm>
            <a:off x="5519531" y="1593753"/>
            <a:ext cx="1228235" cy="1236991"/>
            <a:chOff x="1316846" y="764867"/>
            <a:chExt cx="1455093" cy="1455093"/>
          </a:xfrm>
        </p:grpSpPr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A25256D3-EEBF-F17C-EF21-A496222551A6}"/>
                </a:ext>
              </a:extLst>
            </p:cNvPr>
            <p:cNvGrpSpPr/>
            <p:nvPr/>
          </p:nvGrpSpPr>
          <p:grpSpPr>
            <a:xfrm>
              <a:off x="1316846" y="764867"/>
              <a:ext cx="1455093" cy="1455093"/>
              <a:chOff x="1316846" y="764867"/>
              <a:chExt cx="1455093" cy="1455093"/>
            </a:xfrm>
          </p:grpSpPr>
          <p:pic>
            <p:nvPicPr>
              <p:cNvPr id="27" name="Grafik 26" descr="Sperren Silhouette">
                <a:extLst>
                  <a:ext uri="{FF2B5EF4-FFF2-40B4-BE49-F238E27FC236}">
                    <a16:creationId xmlns:a16="http://schemas.microsoft.com/office/drawing/2014/main" id="{EABFA5AA-4800-7F69-4A27-5AD1F18009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16846" y="764867"/>
                <a:ext cx="1455093" cy="1455093"/>
              </a:xfrm>
              <a:prstGeom prst="rect">
                <a:avLst/>
              </a:prstGeom>
            </p:spPr>
          </p:pic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6187C37F-E50F-41FA-4BC1-3111B1B2F668}"/>
                  </a:ext>
                </a:extLst>
              </p:cNvPr>
              <p:cNvSpPr/>
              <p:nvPr/>
            </p:nvSpPr>
            <p:spPr>
              <a:xfrm>
                <a:off x="1725168" y="1584796"/>
                <a:ext cx="658366" cy="347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4515A9FA-144C-8E2E-4FC2-0AD523E37A49}"/>
                </a:ext>
              </a:extLst>
            </p:cNvPr>
            <p:cNvSpPr txBox="1"/>
            <p:nvPr/>
          </p:nvSpPr>
          <p:spPr>
            <a:xfrm>
              <a:off x="1546509" y="1439489"/>
              <a:ext cx="978749" cy="543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04316A"/>
                  </a:solidFill>
                </a:rPr>
                <a:t>SE</a:t>
              </a:r>
              <a:r>
                <a:rPr lang="de-DE" sz="2400" baseline="-25000" dirty="0">
                  <a:solidFill>
                    <a:srgbClr val="04316A"/>
                  </a:solidFill>
                </a:rPr>
                <a:t>2</a:t>
              </a:r>
              <a:endParaRPr lang="de-DE" dirty="0">
                <a:solidFill>
                  <a:srgbClr val="04316A"/>
                </a:solidFill>
              </a:endParaRP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C94436D2-A89D-F2ED-86A8-CA07C1C635CB}"/>
              </a:ext>
            </a:extLst>
          </p:cNvPr>
          <p:cNvGrpSpPr/>
          <p:nvPr/>
        </p:nvGrpSpPr>
        <p:grpSpPr>
          <a:xfrm>
            <a:off x="5519529" y="4834521"/>
            <a:ext cx="1228235" cy="1236991"/>
            <a:chOff x="1316846" y="764867"/>
            <a:chExt cx="1455093" cy="1455093"/>
          </a:xfrm>
        </p:grpSpPr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6A9DF060-7D93-5437-9BEC-0B542BD9DCBF}"/>
                </a:ext>
              </a:extLst>
            </p:cNvPr>
            <p:cNvGrpSpPr/>
            <p:nvPr/>
          </p:nvGrpSpPr>
          <p:grpSpPr>
            <a:xfrm>
              <a:off x="1316846" y="764867"/>
              <a:ext cx="1455093" cy="1455093"/>
              <a:chOff x="1316846" y="764867"/>
              <a:chExt cx="1455093" cy="1455093"/>
            </a:xfrm>
          </p:grpSpPr>
          <p:pic>
            <p:nvPicPr>
              <p:cNvPr id="32" name="Grafik 31" descr="Sperren Silhouette">
                <a:extLst>
                  <a:ext uri="{FF2B5EF4-FFF2-40B4-BE49-F238E27FC236}">
                    <a16:creationId xmlns:a16="http://schemas.microsoft.com/office/drawing/2014/main" id="{2935694B-34A3-2485-4501-5F74760044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16846" y="764867"/>
                <a:ext cx="1455093" cy="1455093"/>
              </a:xfrm>
              <a:prstGeom prst="rect">
                <a:avLst/>
              </a:prstGeom>
            </p:spPr>
          </p:pic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4690F5EB-EC0B-2891-8F29-8A8B429461A9}"/>
                  </a:ext>
                </a:extLst>
              </p:cNvPr>
              <p:cNvSpPr/>
              <p:nvPr/>
            </p:nvSpPr>
            <p:spPr>
              <a:xfrm>
                <a:off x="1725168" y="1584796"/>
                <a:ext cx="658366" cy="347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66AB6478-8FB0-8EE1-F3C9-F12030A2C812}"/>
                </a:ext>
              </a:extLst>
            </p:cNvPr>
            <p:cNvSpPr txBox="1"/>
            <p:nvPr/>
          </p:nvSpPr>
          <p:spPr>
            <a:xfrm>
              <a:off x="1536740" y="1445118"/>
              <a:ext cx="1015303" cy="543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04316A"/>
                  </a:solidFill>
                </a:rPr>
                <a:t>SE</a:t>
              </a:r>
              <a:r>
                <a:rPr lang="de-DE" sz="2400" baseline="-25000" dirty="0">
                  <a:solidFill>
                    <a:srgbClr val="04316A"/>
                  </a:solidFill>
                </a:rPr>
                <a:t>3</a:t>
              </a:r>
              <a:endParaRPr lang="de-DE" dirty="0">
                <a:solidFill>
                  <a:srgbClr val="04316A"/>
                </a:solidFill>
              </a:endParaRPr>
            </a:p>
          </p:txBody>
        </p:sp>
      </p:grp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78A56405-80B5-D3CB-4F09-AB65B82A61A9}"/>
              </a:ext>
            </a:extLst>
          </p:cNvPr>
          <p:cNvCxnSpPr/>
          <p:nvPr/>
        </p:nvCxnSpPr>
        <p:spPr>
          <a:xfrm flipV="1">
            <a:off x="1892583" y="2188584"/>
            <a:ext cx="3703148" cy="1224635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8699E91F-A2CB-9717-6F7E-8D8E249FB399}"/>
              </a:ext>
            </a:extLst>
          </p:cNvPr>
          <p:cNvCxnSpPr>
            <a:cxnSpLocks/>
          </p:cNvCxnSpPr>
          <p:nvPr/>
        </p:nvCxnSpPr>
        <p:spPr>
          <a:xfrm>
            <a:off x="1892583" y="4650210"/>
            <a:ext cx="3713087" cy="1009974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828492A2-F5F5-8AA4-C056-B6789DD2D2DE}"/>
              </a:ext>
            </a:extLst>
          </p:cNvPr>
          <p:cNvSpPr txBox="1"/>
          <p:nvPr/>
        </p:nvSpPr>
        <p:spPr>
          <a:xfrm rot="20499089">
            <a:off x="2495118" y="2525344"/>
            <a:ext cx="2162583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Request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DF9F9C08-1399-1C51-187D-0E799CEA62F8}"/>
              </a:ext>
            </a:extLst>
          </p:cNvPr>
          <p:cNvSpPr txBox="1"/>
          <p:nvPr/>
        </p:nvSpPr>
        <p:spPr>
          <a:xfrm rot="909241">
            <a:off x="2680393" y="4803753"/>
            <a:ext cx="2162583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Request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0A8A4E9F-34B2-61D7-0801-89D95616081C}"/>
              </a:ext>
            </a:extLst>
          </p:cNvPr>
          <p:cNvSpPr txBox="1"/>
          <p:nvPr/>
        </p:nvSpPr>
        <p:spPr>
          <a:xfrm>
            <a:off x="6955753" y="2156200"/>
            <a:ext cx="1313243" cy="674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</a:t>
            </a:r>
            <a:r>
              <a:rPr kumimoji="0" lang="de-DE" sz="16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  <a:r>
              <a:rPr kumimoji="0" lang="de-DE" sz="16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</a:t>
            </a:r>
            <a:r>
              <a:rPr kumimoji="0" lang="de-DE" sz="16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</a:t>
            </a:r>
            <a:r>
              <a:rPr kumimoji="0" lang="de-DE" sz="1600" b="1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</a:t>
            </a:r>
            <a:endParaRPr kumimoji="0" lang="en-US" sz="1600" b="1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600" dirty="0">
                <a:solidFill>
                  <a:prstClr val="black"/>
                </a:solidFill>
                <a:latin typeface="Arial"/>
              </a:rPr>
              <a:t>SE</a:t>
            </a:r>
            <a:r>
              <a:rPr lang="en-US" sz="1600" baseline="-25000" dirty="0">
                <a:solidFill>
                  <a:prstClr val="black"/>
                </a:solidFill>
                <a:latin typeface="Arial"/>
              </a:rPr>
              <a:t>3</a:t>
            </a:r>
            <a:r>
              <a:rPr lang="en-US" sz="1600" dirty="0">
                <a:solidFill>
                  <a:prstClr val="black"/>
                </a:solidFill>
                <a:latin typeface="Arial"/>
              </a:rPr>
              <a:t>	</a:t>
            </a:r>
            <a:r>
              <a:rPr lang="en-US" sz="1600" dirty="0" err="1">
                <a:solidFill>
                  <a:prstClr val="black"/>
                </a:solidFill>
                <a:latin typeface="Arial"/>
              </a:rPr>
              <a:t>S</a:t>
            </a:r>
            <a:r>
              <a:rPr lang="en-US" sz="1600" baseline="-25000" dirty="0" err="1">
                <a:solidFill>
                  <a:prstClr val="black"/>
                </a:solidFill>
                <a:latin typeface="Arial"/>
              </a:rPr>
              <a:t>k</a:t>
            </a:r>
            <a:endParaRPr lang="de-DE" sz="1600" dirty="0">
              <a:solidFill>
                <a:prstClr val="black"/>
              </a:solidFill>
              <a:latin typeface="Arial"/>
            </a:endParaRP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7F73F99F-5DD1-7009-8942-5BE91628CCFC}"/>
              </a:ext>
            </a:extLst>
          </p:cNvPr>
          <p:cNvCxnSpPr>
            <a:cxnSpLocks/>
          </p:cNvCxnSpPr>
          <p:nvPr/>
        </p:nvCxnSpPr>
        <p:spPr>
          <a:xfrm>
            <a:off x="7583558" y="1956500"/>
            <a:ext cx="0" cy="964096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7DF7646D-5116-E3F3-942E-06DF6F9CCB5B}"/>
              </a:ext>
            </a:extLst>
          </p:cNvPr>
          <p:cNvCxnSpPr>
            <a:cxnSpLocks/>
          </p:cNvCxnSpPr>
          <p:nvPr/>
        </p:nvCxnSpPr>
        <p:spPr>
          <a:xfrm>
            <a:off x="6955753" y="2156200"/>
            <a:ext cx="1313242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id="{4D1280ED-24C7-1E73-9E21-E440DC8751EC}"/>
              </a:ext>
            </a:extLst>
          </p:cNvPr>
          <p:cNvSpPr txBox="1"/>
          <p:nvPr/>
        </p:nvSpPr>
        <p:spPr>
          <a:xfrm>
            <a:off x="6955752" y="1956500"/>
            <a:ext cx="1313243" cy="1717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Nr.	State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371B43D5-0C29-D0E1-2997-CBFC5B72693D}"/>
              </a:ext>
            </a:extLst>
          </p:cNvPr>
          <p:cNvSpPr txBox="1"/>
          <p:nvPr/>
        </p:nvSpPr>
        <p:spPr>
          <a:xfrm>
            <a:off x="6808240" y="5429352"/>
            <a:ext cx="1313243" cy="674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</a:t>
            </a:r>
            <a:r>
              <a:rPr kumimoji="0" lang="de-DE" sz="16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  <a:r>
              <a:rPr kumimoji="0" lang="de-DE" sz="16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</a:t>
            </a:r>
            <a:r>
              <a:rPr kumimoji="0" lang="de-DE" sz="16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</a:t>
            </a:r>
            <a:r>
              <a:rPr kumimoji="0" lang="de-DE" sz="1600" b="1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</a:t>
            </a:r>
            <a:endParaRPr kumimoji="0" lang="en-US" sz="1600" b="1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600" dirty="0">
                <a:solidFill>
                  <a:prstClr val="black"/>
                </a:solidFill>
                <a:latin typeface="Arial"/>
              </a:rPr>
              <a:t>SE</a:t>
            </a:r>
            <a:r>
              <a:rPr lang="en-US" sz="1600" baseline="-25000" dirty="0">
                <a:solidFill>
                  <a:prstClr val="black"/>
                </a:solidFill>
                <a:latin typeface="Arial"/>
              </a:rPr>
              <a:t>2</a:t>
            </a:r>
            <a:r>
              <a:rPr lang="en-US" sz="1600" dirty="0">
                <a:solidFill>
                  <a:prstClr val="black"/>
                </a:solidFill>
                <a:latin typeface="Arial"/>
              </a:rPr>
              <a:t>	</a:t>
            </a:r>
            <a:r>
              <a:rPr lang="en-US" sz="1600" dirty="0" err="1">
                <a:solidFill>
                  <a:prstClr val="black"/>
                </a:solidFill>
                <a:latin typeface="Arial"/>
              </a:rPr>
              <a:t>S</a:t>
            </a:r>
            <a:r>
              <a:rPr lang="en-US" sz="1600" baseline="-25000" dirty="0" err="1">
                <a:solidFill>
                  <a:prstClr val="black"/>
                </a:solidFill>
                <a:latin typeface="Arial"/>
              </a:rPr>
              <a:t>x</a:t>
            </a:r>
            <a:endParaRPr lang="de-DE" sz="1600" dirty="0">
              <a:solidFill>
                <a:prstClr val="black"/>
              </a:solidFill>
              <a:latin typeface="Arial"/>
            </a:endParaRPr>
          </a:p>
        </p:txBody>
      </p: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F7B818F4-2724-4B72-B315-9B73733DA996}"/>
              </a:ext>
            </a:extLst>
          </p:cNvPr>
          <p:cNvCxnSpPr>
            <a:cxnSpLocks/>
          </p:cNvCxnSpPr>
          <p:nvPr/>
        </p:nvCxnSpPr>
        <p:spPr>
          <a:xfrm>
            <a:off x="7436045" y="5229652"/>
            <a:ext cx="0" cy="964096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36B56296-1C51-F16F-492E-170EA677AF49}"/>
              </a:ext>
            </a:extLst>
          </p:cNvPr>
          <p:cNvCxnSpPr>
            <a:cxnSpLocks/>
          </p:cNvCxnSpPr>
          <p:nvPr/>
        </p:nvCxnSpPr>
        <p:spPr>
          <a:xfrm>
            <a:off x="6808240" y="5429352"/>
            <a:ext cx="1313242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feld 62">
            <a:extLst>
              <a:ext uri="{FF2B5EF4-FFF2-40B4-BE49-F238E27FC236}">
                <a16:creationId xmlns:a16="http://schemas.microsoft.com/office/drawing/2014/main" id="{1E82595C-01A2-8EAC-BB6E-289BC5103810}"/>
              </a:ext>
            </a:extLst>
          </p:cNvPr>
          <p:cNvSpPr txBox="1"/>
          <p:nvPr/>
        </p:nvSpPr>
        <p:spPr>
          <a:xfrm>
            <a:off x="6808239" y="5229652"/>
            <a:ext cx="1313243" cy="1717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Nr.	State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E401C97F-4EA2-81B6-1C10-D3CD0CA09497}"/>
              </a:ext>
            </a:extLst>
          </p:cNvPr>
          <p:cNvSpPr txBox="1"/>
          <p:nvPr/>
        </p:nvSpPr>
        <p:spPr>
          <a:xfrm>
            <a:off x="750828" y="4054142"/>
            <a:ext cx="258181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</a:t>
            </a:r>
            <a:r>
              <a:rPr lang="de-DE" sz="2000" b="1" baseline="-25000" dirty="0">
                <a:solidFill>
                  <a:prstClr val="black"/>
                </a:solidFill>
                <a:latin typeface="Arial"/>
              </a:rPr>
              <a:t>j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BDD29FB-622B-0B41-CA4B-AC1F10BAC125}"/>
              </a:ext>
            </a:extLst>
          </p:cNvPr>
          <p:cNvSpPr txBox="1"/>
          <p:nvPr/>
        </p:nvSpPr>
        <p:spPr>
          <a:xfrm>
            <a:off x="8508401" y="3348624"/>
            <a:ext cx="3817899" cy="1099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1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SE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sends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Request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indent="-342900">
              <a:lnSpc>
                <a:spcPct val="110000"/>
              </a:lnSpc>
              <a:spcAft>
                <a:spcPts val="1200"/>
              </a:spcAft>
              <a:buFont typeface="+mj-lt"/>
              <a:buAutoNum type="arabicPeriod"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SEs send back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saved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State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itel 5">
            <a:extLst>
              <a:ext uri="{FF2B5EF4-FFF2-40B4-BE49-F238E27FC236}">
                <a16:creationId xmlns:a16="http://schemas.microsoft.com/office/drawing/2014/main" id="{486A81B4-CFA4-B37C-0565-DD13B9B98BAF}"/>
              </a:ext>
            </a:extLst>
          </p:cNvPr>
          <p:cNvSpPr txBox="1">
            <a:spLocks/>
          </p:cNvSpPr>
          <p:nvPr/>
        </p:nvSpPr>
        <p:spPr>
          <a:xfrm>
            <a:off x="518318" y="521398"/>
            <a:ext cx="3020012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41E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2.3 State Read</a:t>
            </a:r>
          </a:p>
        </p:txBody>
      </p:sp>
    </p:spTree>
    <p:extLst>
      <p:ext uri="{BB962C8B-B14F-4D97-AF65-F5344CB8AC3E}">
        <p14:creationId xmlns:p14="http://schemas.microsoft.com/office/powerpoint/2010/main" val="199523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0" grpId="0"/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4. Juli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 dirty="0"/>
              <a:t>Technische Fakultät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066" y="754104"/>
            <a:ext cx="2013868" cy="332399"/>
          </a:xfrm>
        </p:spPr>
        <p:txBody>
          <a:bodyPr/>
          <a:lstStyle/>
          <a:p>
            <a:pPr algn="ctr"/>
            <a:r>
              <a:rPr lang="de-DE" sz="2400" b="1" dirty="0"/>
              <a:t>Narrator-Pro</a:t>
            </a:r>
          </a:p>
        </p:txBody>
      </p:sp>
      <p:pic>
        <p:nvPicPr>
          <p:cNvPr id="11" name="Grafik 10" descr="Augenscan Silhouette">
            <a:extLst>
              <a:ext uri="{FF2B5EF4-FFF2-40B4-BE49-F238E27FC236}">
                <a16:creationId xmlns:a16="http://schemas.microsoft.com/office/drawing/2014/main" id="{874AB47E-068A-1E09-7262-C34E10D92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1017" y="0"/>
            <a:ext cx="849966" cy="849966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1544F92-F987-9474-0F66-6675194F37C4}"/>
              </a:ext>
            </a:extLst>
          </p:cNvPr>
          <p:cNvGrpSpPr/>
          <p:nvPr/>
        </p:nvGrpSpPr>
        <p:grpSpPr>
          <a:xfrm>
            <a:off x="992198" y="3413219"/>
            <a:ext cx="1228235" cy="1236991"/>
            <a:chOff x="1316846" y="764867"/>
            <a:chExt cx="1455093" cy="1455093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A7981529-ED24-80B3-2B11-44F60D4A48BC}"/>
                </a:ext>
              </a:extLst>
            </p:cNvPr>
            <p:cNvGrpSpPr/>
            <p:nvPr/>
          </p:nvGrpSpPr>
          <p:grpSpPr>
            <a:xfrm>
              <a:off x="1316846" y="764867"/>
              <a:ext cx="1455093" cy="1455093"/>
              <a:chOff x="1316846" y="764867"/>
              <a:chExt cx="1455093" cy="1455093"/>
            </a:xfrm>
          </p:grpSpPr>
          <p:pic>
            <p:nvPicPr>
              <p:cNvPr id="12" name="Grafik 11" descr="Sperren Silhouette">
                <a:extLst>
                  <a:ext uri="{FF2B5EF4-FFF2-40B4-BE49-F238E27FC236}">
                    <a16:creationId xmlns:a16="http://schemas.microsoft.com/office/drawing/2014/main" id="{ADC385B1-94E8-D893-8F67-A6AA0E167F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16846" y="764867"/>
                <a:ext cx="1455093" cy="1455093"/>
              </a:xfrm>
              <a:prstGeom prst="rect">
                <a:avLst/>
              </a:prstGeom>
            </p:spPr>
          </p:pic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D3612AEE-A4F9-1AB5-4549-81CD89C53EF9}"/>
                  </a:ext>
                </a:extLst>
              </p:cNvPr>
              <p:cNvSpPr/>
              <p:nvPr/>
            </p:nvSpPr>
            <p:spPr>
              <a:xfrm>
                <a:off x="1725168" y="1584796"/>
                <a:ext cx="658366" cy="347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93E6751B-6E2A-5BDD-1031-22814455906D}"/>
                </a:ext>
              </a:extLst>
            </p:cNvPr>
            <p:cNvSpPr txBox="1"/>
            <p:nvPr/>
          </p:nvSpPr>
          <p:spPr>
            <a:xfrm>
              <a:off x="1420979" y="1444490"/>
              <a:ext cx="1266743" cy="543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04316A"/>
                  </a:solidFill>
                </a:rPr>
                <a:t>SE</a:t>
              </a:r>
              <a:r>
                <a:rPr lang="de-DE" sz="2400" baseline="-25000" dirty="0">
                  <a:solidFill>
                    <a:srgbClr val="04316A"/>
                  </a:solidFill>
                </a:rPr>
                <a:t>1</a:t>
              </a:r>
              <a:endParaRPr lang="de-DE" dirty="0">
                <a:solidFill>
                  <a:srgbClr val="04316A"/>
                </a:solidFill>
              </a:endParaRP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49700198-27D5-F832-CE90-CB57185828B4}"/>
              </a:ext>
            </a:extLst>
          </p:cNvPr>
          <p:cNvGrpSpPr/>
          <p:nvPr/>
        </p:nvGrpSpPr>
        <p:grpSpPr>
          <a:xfrm>
            <a:off x="5519531" y="1593753"/>
            <a:ext cx="1228235" cy="1236991"/>
            <a:chOff x="1316846" y="764867"/>
            <a:chExt cx="1455093" cy="1455093"/>
          </a:xfrm>
        </p:grpSpPr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A25256D3-EEBF-F17C-EF21-A496222551A6}"/>
                </a:ext>
              </a:extLst>
            </p:cNvPr>
            <p:cNvGrpSpPr/>
            <p:nvPr/>
          </p:nvGrpSpPr>
          <p:grpSpPr>
            <a:xfrm>
              <a:off x="1316846" y="764867"/>
              <a:ext cx="1455093" cy="1455093"/>
              <a:chOff x="1316846" y="764867"/>
              <a:chExt cx="1455093" cy="1455093"/>
            </a:xfrm>
          </p:grpSpPr>
          <p:pic>
            <p:nvPicPr>
              <p:cNvPr id="27" name="Grafik 26" descr="Sperren Silhouette">
                <a:extLst>
                  <a:ext uri="{FF2B5EF4-FFF2-40B4-BE49-F238E27FC236}">
                    <a16:creationId xmlns:a16="http://schemas.microsoft.com/office/drawing/2014/main" id="{EABFA5AA-4800-7F69-4A27-5AD1F18009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16846" y="764867"/>
                <a:ext cx="1455093" cy="1455093"/>
              </a:xfrm>
              <a:prstGeom prst="rect">
                <a:avLst/>
              </a:prstGeom>
            </p:spPr>
          </p:pic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6187C37F-E50F-41FA-4BC1-3111B1B2F668}"/>
                  </a:ext>
                </a:extLst>
              </p:cNvPr>
              <p:cNvSpPr/>
              <p:nvPr/>
            </p:nvSpPr>
            <p:spPr>
              <a:xfrm>
                <a:off x="1725168" y="1584796"/>
                <a:ext cx="658366" cy="347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4515A9FA-144C-8E2E-4FC2-0AD523E37A49}"/>
                </a:ext>
              </a:extLst>
            </p:cNvPr>
            <p:cNvSpPr txBox="1"/>
            <p:nvPr/>
          </p:nvSpPr>
          <p:spPr>
            <a:xfrm>
              <a:off x="1546509" y="1439489"/>
              <a:ext cx="978749" cy="543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04316A"/>
                  </a:solidFill>
                </a:rPr>
                <a:t>SE</a:t>
              </a:r>
              <a:r>
                <a:rPr lang="de-DE" sz="2400" baseline="-25000" dirty="0">
                  <a:solidFill>
                    <a:srgbClr val="04316A"/>
                  </a:solidFill>
                </a:rPr>
                <a:t>2</a:t>
              </a:r>
              <a:endParaRPr lang="de-DE" dirty="0">
                <a:solidFill>
                  <a:srgbClr val="04316A"/>
                </a:solidFill>
              </a:endParaRP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C94436D2-A89D-F2ED-86A8-CA07C1C635CB}"/>
              </a:ext>
            </a:extLst>
          </p:cNvPr>
          <p:cNvGrpSpPr/>
          <p:nvPr/>
        </p:nvGrpSpPr>
        <p:grpSpPr>
          <a:xfrm>
            <a:off x="5519529" y="4834521"/>
            <a:ext cx="1228235" cy="1236991"/>
            <a:chOff x="1316846" y="764867"/>
            <a:chExt cx="1455093" cy="1455093"/>
          </a:xfrm>
        </p:grpSpPr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6A9DF060-7D93-5437-9BEC-0B542BD9DCBF}"/>
                </a:ext>
              </a:extLst>
            </p:cNvPr>
            <p:cNvGrpSpPr/>
            <p:nvPr/>
          </p:nvGrpSpPr>
          <p:grpSpPr>
            <a:xfrm>
              <a:off x="1316846" y="764867"/>
              <a:ext cx="1455093" cy="1455093"/>
              <a:chOff x="1316846" y="764867"/>
              <a:chExt cx="1455093" cy="1455093"/>
            </a:xfrm>
          </p:grpSpPr>
          <p:pic>
            <p:nvPicPr>
              <p:cNvPr id="32" name="Grafik 31" descr="Sperren Silhouette">
                <a:extLst>
                  <a:ext uri="{FF2B5EF4-FFF2-40B4-BE49-F238E27FC236}">
                    <a16:creationId xmlns:a16="http://schemas.microsoft.com/office/drawing/2014/main" id="{2935694B-34A3-2485-4501-5F74760044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16846" y="764867"/>
                <a:ext cx="1455093" cy="1455093"/>
              </a:xfrm>
              <a:prstGeom prst="rect">
                <a:avLst/>
              </a:prstGeom>
            </p:spPr>
          </p:pic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4690F5EB-EC0B-2891-8F29-8A8B429461A9}"/>
                  </a:ext>
                </a:extLst>
              </p:cNvPr>
              <p:cNvSpPr/>
              <p:nvPr/>
            </p:nvSpPr>
            <p:spPr>
              <a:xfrm>
                <a:off x="1725168" y="1584796"/>
                <a:ext cx="658366" cy="347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66AB6478-8FB0-8EE1-F3C9-F12030A2C812}"/>
                </a:ext>
              </a:extLst>
            </p:cNvPr>
            <p:cNvSpPr txBox="1"/>
            <p:nvPr/>
          </p:nvSpPr>
          <p:spPr>
            <a:xfrm>
              <a:off x="1536740" y="1445118"/>
              <a:ext cx="1015303" cy="543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04316A"/>
                  </a:solidFill>
                </a:rPr>
                <a:t>SE</a:t>
              </a:r>
              <a:r>
                <a:rPr lang="de-DE" sz="2400" baseline="-25000" dirty="0">
                  <a:solidFill>
                    <a:srgbClr val="04316A"/>
                  </a:solidFill>
                </a:rPr>
                <a:t>3</a:t>
              </a:r>
              <a:endParaRPr lang="de-DE" dirty="0">
                <a:solidFill>
                  <a:srgbClr val="04316A"/>
                </a:solidFill>
              </a:endParaRPr>
            </a:p>
          </p:txBody>
        </p:sp>
      </p:grp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78A56405-80B5-D3CB-4F09-AB65B82A61A9}"/>
              </a:ext>
            </a:extLst>
          </p:cNvPr>
          <p:cNvCxnSpPr>
            <a:cxnSpLocks/>
          </p:cNvCxnSpPr>
          <p:nvPr/>
        </p:nvCxnSpPr>
        <p:spPr>
          <a:xfrm flipH="1">
            <a:off x="1967948" y="2207790"/>
            <a:ext cx="3551581" cy="1140834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8699E91F-A2CB-9717-6F7E-8D8E249FB399}"/>
              </a:ext>
            </a:extLst>
          </p:cNvPr>
          <p:cNvCxnSpPr>
            <a:cxnSpLocks/>
          </p:cNvCxnSpPr>
          <p:nvPr/>
        </p:nvCxnSpPr>
        <p:spPr>
          <a:xfrm flipH="1" flipV="1">
            <a:off x="1967948" y="4650210"/>
            <a:ext cx="3551581" cy="1025033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828492A2-F5F5-8AA4-C056-B6789DD2D2DE}"/>
              </a:ext>
            </a:extLst>
          </p:cNvPr>
          <p:cNvSpPr txBox="1"/>
          <p:nvPr/>
        </p:nvSpPr>
        <p:spPr>
          <a:xfrm rot="20499089">
            <a:off x="2495118" y="2525344"/>
            <a:ext cx="2162583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</a:t>
            </a:r>
            <a:r>
              <a:rPr kumimoji="0" lang="de-DE" sz="1600" b="1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DF9F9C08-1399-1C51-187D-0E799CEA62F8}"/>
              </a:ext>
            </a:extLst>
          </p:cNvPr>
          <p:cNvSpPr txBox="1"/>
          <p:nvPr/>
        </p:nvSpPr>
        <p:spPr>
          <a:xfrm rot="909241">
            <a:off x="2680393" y="4803753"/>
            <a:ext cx="2162583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</a:t>
            </a:r>
            <a:r>
              <a:rPr kumimoji="0" lang="de-DE" sz="1600" b="1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0A8A4E9F-34B2-61D7-0801-89D95616081C}"/>
              </a:ext>
            </a:extLst>
          </p:cNvPr>
          <p:cNvSpPr txBox="1"/>
          <p:nvPr/>
        </p:nvSpPr>
        <p:spPr>
          <a:xfrm>
            <a:off x="6955753" y="2156200"/>
            <a:ext cx="1313243" cy="674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</a:t>
            </a:r>
            <a:r>
              <a:rPr kumimoji="0" lang="de-DE" sz="16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  <a:r>
              <a:rPr kumimoji="0" lang="de-DE" sz="16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</a:t>
            </a:r>
            <a:r>
              <a:rPr kumimoji="0" lang="de-DE" sz="16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</a:t>
            </a:r>
            <a:r>
              <a:rPr kumimoji="0" lang="de-DE" sz="1600" b="1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</a:t>
            </a:r>
            <a:endParaRPr kumimoji="0" lang="en-US" sz="1600" b="1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600" dirty="0">
                <a:solidFill>
                  <a:prstClr val="black"/>
                </a:solidFill>
                <a:latin typeface="Arial"/>
              </a:rPr>
              <a:t>SE</a:t>
            </a:r>
            <a:r>
              <a:rPr lang="en-US" sz="1600" baseline="-25000" dirty="0">
                <a:solidFill>
                  <a:prstClr val="black"/>
                </a:solidFill>
                <a:latin typeface="Arial"/>
              </a:rPr>
              <a:t>3</a:t>
            </a:r>
            <a:r>
              <a:rPr lang="en-US" sz="1600" dirty="0">
                <a:solidFill>
                  <a:prstClr val="black"/>
                </a:solidFill>
                <a:latin typeface="Arial"/>
              </a:rPr>
              <a:t>	</a:t>
            </a:r>
            <a:r>
              <a:rPr lang="en-US" sz="1600" dirty="0" err="1">
                <a:solidFill>
                  <a:prstClr val="black"/>
                </a:solidFill>
                <a:latin typeface="Arial"/>
              </a:rPr>
              <a:t>S</a:t>
            </a:r>
            <a:r>
              <a:rPr lang="en-US" sz="1600" baseline="-25000" dirty="0" err="1">
                <a:solidFill>
                  <a:prstClr val="black"/>
                </a:solidFill>
                <a:latin typeface="Arial"/>
              </a:rPr>
              <a:t>k</a:t>
            </a:r>
            <a:endParaRPr lang="de-DE" sz="1600" dirty="0">
              <a:solidFill>
                <a:prstClr val="black"/>
              </a:solidFill>
              <a:latin typeface="Arial"/>
            </a:endParaRP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7F73F99F-5DD1-7009-8942-5BE91628CCFC}"/>
              </a:ext>
            </a:extLst>
          </p:cNvPr>
          <p:cNvCxnSpPr>
            <a:cxnSpLocks/>
          </p:cNvCxnSpPr>
          <p:nvPr/>
        </p:nvCxnSpPr>
        <p:spPr>
          <a:xfrm>
            <a:off x="7583558" y="1956500"/>
            <a:ext cx="0" cy="964096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7DF7646D-5116-E3F3-942E-06DF6F9CCB5B}"/>
              </a:ext>
            </a:extLst>
          </p:cNvPr>
          <p:cNvCxnSpPr>
            <a:cxnSpLocks/>
          </p:cNvCxnSpPr>
          <p:nvPr/>
        </p:nvCxnSpPr>
        <p:spPr>
          <a:xfrm>
            <a:off x="6955753" y="2156200"/>
            <a:ext cx="1313242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id="{4D1280ED-24C7-1E73-9E21-E440DC8751EC}"/>
              </a:ext>
            </a:extLst>
          </p:cNvPr>
          <p:cNvSpPr txBox="1"/>
          <p:nvPr/>
        </p:nvSpPr>
        <p:spPr>
          <a:xfrm>
            <a:off x="6955752" y="1956500"/>
            <a:ext cx="1313243" cy="1717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Nr.	State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371B43D5-0C29-D0E1-2997-CBFC5B72693D}"/>
              </a:ext>
            </a:extLst>
          </p:cNvPr>
          <p:cNvSpPr txBox="1"/>
          <p:nvPr/>
        </p:nvSpPr>
        <p:spPr>
          <a:xfrm>
            <a:off x="6808240" y="5429352"/>
            <a:ext cx="1313243" cy="674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</a:t>
            </a:r>
            <a:r>
              <a:rPr kumimoji="0" lang="de-DE" sz="16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  <a:r>
              <a:rPr kumimoji="0" lang="de-DE" sz="16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</a:t>
            </a:r>
            <a:r>
              <a:rPr kumimoji="0" lang="de-DE" sz="16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</a:t>
            </a:r>
            <a:r>
              <a:rPr kumimoji="0" lang="de-DE" sz="1600" b="1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</a:t>
            </a:r>
            <a:endParaRPr kumimoji="0" lang="en-US" sz="1600" b="1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600" dirty="0">
                <a:solidFill>
                  <a:prstClr val="black"/>
                </a:solidFill>
                <a:latin typeface="Arial"/>
              </a:rPr>
              <a:t>SE</a:t>
            </a:r>
            <a:r>
              <a:rPr lang="en-US" sz="1600" baseline="-25000" dirty="0">
                <a:solidFill>
                  <a:prstClr val="black"/>
                </a:solidFill>
                <a:latin typeface="Arial"/>
              </a:rPr>
              <a:t>2</a:t>
            </a:r>
            <a:r>
              <a:rPr lang="en-US" sz="1600" dirty="0">
                <a:solidFill>
                  <a:prstClr val="black"/>
                </a:solidFill>
                <a:latin typeface="Arial"/>
              </a:rPr>
              <a:t>	</a:t>
            </a:r>
            <a:r>
              <a:rPr lang="en-US" sz="1600" dirty="0" err="1">
                <a:solidFill>
                  <a:prstClr val="black"/>
                </a:solidFill>
                <a:latin typeface="Arial"/>
              </a:rPr>
              <a:t>S</a:t>
            </a:r>
            <a:r>
              <a:rPr lang="en-US" sz="1600" baseline="-25000" dirty="0" err="1">
                <a:solidFill>
                  <a:prstClr val="black"/>
                </a:solidFill>
                <a:latin typeface="Arial"/>
              </a:rPr>
              <a:t>x</a:t>
            </a:r>
            <a:endParaRPr lang="de-DE" sz="1600" dirty="0">
              <a:solidFill>
                <a:prstClr val="black"/>
              </a:solidFill>
              <a:latin typeface="Arial"/>
            </a:endParaRPr>
          </a:p>
        </p:txBody>
      </p: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F7B818F4-2724-4B72-B315-9B73733DA996}"/>
              </a:ext>
            </a:extLst>
          </p:cNvPr>
          <p:cNvCxnSpPr>
            <a:cxnSpLocks/>
          </p:cNvCxnSpPr>
          <p:nvPr/>
        </p:nvCxnSpPr>
        <p:spPr>
          <a:xfrm>
            <a:off x="7436045" y="5229652"/>
            <a:ext cx="0" cy="964096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36B56296-1C51-F16F-492E-170EA677AF49}"/>
              </a:ext>
            </a:extLst>
          </p:cNvPr>
          <p:cNvCxnSpPr>
            <a:cxnSpLocks/>
          </p:cNvCxnSpPr>
          <p:nvPr/>
        </p:nvCxnSpPr>
        <p:spPr>
          <a:xfrm>
            <a:off x="6808240" y="5429352"/>
            <a:ext cx="1313242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feld 62">
            <a:extLst>
              <a:ext uri="{FF2B5EF4-FFF2-40B4-BE49-F238E27FC236}">
                <a16:creationId xmlns:a16="http://schemas.microsoft.com/office/drawing/2014/main" id="{1E82595C-01A2-8EAC-BB6E-289BC5103810}"/>
              </a:ext>
            </a:extLst>
          </p:cNvPr>
          <p:cNvSpPr txBox="1"/>
          <p:nvPr/>
        </p:nvSpPr>
        <p:spPr>
          <a:xfrm>
            <a:off x="6808239" y="5229652"/>
            <a:ext cx="1313243" cy="1717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Nr.	State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E401C97F-4EA2-81B6-1C10-D3CD0CA09497}"/>
              </a:ext>
            </a:extLst>
          </p:cNvPr>
          <p:cNvSpPr txBox="1"/>
          <p:nvPr/>
        </p:nvSpPr>
        <p:spPr>
          <a:xfrm>
            <a:off x="750828" y="4054142"/>
            <a:ext cx="258181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</a:t>
            </a:r>
            <a:r>
              <a:rPr lang="de-DE" sz="2000" b="1" baseline="-25000" dirty="0">
                <a:solidFill>
                  <a:prstClr val="black"/>
                </a:solidFill>
                <a:latin typeface="Arial"/>
              </a:rPr>
              <a:t>j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BDD29FB-622B-0B41-CA4B-AC1F10BAC125}"/>
              </a:ext>
            </a:extLst>
          </p:cNvPr>
          <p:cNvSpPr txBox="1"/>
          <p:nvPr/>
        </p:nvSpPr>
        <p:spPr>
          <a:xfrm>
            <a:off x="8508401" y="3348624"/>
            <a:ext cx="3817899" cy="1456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1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SE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sends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Request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indent="-342900">
              <a:lnSpc>
                <a:spcPct val="110000"/>
              </a:lnSpc>
              <a:spcAft>
                <a:spcPts val="1200"/>
              </a:spcAft>
              <a:buFont typeface="+mj-lt"/>
              <a:buAutoNum type="arabicPeriod"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SEs send back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saved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 State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Titel 5">
            <a:extLst>
              <a:ext uri="{FF2B5EF4-FFF2-40B4-BE49-F238E27FC236}">
                <a16:creationId xmlns:a16="http://schemas.microsoft.com/office/drawing/2014/main" id="{5BB6D165-ED6D-EBB1-25D3-76CD96BF546A}"/>
              </a:ext>
            </a:extLst>
          </p:cNvPr>
          <p:cNvSpPr txBox="1">
            <a:spLocks/>
          </p:cNvSpPr>
          <p:nvPr/>
        </p:nvSpPr>
        <p:spPr>
          <a:xfrm>
            <a:off x="518318" y="521398"/>
            <a:ext cx="3020012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41E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2.3 State Read</a:t>
            </a:r>
          </a:p>
        </p:txBody>
      </p:sp>
    </p:spTree>
    <p:extLst>
      <p:ext uri="{BB962C8B-B14F-4D97-AF65-F5344CB8AC3E}">
        <p14:creationId xmlns:p14="http://schemas.microsoft.com/office/powerpoint/2010/main" val="41366632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4. Juli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 dirty="0"/>
              <a:t>Technische Fakultät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066" y="754104"/>
            <a:ext cx="2013868" cy="332399"/>
          </a:xfrm>
        </p:spPr>
        <p:txBody>
          <a:bodyPr/>
          <a:lstStyle/>
          <a:p>
            <a:pPr algn="ctr"/>
            <a:r>
              <a:rPr lang="de-DE" sz="2400" b="1" dirty="0"/>
              <a:t>Narrator-Pro</a:t>
            </a:r>
          </a:p>
        </p:txBody>
      </p:sp>
      <p:pic>
        <p:nvPicPr>
          <p:cNvPr id="11" name="Grafik 10" descr="Augenscan Silhouette">
            <a:extLst>
              <a:ext uri="{FF2B5EF4-FFF2-40B4-BE49-F238E27FC236}">
                <a16:creationId xmlns:a16="http://schemas.microsoft.com/office/drawing/2014/main" id="{874AB47E-068A-1E09-7262-C34E10D92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1017" y="0"/>
            <a:ext cx="849966" cy="849966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A865EA6-BBF8-E87D-D41F-CD397CF3B1AB}"/>
              </a:ext>
            </a:extLst>
          </p:cNvPr>
          <p:cNvGrpSpPr/>
          <p:nvPr/>
        </p:nvGrpSpPr>
        <p:grpSpPr>
          <a:xfrm>
            <a:off x="7263789" y="3375176"/>
            <a:ext cx="1228235" cy="1236991"/>
            <a:chOff x="1316846" y="764867"/>
            <a:chExt cx="1455093" cy="1455093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684C0FC6-3366-ADB7-4F2C-C1FFC542A22B}"/>
                </a:ext>
              </a:extLst>
            </p:cNvPr>
            <p:cNvGrpSpPr/>
            <p:nvPr/>
          </p:nvGrpSpPr>
          <p:grpSpPr>
            <a:xfrm>
              <a:off x="1316846" y="764867"/>
              <a:ext cx="1455093" cy="1455093"/>
              <a:chOff x="1316846" y="764867"/>
              <a:chExt cx="1455093" cy="1455093"/>
            </a:xfrm>
          </p:grpSpPr>
          <p:pic>
            <p:nvPicPr>
              <p:cNvPr id="9" name="Grafik 8" descr="Sperren Silhouette">
                <a:extLst>
                  <a:ext uri="{FF2B5EF4-FFF2-40B4-BE49-F238E27FC236}">
                    <a16:creationId xmlns:a16="http://schemas.microsoft.com/office/drawing/2014/main" id="{0C0D972D-83A1-00E8-4C35-15169FD065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16846" y="764867"/>
                <a:ext cx="1455093" cy="1455093"/>
              </a:xfrm>
              <a:prstGeom prst="rect">
                <a:avLst/>
              </a:prstGeom>
            </p:spPr>
          </p:pic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8B7293A5-3372-8BC0-D77F-729A30EBA6EC}"/>
                  </a:ext>
                </a:extLst>
              </p:cNvPr>
              <p:cNvSpPr/>
              <p:nvPr/>
            </p:nvSpPr>
            <p:spPr>
              <a:xfrm>
                <a:off x="1725168" y="1584796"/>
                <a:ext cx="658366" cy="347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03F73DB1-ACA8-EFE3-E6FE-4C6DB80FBB8C}"/>
                </a:ext>
              </a:extLst>
            </p:cNvPr>
            <p:cNvSpPr txBox="1"/>
            <p:nvPr/>
          </p:nvSpPr>
          <p:spPr>
            <a:xfrm>
              <a:off x="1653523" y="1464577"/>
              <a:ext cx="781737" cy="543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04316A"/>
                  </a:solidFill>
                </a:rPr>
                <a:t>SE</a:t>
              </a:r>
              <a:endParaRPr lang="de-DE" dirty="0">
                <a:solidFill>
                  <a:srgbClr val="04316A"/>
                </a:solidFill>
              </a:endParaRP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3D3F8E7D-A8B6-8D1A-8653-F14A9A91C028}"/>
              </a:ext>
            </a:extLst>
          </p:cNvPr>
          <p:cNvGrpSpPr/>
          <p:nvPr/>
        </p:nvGrpSpPr>
        <p:grpSpPr>
          <a:xfrm>
            <a:off x="3603455" y="3343739"/>
            <a:ext cx="1228235" cy="1252536"/>
            <a:chOff x="5903823" y="2865611"/>
            <a:chExt cx="914400" cy="91440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AE1FDD05-E026-3365-CFEA-72B69DDAB3E4}"/>
                </a:ext>
              </a:extLst>
            </p:cNvPr>
            <p:cNvGrpSpPr/>
            <p:nvPr/>
          </p:nvGrpSpPr>
          <p:grpSpPr>
            <a:xfrm>
              <a:off x="5903823" y="2865611"/>
              <a:ext cx="914400" cy="914400"/>
              <a:chOff x="5903823" y="2865611"/>
              <a:chExt cx="914400" cy="914400"/>
            </a:xfrm>
          </p:grpSpPr>
          <p:pic>
            <p:nvPicPr>
              <p:cNvPr id="15" name="Grafik 14" descr="Sperren mit einfarbiger Füllung">
                <a:extLst>
                  <a:ext uri="{FF2B5EF4-FFF2-40B4-BE49-F238E27FC236}">
                    <a16:creationId xmlns:a16="http://schemas.microsoft.com/office/drawing/2014/main" id="{33D80F3E-8B82-75DC-BB0A-33477844C3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903823" y="28656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67F7BDBF-A6E3-FFB2-6EBE-E37F8941AA15}"/>
                  </a:ext>
                </a:extLst>
              </p:cNvPr>
              <p:cNvSpPr/>
              <p:nvPr/>
            </p:nvSpPr>
            <p:spPr>
              <a:xfrm>
                <a:off x="6122670" y="3341858"/>
                <a:ext cx="459101" cy="27573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452FB5C5-A538-1C58-C417-FFF67AD29706}"/>
                </a:ext>
              </a:extLst>
            </p:cNvPr>
            <p:cNvSpPr txBox="1"/>
            <p:nvPr/>
          </p:nvSpPr>
          <p:spPr>
            <a:xfrm>
              <a:off x="6100305" y="3311210"/>
              <a:ext cx="521435" cy="337033"/>
            </a:xfrm>
            <a:prstGeom prst="rect">
              <a:avLst/>
            </a:prstGeom>
            <a:solidFill>
              <a:srgbClr val="04316A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chemeClr val="bg1"/>
                  </a:solidFill>
                </a:rPr>
                <a:t>AE</a:t>
              </a:r>
              <a:endParaRPr lang="de-DE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2FEE2918-BF7B-51D1-3688-176D54D9B1C9}"/>
              </a:ext>
            </a:extLst>
          </p:cNvPr>
          <p:cNvGrpSpPr/>
          <p:nvPr/>
        </p:nvGrpSpPr>
        <p:grpSpPr>
          <a:xfrm>
            <a:off x="9104312" y="1807481"/>
            <a:ext cx="1228235" cy="1236991"/>
            <a:chOff x="1316846" y="764867"/>
            <a:chExt cx="1455093" cy="1455093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7A14ADA2-2B85-CA02-14AE-E5B364A3F01E}"/>
                </a:ext>
              </a:extLst>
            </p:cNvPr>
            <p:cNvGrpSpPr/>
            <p:nvPr/>
          </p:nvGrpSpPr>
          <p:grpSpPr>
            <a:xfrm>
              <a:off x="1316846" y="764867"/>
              <a:ext cx="1455093" cy="1455093"/>
              <a:chOff x="1316846" y="764867"/>
              <a:chExt cx="1455093" cy="1455093"/>
            </a:xfrm>
          </p:grpSpPr>
          <p:pic>
            <p:nvPicPr>
              <p:cNvPr id="20" name="Grafik 19" descr="Sperren Silhouette">
                <a:extLst>
                  <a:ext uri="{FF2B5EF4-FFF2-40B4-BE49-F238E27FC236}">
                    <a16:creationId xmlns:a16="http://schemas.microsoft.com/office/drawing/2014/main" id="{B0D347DA-E526-0BA4-229F-B9BCAE3BE7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16846" y="764867"/>
                <a:ext cx="1455093" cy="1455093"/>
              </a:xfrm>
              <a:prstGeom prst="rect">
                <a:avLst/>
              </a:prstGeom>
            </p:spPr>
          </p:pic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EC6B4262-71CB-2CDB-6391-90B02E6A9961}"/>
                  </a:ext>
                </a:extLst>
              </p:cNvPr>
              <p:cNvSpPr/>
              <p:nvPr/>
            </p:nvSpPr>
            <p:spPr>
              <a:xfrm>
                <a:off x="1725168" y="1584796"/>
                <a:ext cx="658366" cy="347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8F8032CC-91A2-1248-A286-E6BB6FDB6716}"/>
                </a:ext>
              </a:extLst>
            </p:cNvPr>
            <p:cNvSpPr txBox="1"/>
            <p:nvPr/>
          </p:nvSpPr>
          <p:spPr>
            <a:xfrm>
              <a:off x="1653523" y="1464577"/>
              <a:ext cx="781737" cy="543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04316A"/>
                  </a:solidFill>
                </a:rPr>
                <a:t>SE</a:t>
              </a:r>
              <a:endParaRPr lang="de-DE" dirty="0">
                <a:solidFill>
                  <a:srgbClr val="04316A"/>
                </a:solidFill>
              </a:endParaRP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0D6CA1FC-305E-CCED-4E24-8A8D24B7C213}"/>
              </a:ext>
            </a:extLst>
          </p:cNvPr>
          <p:cNvGrpSpPr/>
          <p:nvPr/>
        </p:nvGrpSpPr>
        <p:grpSpPr>
          <a:xfrm>
            <a:off x="9104310" y="4774485"/>
            <a:ext cx="1228235" cy="1236991"/>
            <a:chOff x="1316846" y="764867"/>
            <a:chExt cx="1455093" cy="1455093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D27D7875-FDE1-5357-0E45-0C5BE2AC99A8}"/>
                </a:ext>
              </a:extLst>
            </p:cNvPr>
            <p:cNvGrpSpPr/>
            <p:nvPr/>
          </p:nvGrpSpPr>
          <p:grpSpPr>
            <a:xfrm>
              <a:off x="1316846" y="764867"/>
              <a:ext cx="1455093" cy="1455093"/>
              <a:chOff x="1316846" y="764867"/>
              <a:chExt cx="1455093" cy="1455093"/>
            </a:xfrm>
          </p:grpSpPr>
          <p:pic>
            <p:nvPicPr>
              <p:cNvPr id="25" name="Grafik 24" descr="Sperren Silhouette">
                <a:extLst>
                  <a:ext uri="{FF2B5EF4-FFF2-40B4-BE49-F238E27FC236}">
                    <a16:creationId xmlns:a16="http://schemas.microsoft.com/office/drawing/2014/main" id="{04A88507-7ACC-B37F-FE0C-3F4B14ED4C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16846" y="764867"/>
                <a:ext cx="1455093" cy="1455093"/>
              </a:xfrm>
              <a:prstGeom prst="rect">
                <a:avLst/>
              </a:prstGeom>
            </p:spPr>
          </p:pic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A392E39A-37C9-8C20-00B0-A24E39975905}"/>
                  </a:ext>
                </a:extLst>
              </p:cNvPr>
              <p:cNvSpPr/>
              <p:nvPr/>
            </p:nvSpPr>
            <p:spPr>
              <a:xfrm>
                <a:off x="1725168" y="1584796"/>
                <a:ext cx="658366" cy="347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298B46AA-FFB6-81E8-537E-9F93CD669082}"/>
                </a:ext>
              </a:extLst>
            </p:cNvPr>
            <p:cNvSpPr txBox="1"/>
            <p:nvPr/>
          </p:nvSpPr>
          <p:spPr>
            <a:xfrm>
              <a:off x="1653523" y="1464577"/>
              <a:ext cx="781737" cy="543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04316A"/>
                  </a:solidFill>
                </a:rPr>
                <a:t>SE</a:t>
              </a:r>
              <a:endParaRPr lang="de-DE" dirty="0">
                <a:solidFill>
                  <a:srgbClr val="04316A"/>
                </a:solidFill>
              </a:endParaRPr>
            </a:p>
          </p:txBody>
        </p:sp>
      </p:grp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5930762-4A61-710B-B89C-0585FC9F2B98}"/>
              </a:ext>
            </a:extLst>
          </p:cNvPr>
          <p:cNvCxnSpPr>
            <a:cxnSpLocks/>
          </p:cNvCxnSpPr>
          <p:nvPr/>
        </p:nvCxnSpPr>
        <p:spPr>
          <a:xfrm flipV="1">
            <a:off x="7877905" y="2425976"/>
            <a:ext cx="1310856" cy="949200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4A9C89BC-021E-9527-5BA5-9E53B156CB62}"/>
              </a:ext>
            </a:extLst>
          </p:cNvPr>
          <p:cNvCxnSpPr>
            <a:cxnSpLocks/>
          </p:cNvCxnSpPr>
          <p:nvPr/>
        </p:nvCxnSpPr>
        <p:spPr>
          <a:xfrm flipV="1">
            <a:off x="9726833" y="3044472"/>
            <a:ext cx="0" cy="1667561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A1B9925-D659-F3C0-0548-3488E70861DA}"/>
              </a:ext>
            </a:extLst>
          </p:cNvPr>
          <p:cNvCxnSpPr>
            <a:cxnSpLocks/>
          </p:cNvCxnSpPr>
          <p:nvPr/>
        </p:nvCxnSpPr>
        <p:spPr>
          <a:xfrm>
            <a:off x="7886312" y="4674619"/>
            <a:ext cx="1217996" cy="886748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35C94E7D-0048-D299-DC71-82B27D0B74B9}"/>
              </a:ext>
            </a:extLst>
          </p:cNvPr>
          <p:cNvSpPr txBox="1"/>
          <p:nvPr/>
        </p:nvSpPr>
        <p:spPr>
          <a:xfrm>
            <a:off x="4088480" y="4546250"/>
            <a:ext cx="258181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</a:t>
            </a:r>
            <a:r>
              <a:rPr kumimoji="0" lang="de-DE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4" name="Grafik 33" descr="Pfeil nach rechts mit einfarbiger Füllung">
            <a:extLst>
              <a:ext uri="{FF2B5EF4-FFF2-40B4-BE49-F238E27FC236}">
                <a16:creationId xmlns:a16="http://schemas.microsoft.com/office/drawing/2014/main" id="{45236401-74F3-5D38-EE8C-3FC7AE7AAE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5530851" y="3572860"/>
            <a:ext cx="914400" cy="914400"/>
          </a:xfrm>
          <a:prstGeom prst="rect">
            <a:avLst/>
          </a:prstGeom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C03C91CD-D743-F6C0-EFE4-2F8727CEE1A0}"/>
              </a:ext>
            </a:extLst>
          </p:cNvPr>
          <p:cNvSpPr txBox="1"/>
          <p:nvPr/>
        </p:nvSpPr>
        <p:spPr>
          <a:xfrm>
            <a:off x="5357486" y="3561062"/>
            <a:ext cx="1261128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</a:t>
            </a:r>
            <a:r>
              <a:rPr kumimoji="0" lang="de-DE" sz="16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AA294154-4A09-F1A7-0398-E9D37DAD9FC4}"/>
              </a:ext>
            </a:extLst>
          </p:cNvPr>
          <p:cNvSpPr txBox="1"/>
          <p:nvPr/>
        </p:nvSpPr>
        <p:spPr>
          <a:xfrm>
            <a:off x="892545" y="1779058"/>
            <a:ext cx="3817899" cy="1099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10000"/>
              </a:lnSpc>
              <a:spcAft>
                <a:spcPts val="1200"/>
              </a:spcAft>
              <a:buFont typeface="+mj-lt"/>
              <a:buAutoNum type="arabicPeriod"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After f +1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up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date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answers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indent="-342900">
              <a:lnSpc>
                <a:spcPct val="11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State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is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returned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to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AE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D74364E9-F9DC-4C02-5D32-437E3674F8C8}"/>
              </a:ext>
            </a:extLst>
          </p:cNvPr>
          <p:cNvSpPr txBox="1"/>
          <p:nvPr/>
        </p:nvSpPr>
        <p:spPr>
          <a:xfrm>
            <a:off x="8439018" y="3858452"/>
            <a:ext cx="1003626" cy="24981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de-DE" sz="1600" dirty="0" err="1">
                <a:solidFill>
                  <a:prstClr val="black"/>
                </a:solidFill>
              </a:rPr>
              <a:t>S</a:t>
            </a:r>
            <a:r>
              <a:rPr lang="de-DE" sz="1600" baseline="-25000" dirty="0" err="1">
                <a:solidFill>
                  <a:prstClr val="black"/>
                </a:solidFill>
              </a:rPr>
              <a:t>j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&gt; f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Titel 5">
            <a:extLst>
              <a:ext uri="{FF2B5EF4-FFF2-40B4-BE49-F238E27FC236}">
                <a16:creationId xmlns:a16="http://schemas.microsoft.com/office/drawing/2014/main" id="{C386E51B-A77A-CDAD-E9DA-6220CE9CFC9C}"/>
              </a:ext>
            </a:extLst>
          </p:cNvPr>
          <p:cNvSpPr txBox="1">
            <a:spLocks/>
          </p:cNvSpPr>
          <p:nvPr/>
        </p:nvSpPr>
        <p:spPr>
          <a:xfrm>
            <a:off x="518318" y="521398"/>
            <a:ext cx="3020012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41E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2.3 State Read</a:t>
            </a:r>
          </a:p>
        </p:txBody>
      </p:sp>
    </p:spTree>
    <p:extLst>
      <p:ext uri="{BB962C8B-B14F-4D97-AF65-F5344CB8AC3E}">
        <p14:creationId xmlns:p14="http://schemas.microsoft.com/office/powerpoint/2010/main" val="2797152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2. Juli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 dirty="0"/>
              <a:t>Technische Fakultät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066" y="754104"/>
            <a:ext cx="2013868" cy="332399"/>
          </a:xfrm>
        </p:spPr>
        <p:txBody>
          <a:bodyPr/>
          <a:lstStyle/>
          <a:p>
            <a:pPr algn="ctr"/>
            <a:r>
              <a:rPr lang="de-DE" sz="2400" b="1" dirty="0"/>
              <a:t>Narrator-Pro</a:t>
            </a:r>
          </a:p>
        </p:txBody>
      </p:sp>
      <p:pic>
        <p:nvPicPr>
          <p:cNvPr id="11" name="Grafik 10" descr="Augenscan Silhouette">
            <a:extLst>
              <a:ext uri="{FF2B5EF4-FFF2-40B4-BE49-F238E27FC236}">
                <a16:creationId xmlns:a16="http://schemas.microsoft.com/office/drawing/2014/main" id="{874AB47E-068A-1E09-7262-C34E10D92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1017" y="0"/>
            <a:ext cx="849966" cy="849966"/>
          </a:xfrm>
          <a:prstGeom prst="rect">
            <a:avLst/>
          </a:prstGeom>
        </p:spPr>
      </p:pic>
      <p:sp>
        <p:nvSpPr>
          <p:cNvPr id="45" name="Titel 5">
            <a:extLst>
              <a:ext uri="{FF2B5EF4-FFF2-40B4-BE49-F238E27FC236}">
                <a16:creationId xmlns:a16="http://schemas.microsoft.com/office/drawing/2014/main" id="{7DD1E106-1E97-4EE0-E6A5-219A91300CEA}"/>
              </a:ext>
            </a:extLst>
          </p:cNvPr>
          <p:cNvSpPr txBox="1">
            <a:spLocks/>
          </p:cNvSpPr>
          <p:nvPr/>
        </p:nvSpPr>
        <p:spPr>
          <a:xfrm>
            <a:off x="518317" y="521398"/>
            <a:ext cx="3379095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41E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2.4 Restart Protocol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A865EA6-BBF8-E87D-D41F-CD397CF3B1AB}"/>
              </a:ext>
            </a:extLst>
          </p:cNvPr>
          <p:cNvGrpSpPr/>
          <p:nvPr/>
        </p:nvGrpSpPr>
        <p:grpSpPr>
          <a:xfrm>
            <a:off x="4066344" y="3089745"/>
            <a:ext cx="1228235" cy="1236991"/>
            <a:chOff x="1316846" y="764867"/>
            <a:chExt cx="1455093" cy="1455093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684C0FC6-3366-ADB7-4F2C-C1FFC542A22B}"/>
                </a:ext>
              </a:extLst>
            </p:cNvPr>
            <p:cNvGrpSpPr/>
            <p:nvPr/>
          </p:nvGrpSpPr>
          <p:grpSpPr>
            <a:xfrm>
              <a:off x="1316846" y="764867"/>
              <a:ext cx="1455093" cy="1455093"/>
              <a:chOff x="1316846" y="764867"/>
              <a:chExt cx="1455093" cy="1455093"/>
            </a:xfrm>
          </p:grpSpPr>
          <p:pic>
            <p:nvPicPr>
              <p:cNvPr id="9" name="Grafik 8" descr="Sperren Silhouette">
                <a:extLst>
                  <a:ext uri="{FF2B5EF4-FFF2-40B4-BE49-F238E27FC236}">
                    <a16:creationId xmlns:a16="http://schemas.microsoft.com/office/drawing/2014/main" id="{0C0D972D-83A1-00E8-4C35-15169FD065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16846" y="764867"/>
                <a:ext cx="1455093" cy="1455093"/>
              </a:xfrm>
              <a:prstGeom prst="rect">
                <a:avLst/>
              </a:prstGeom>
            </p:spPr>
          </p:pic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8B7293A5-3372-8BC0-D77F-729A30EBA6EC}"/>
                  </a:ext>
                </a:extLst>
              </p:cNvPr>
              <p:cNvSpPr/>
              <p:nvPr/>
            </p:nvSpPr>
            <p:spPr>
              <a:xfrm>
                <a:off x="1725168" y="1584796"/>
                <a:ext cx="658366" cy="347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03F73DB1-ACA8-EFE3-E6FE-4C6DB80FBB8C}"/>
                </a:ext>
              </a:extLst>
            </p:cNvPr>
            <p:cNvSpPr txBox="1"/>
            <p:nvPr/>
          </p:nvSpPr>
          <p:spPr>
            <a:xfrm>
              <a:off x="1495144" y="1446352"/>
              <a:ext cx="1118412" cy="543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04316A"/>
                  </a:solidFill>
                </a:rPr>
                <a:t>SE</a:t>
              </a:r>
              <a:r>
                <a:rPr lang="de-DE" sz="2400" baseline="-25000" dirty="0">
                  <a:solidFill>
                    <a:srgbClr val="04316A"/>
                  </a:solidFill>
                </a:rPr>
                <a:t>1</a:t>
              </a:r>
              <a:endParaRPr lang="de-DE" dirty="0">
                <a:solidFill>
                  <a:srgbClr val="04316A"/>
                </a:solidFill>
              </a:endParaRP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2FEE2918-BF7B-51D1-3688-176D54D9B1C9}"/>
              </a:ext>
            </a:extLst>
          </p:cNvPr>
          <p:cNvGrpSpPr/>
          <p:nvPr/>
        </p:nvGrpSpPr>
        <p:grpSpPr>
          <a:xfrm>
            <a:off x="5906867" y="1522050"/>
            <a:ext cx="1228235" cy="1236991"/>
            <a:chOff x="1316846" y="764867"/>
            <a:chExt cx="1455093" cy="1455093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7A14ADA2-2B85-CA02-14AE-E5B364A3F01E}"/>
                </a:ext>
              </a:extLst>
            </p:cNvPr>
            <p:cNvGrpSpPr/>
            <p:nvPr/>
          </p:nvGrpSpPr>
          <p:grpSpPr>
            <a:xfrm>
              <a:off x="1316846" y="764867"/>
              <a:ext cx="1455093" cy="1455093"/>
              <a:chOff x="1316846" y="764867"/>
              <a:chExt cx="1455093" cy="1455093"/>
            </a:xfrm>
          </p:grpSpPr>
          <p:pic>
            <p:nvPicPr>
              <p:cNvPr id="20" name="Grafik 19" descr="Sperren Silhouette">
                <a:extLst>
                  <a:ext uri="{FF2B5EF4-FFF2-40B4-BE49-F238E27FC236}">
                    <a16:creationId xmlns:a16="http://schemas.microsoft.com/office/drawing/2014/main" id="{B0D347DA-E526-0BA4-229F-B9BCAE3BE7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16846" y="764867"/>
                <a:ext cx="1455093" cy="1455093"/>
              </a:xfrm>
              <a:prstGeom prst="rect">
                <a:avLst/>
              </a:prstGeom>
            </p:spPr>
          </p:pic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EC6B4262-71CB-2CDB-6391-90B02E6A9961}"/>
                  </a:ext>
                </a:extLst>
              </p:cNvPr>
              <p:cNvSpPr/>
              <p:nvPr/>
            </p:nvSpPr>
            <p:spPr>
              <a:xfrm>
                <a:off x="1725168" y="1584796"/>
                <a:ext cx="658366" cy="347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8F8032CC-91A2-1248-A286-E6BB6FDB6716}"/>
                </a:ext>
              </a:extLst>
            </p:cNvPr>
            <p:cNvSpPr txBox="1"/>
            <p:nvPr/>
          </p:nvSpPr>
          <p:spPr>
            <a:xfrm>
              <a:off x="1495141" y="1428714"/>
              <a:ext cx="1118414" cy="543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04316A"/>
                  </a:solidFill>
                </a:rPr>
                <a:t>SE</a:t>
              </a:r>
              <a:r>
                <a:rPr lang="de-DE" sz="2400" baseline="-25000" dirty="0">
                  <a:solidFill>
                    <a:srgbClr val="04316A"/>
                  </a:solidFill>
                </a:rPr>
                <a:t>2</a:t>
              </a:r>
              <a:endParaRPr lang="de-DE" dirty="0">
                <a:solidFill>
                  <a:srgbClr val="04316A"/>
                </a:solidFill>
              </a:endParaRP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0D6CA1FC-305E-CCED-4E24-8A8D24B7C213}"/>
              </a:ext>
            </a:extLst>
          </p:cNvPr>
          <p:cNvGrpSpPr/>
          <p:nvPr/>
        </p:nvGrpSpPr>
        <p:grpSpPr>
          <a:xfrm>
            <a:off x="5906865" y="4489054"/>
            <a:ext cx="1228235" cy="1236991"/>
            <a:chOff x="1316846" y="764867"/>
            <a:chExt cx="1455093" cy="1455093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D27D7875-FDE1-5357-0E45-0C5BE2AC99A8}"/>
                </a:ext>
              </a:extLst>
            </p:cNvPr>
            <p:cNvGrpSpPr/>
            <p:nvPr/>
          </p:nvGrpSpPr>
          <p:grpSpPr>
            <a:xfrm>
              <a:off x="1316846" y="764867"/>
              <a:ext cx="1455093" cy="1455093"/>
              <a:chOff x="1316846" y="764867"/>
              <a:chExt cx="1455093" cy="1455093"/>
            </a:xfrm>
          </p:grpSpPr>
          <p:pic>
            <p:nvPicPr>
              <p:cNvPr id="25" name="Grafik 24" descr="Sperren Silhouette">
                <a:extLst>
                  <a:ext uri="{FF2B5EF4-FFF2-40B4-BE49-F238E27FC236}">
                    <a16:creationId xmlns:a16="http://schemas.microsoft.com/office/drawing/2014/main" id="{04A88507-7ACC-B37F-FE0C-3F4B14ED4C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16846" y="764867"/>
                <a:ext cx="1455093" cy="1455093"/>
              </a:xfrm>
              <a:prstGeom prst="rect">
                <a:avLst/>
              </a:prstGeom>
            </p:spPr>
          </p:pic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A392E39A-37C9-8C20-00B0-A24E39975905}"/>
                  </a:ext>
                </a:extLst>
              </p:cNvPr>
              <p:cNvSpPr/>
              <p:nvPr/>
            </p:nvSpPr>
            <p:spPr>
              <a:xfrm>
                <a:off x="1725168" y="1584796"/>
                <a:ext cx="658366" cy="347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298B46AA-FFB6-81E8-537E-9F93CD669082}"/>
                </a:ext>
              </a:extLst>
            </p:cNvPr>
            <p:cNvSpPr txBox="1"/>
            <p:nvPr/>
          </p:nvSpPr>
          <p:spPr>
            <a:xfrm>
              <a:off x="1554299" y="1418957"/>
              <a:ext cx="1000102" cy="543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04316A"/>
                  </a:solidFill>
                </a:rPr>
                <a:t>SE</a:t>
              </a:r>
              <a:r>
                <a:rPr lang="de-DE" sz="2400" baseline="-25000" dirty="0">
                  <a:solidFill>
                    <a:srgbClr val="04316A"/>
                  </a:solidFill>
                </a:rPr>
                <a:t>3</a:t>
              </a:r>
              <a:endParaRPr lang="de-DE" dirty="0">
                <a:solidFill>
                  <a:srgbClr val="04316A"/>
                </a:solidFill>
              </a:endParaRPr>
            </a:p>
          </p:txBody>
        </p:sp>
      </p:grp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5930762-4A61-710B-B89C-0585FC9F2B98}"/>
              </a:ext>
            </a:extLst>
          </p:cNvPr>
          <p:cNvCxnSpPr>
            <a:cxnSpLocks/>
          </p:cNvCxnSpPr>
          <p:nvPr/>
        </p:nvCxnSpPr>
        <p:spPr>
          <a:xfrm flipV="1">
            <a:off x="4680460" y="2140545"/>
            <a:ext cx="1310856" cy="949200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4A9C89BC-021E-9527-5BA5-9E53B156CB62}"/>
              </a:ext>
            </a:extLst>
          </p:cNvPr>
          <p:cNvCxnSpPr>
            <a:cxnSpLocks/>
          </p:cNvCxnSpPr>
          <p:nvPr/>
        </p:nvCxnSpPr>
        <p:spPr>
          <a:xfrm flipV="1">
            <a:off x="6529388" y="2759041"/>
            <a:ext cx="0" cy="1667561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A1B9925-D659-F3C0-0548-3488E70861DA}"/>
              </a:ext>
            </a:extLst>
          </p:cNvPr>
          <p:cNvCxnSpPr>
            <a:cxnSpLocks/>
          </p:cNvCxnSpPr>
          <p:nvPr/>
        </p:nvCxnSpPr>
        <p:spPr>
          <a:xfrm>
            <a:off x="4688867" y="4389188"/>
            <a:ext cx="1217996" cy="886748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310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DF42CADA-1074-433D-C76E-3FE50F164BBE}"/>
              </a:ext>
            </a:extLst>
          </p:cNvPr>
          <p:cNvGrpSpPr/>
          <p:nvPr/>
        </p:nvGrpSpPr>
        <p:grpSpPr>
          <a:xfrm>
            <a:off x="6418255" y="2078099"/>
            <a:ext cx="1228235" cy="1236991"/>
            <a:chOff x="1316846" y="764867"/>
            <a:chExt cx="1455093" cy="1455093"/>
          </a:xfrm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660E70DF-89C9-743A-CC8A-BC54A7702D83}"/>
                </a:ext>
              </a:extLst>
            </p:cNvPr>
            <p:cNvGrpSpPr/>
            <p:nvPr/>
          </p:nvGrpSpPr>
          <p:grpSpPr>
            <a:xfrm>
              <a:off x="1316846" y="764867"/>
              <a:ext cx="1455093" cy="1455093"/>
              <a:chOff x="1316846" y="764867"/>
              <a:chExt cx="1455093" cy="1455093"/>
            </a:xfrm>
          </p:grpSpPr>
          <p:pic>
            <p:nvPicPr>
              <p:cNvPr id="33" name="Grafik 32" descr="Sperren Silhouette">
                <a:extLst>
                  <a:ext uri="{FF2B5EF4-FFF2-40B4-BE49-F238E27FC236}">
                    <a16:creationId xmlns:a16="http://schemas.microsoft.com/office/drawing/2014/main" id="{2D6A389E-3D27-AB3A-06B5-AB8547CBB9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16846" y="764867"/>
                <a:ext cx="1455093" cy="1455093"/>
              </a:xfrm>
              <a:prstGeom prst="rect">
                <a:avLst/>
              </a:prstGeom>
            </p:spPr>
          </p:pic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BB84F63A-E8DE-B483-94AF-A065403B94B3}"/>
                  </a:ext>
                </a:extLst>
              </p:cNvPr>
              <p:cNvSpPr/>
              <p:nvPr/>
            </p:nvSpPr>
            <p:spPr>
              <a:xfrm>
                <a:off x="1725168" y="1584796"/>
                <a:ext cx="658366" cy="347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8436D446-8BA5-68DE-9FE5-44341ACFC7EC}"/>
                </a:ext>
              </a:extLst>
            </p:cNvPr>
            <p:cNvSpPr txBox="1"/>
            <p:nvPr/>
          </p:nvSpPr>
          <p:spPr>
            <a:xfrm>
              <a:off x="1495141" y="1428714"/>
              <a:ext cx="1118414" cy="543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chemeClr val="accent6"/>
                  </a:solidFill>
                </a:rPr>
                <a:t>SE</a:t>
              </a:r>
              <a:r>
                <a:rPr lang="de-DE" sz="2400" baseline="-25000" dirty="0">
                  <a:solidFill>
                    <a:schemeClr val="accent6"/>
                  </a:solidFill>
                </a:rPr>
                <a:t>2</a:t>
              </a:r>
              <a:endParaRPr lang="de-DE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91CCA489-A328-E289-3D7B-3315E49F2B7D}"/>
              </a:ext>
            </a:extLst>
          </p:cNvPr>
          <p:cNvGrpSpPr/>
          <p:nvPr/>
        </p:nvGrpSpPr>
        <p:grpSpPr>
          <a:xfrm>
            <a:off x="6387293" y="5040699"/>
            <a:ext cx="1228235" cy="1236991"/>
            <a:chOff x="1316846" y="764867"/>
            <a:chExt cx="1455093" cy="1455093"/>
          </a:xfrm>
        </p:grpSpPr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0A4F0DBE-077D-590F-D6DB-729D438A5859}"/>
                </a:ext>
              </a:extLst>
            </p:cNvPr>
            <p:cNvGrpSpPr/>
            <p:nvPr/>
          </p:nvGrpSpPr>
          <p:grpSpPr>
            <a:xfrm>
              <a:off x="1316846" y="764867"/>
              <a:ext cx="1455093" cy="1455093"/>
              <a:chOff x="1316846" y="764867"/>
              <a:chExt cx="1455093" cy="1455093"/>
            </a:xfrm>
          </p:grpSpPr>
          <p:pic>
            <p:nvPicPr>
              <p:cNvPr id="38" name="Grafik 37" descr="Sperren Silhouette">
                <a:extLst>
                  <a:ext uri="{FF2B5EF4-FFF2-40B4-BE49-F238E27FC236}">
                    <a16:creationId xmlns:a16="http://schemas.microsoft.com/office/drawing/2014/main" id="{0FD7BF4F-6632-24B5-4CA3-CC89C695F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16846" y="764867"/>
                <a:ext cx="1455093" cy="1455093"/>
              </a:xfrm>
              <a:prstGeom prst="rect">
                <a:avLst/>
              </a:prstGeom>
            </p:spPr>
          </p:pic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3621968E-B3AA-63CA-4BC8-0D01CD07872B}"/>
                  </a:ext>
                </a:extLst>
              </p:cNvPr>
              <p:cNvSpPr/>
              <p:nvPr/>
            </p:nvSpPr>
            <p:spPr>
              <a:xfrm>
                <a:off x="1725168" y="1584796"/>
                <a:ext cx="658366" cy="347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D7EED729-8F07-80D2-1817-876C4DB6B402}"/>
                </a:ext>
              </a:extLst>
            </p:cNvPr>
            <p:cNvSpPr txBox="1"/>
            <p:nvPr/>
          </p:nvSpPr>
          <p:spPr>
            <a:xfrm>
              <a:off x="1495141" y="1428714"/>
              <a:ext cx="1118414" cy="543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chemeClr val="accent6"/>
                  </a:solidFill>
                </a:rPr>
                <a:t>SE</a:t>
              </a:r>
              <a:r>
                <a:rPr lang="de-DE" sz="2400" baseline="-25000" dirty="0">
                  <a:solidFill>
                    <a:schemeClr val="accent6"/>
                  </a:solidFill>
                </a:rPr>
                <a:t>3</a:t>
              </a:r>
              <a:endParaRPr lang="de-DE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4. Juli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 dirty="0"/>
              <a:t>Technische Fakultät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066" y="754104"/>
            <a:ext cx="2013868" cy="332399"/>
          </a:xfrm>
        </p:spPr>
        <p:txBody>
          <a:bodyPr/>
          <a:lstStyle/>
          <a:p>
            <a:pPr algn="ctr"/>
            <a:r>
              <a:rPr lang="de-DE" sz="2400" b="1" dirty="0"/>
              <a:t>Narrator-Pro</a:t>
            </a:r>
          </a:p>
        </p:txBody>
      </p:sp>
      <p:pic>
        <p:nvPicPr>
          <p:cNvPr id="11" name="Grafik 10" descr="Augenscan Silhouette">
            <a:extLst>
              <a:ext uri="{FF2B5EF4-FFF2-40B4-BE49-F238E27FC236}">
                <a16:creationId xmlns:a16="http://schemas.microsoft.com/office/drawing/2014/main" id="{874AB47E-068A-1E09-7262-C34E10D92E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1017" y="0"/>
            <a:ext cx="849966" cy="849966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A865EA6-BBF8-E87D-D41F-CD397CF3B1AB}"/>
              </a:ext>
            </a:extLst>
          </p:cNvPr>
          <p:cNvGrpSpPr/>
          <p:nvPr/>
        </p:nvGrpSpPr>
        <p:grpSpPr>
          <a:xfrm>
            <a:off x="4066344" y="3089745"/>
            <a:ext cx="1228235" cy="1236991"/>
            <a:chOff x="1316846" y="764867"/>
            <a:chExt cx="1455093" cy="1455093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684C0FC6-3366-ADB7-4F2C-C1FFC542A22B}"/>
                </a:ext>
              </a:extLst>
            </p:cNvPr>
            <p:cNvGrpSpPr/>
            <p:nvPr/>
          </p:nvGrpSpPr>
          <p:grpSpPr>
            <a:xfrm>
              <a:off x="1316846" y="764867"/>
              <a:ext cx="1455093" cy="1455093"/>
              <a:chOff x="1316846" y="764867"/>
              <a:chExt cx="1455093" cy="1455093"/>
            </a:xfrm>
          </p:grpSpPr>
          <p:pic>
            <p:nvPicPr>
              <p:cNvPr id="9" name="Grafik 8" descr="Sperren Silhouette">
                <a:extLst>
                  <a:ext uri="{FF2B5EF4-FFF2-40B4-BE49-F238E27FC236}">
                    <a16:creationId xmlns:a16="http://schemas.microsoft.com/office/drawing/2014/main" id="{0C0D972D-83A1-00E8-4C35-15169FD065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316846" y="764867"/>
                <a:ext cx="1455093" cy="1455093"/>
              </a:xfrm>
              <a:prstGeom prst="rect">
                <a:avLst/>
              </a:prstGeom>
            </p:spPr>
          </p:pic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8B7293A5-3372-8BC0-D77F-729A30EBA6EC}"/>
                  </a:ext>
                </a:extLst>
              </p:cNvPr>
              <p:cNvSpPr/>
              <p:nvPr/>
            </p:nvSpPr>
            <p:spPr>
              <a:xfrm>
                <a:off x="1725168" y="1584796"/>
                <a:ext cx="658366" cy="347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03F73DB1-ACA8-EFE3-E6FE-4C6DB80FBB8C}"/>
                </a:ext>
              </a:extLst>
            </p:cNvPr>
            <p:cNvSpPr txBox="1"/>
            <p:nvPr/>
          </p:nvSpPr>
          <p:spPr>
            <a:xfrm>
              <a:off x="1495144" y="1446352"/>
              <a:ext cx="1118412" cy="543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04316A"/>
                  </a:solidFill>
                </a:rPr>
                <a:t>SE</a:t>
              </a:r>
              <a:r>
                <a:rPr lang="de-DE" sz="2400" baseline="-25000" dirty="0">
                  <a:solidFill>
                    <a:srgbClr val="04316A"/>
                  </a:solidFill>
                </a:rPr>
                <a:t>1</a:t>
              </a:r>
              <a:endParaRPr lang="de-DE" dirty="0">
                <a:solidFill>
                  <a:srgbClr val="04316A"/>
                </a:solidFill>
              </a:endParaRP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2FEE2918-BF7B-51D1-3688-176D54D9B1C9}"/>
              </a:ext>
            </a:extLst>
          </p:cNvPr>
          <p:cNvGrpSpPr/>
          <p:nvPr/>
        </p:nvGrpSpPr>
        <p:grpSpPr>
          <a:xfrm>
            <a:off x="5906867" y="1522050"/>
            <a:ext cx="1228235" cy="1236991"/>
            <a:chOff x="1316846" y="764867"/>
            <a:chExt cx="1455093" cy="1455093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7A14ADA2-2B85-CA02-14AE-E5B364A3F01E}"/>
                </a:ext>
              </a:extLst>
            </p:cNvPr>
            <p:cNvGrpSpPr/>
            <p:nvPr/>
          </p:nvGrpSpPr>
          <p:grpSpPr>
            <a:xfrm>
              <a:off x="1316846" y="764867"/>
              <a:ext cx="1455093" cy="1455093"/>
              <a:chOff x="1316846" y="764867"/>
              <a:chExt cx="1455093" cy="1455093"/>
            </a:xfrm>
          </p:grpSpPr>
          <p:pic>
            <p:nvPicPr>
              <p:cNvPr id="20" name="Grafik 19" descr="Sperren Silhouette">
                <a:extLst>
                  <a:ext uri="{FF2B5EF4-FFF2-40B4-BE49-F238E27FC236}">
                    <a16:creationId xmlns:a16="http://schemas.microsoft.com/office/drawing/2014/main" id="{B0D347DA-E526-0BA4-229F-B9BCAE3BE7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316846" y="764867"/>
                <a:ext cx="1455093" cy="1455093"/>
              </a:xfrm>
              <a:prstGeom prst="rect">
                <a:avLst/>
              </a:prstGeom>
            </p:spPr>
          </p:pic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EC6B4262-71CB-2CDB-6391-90B02E6A9961}"/>
                  </a:ext>
                </a:extLst>
              </p:cNvPr>
              <p:cNvSpPr/>
              <p:nvPr/>
            </p:nvSpPr>
            <p:spPr>
              <a:xfrm>
                <a:off x="1716336" y="1585587"/>
                <a:ext cx="711717" cy="3953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8F8032CC-91A2-1248-A286-E6BB6FDB6716}"/>
                </a:ext>
              </a:extLst>
            </p:cNvPr>
            <p:cNvSpPr txBox="1"/>
            <p:nvPr/>
          </p:nvSpPr>
          <p:spPr>
            <a:xfrm>
              <a:off x="1512988" y="1420233"/>
              <a:ext cx="1118414" cy="543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7030A0"/>
                  </a:solidFill>
                </a:rPr>
                <a:t>SE‘</a:t>
              </a:r>
              <a:r>
                <a:rPr lang="de-DE" sz="2400" baseline="-25000" dirty="0">
                  <a:solidFill>
                    <a:srgbClr val="7030A0"/>
                  </a:solidFill>
                </a:rPr>
                <a:t>2</a:t>
              </a:r>
              <a:endParaRPr lang="de-DE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0D6CA1FC-305E-CCED-4E24-8A8D24B7C213}"/>
              </a:ext>
            </a:extLst>
          </p:cNvPr>
          <p:cNvGrpSpPr/>
          <p:nvPr/>
        </p:nvGrpSpPr>
        <p:grpSpPr>
          <a:xfrm>
            <a:off x="5906865" y="4489054"/>
            <a:ext cx="1228235" cy="1236991"/>
            <a:chOff x="1316846" y="764867"/>
            <a:chExt cx="1455093" cy="1455093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D27D7875-FDE1-5357-0E45-0C5BE2AC99A8}"/>
                </a:ext>
              </a:extLst>
            </p:cNvPr>
            <p:cNvGrpSpPr/>
            <p:nvPr/>
          </p:nvGrpSpPr>
          <p:grpSpPr>
            <a:xfrm>
              <a:off x="1316846" y="764867"/>
              <a:ext cx="1455093" cy="1455093"/>
              <a:chOff x="1316846" y="764867"/>
              <a:chExt cx="1455093" cy="1455093"/>
            </a:xfrm>
          </p:grpSpPr>
          <p:pic>
            <p:nvPicPr>
              <p:cNvPr id="25" name="Grafik 24" descr="Sperren Silhouette">
                <a:extLst>
                  <a:ext uri="{FF2B5EF4-FFF2-40B4-BE49-F238E27FC236}">
                    <a16:creationId xmlns:a16="http://schemas.microsoft.com/office/drawing/2014/main" id="{04A88507-7ACC-B37F-FE0C-3F4B14ED4C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316846" y="764867"/>
                <a:ext cx="1455093" cy="1455093"/>
              </a:xfrm>
              <a:prstGeom prst="rect">
                <a:avLst/>
              </a:prstGeom>
            </p:spPr>
          </p:pic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A392E39A-37C9-8C20-00B0-A24E39975905}"/>
                  </a:ext>
                </a:extLst>
              </p:cNvPr>
              <p:cNvSpPr/>
              <p:nvPr/>
            </p:nvSpPr>
            <p:spPr>
              <a:xfrm>
                <a:off x="1725168" y="1584796"/>
                <a:ext cx="702888" cy="4032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298B46AA-FFB6-81E8-537E-9F93CD669082}"/>
                </a:ext>
              </a:extLst>
            </p:cNvPr>
            <p:cNvSpPr txBox="1"/>
            <p:nvPr/>
          </p:nvSpPr>
          <p:spPr>
            <a:xfrm>
              <a:off x="1564255" y="1444937"/>
              <a:ext cx="1000102" cy="543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7030A0"/>
                  </a:solidFill>
                </a:rPr>
                <a:t>SE‘</a:t>
              </a:r>
              <a:r>
                <a:rPr lang="de-DE" sz="2400" baseline="-25000" dirty="0">
                  <a:solidFill>
                    <a:srgbClr val="7030A0"/>
                  </a:solidFill>
                </a:rPr>
                <a:t>3</a:t>
              </a:r>
              <a:endParaRPr lang="de-DE" dirty="0">
                <a:solidFill>
                  <a:srgbClr val="7030A0"/>
                </a:solidFill>
              </a:endParaRPr>
            </a:p>
          </p:txBody>
        </p:sp>
      </p:grpSp>
      <p:cxnSp>
        <p:nvCxnSpPr>
          <p:cNvPr id="27" name="!! 1">
            <a:extLst>
              <a:ext uri="{FF2B5EF4-FFF2-40B4-BE49-F238E27FC236}">
                <a16:creationId xmlns:a16="http://schemas.microsoft.com/office/drawing/2014/main" id="{E5930762-4A61-710B-B89C-0585FC9F2B98}"/>
              </a:ext>
            </a:extLst>
          </p:cNvPr>
          <p:cNvCxnSpPr>
            <a:cxnSpLocks/>
          </p:cNvCxnSpPr>
          <p:nvPr/>
        </p:nvCxnSpPr>
        <p:spPr>
          <a:xfrm flipV="1">
            <a:off x="4680460" y="2140545"/>
            <a:ext cx="1310856" cy="949200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!! 2">
            <a:extLst>
              <a:ext uri="{FF2B5EF4-FFF2-40B4-BE49-F238E27FC236}">
                <a16:creationId xmlns:a16="http://schemas.microsoft.com/office/drawing/2014/main" id="{4A9C89BC-021E-9527-5BA5-9E53B156CB62}"/>
              </a:ext>
            </a:extLst>
          </p:cNvPr>
          <p:cNvCxnSpPr>
            <a:cxnSpLocks/>
          </p:cNvCxnSpPr>
          <p:nvPr/>
        </p:nvCxnSpPr>
        <p:spPr>
          <a:xfrm flipV="1">
            <a:off x="6529388" y="2759041"/>
            <a:ext cx="0" cy="1667561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!! 3">
            <a:extLst>
              <a:ext uri="{FF2B5EF4-FFF2-40B4-BE49-F238E27FC236}">
                <a16:creationId xmlns:a16="http://schemas.microsoft.com/office/drawing/2014/main" id="{AA1B9925-D659-F3C0-0548-3488E70861DA}"/>
              </a:ext>
            </a:extLst>
          </p:cNvPr>
          <p:cNvCxnSpPr>
            <a:cxnSpLocks/>
          </p:cNvCxnSpPr>
          <p:nvPr/>
        </p:nvCxnSpPr>
        <p:spPr>
          <a:xfrm>
            <a:off x="4688867" y="4389188"/>
            <a:ext cx="1217996" cy="886748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el 5">
            <a:extLst>
              <a:ext uri="{FF2B5EF4-FFF2-40B4-BE49-F238E27FC236}">
                <a16:creationId xmlns:a16="http://schemas.microsoft.com/office/drawing/2014/main" id="{B970A5EE-1DA5-1117-2C7B-7F9EE859CB51}"/>
              </a:ext>
            </a:extLst>
          </p:cNvPr>
          <p:cNvSpPr txBox="1">
            <a:spLocks/>
          </p:cNvSpPr>
          <p:nvPr/>
        </p:nvSpPr>
        <p:spPr>
          <a:xfrm>
            <a:off x="518317" y="521398"/>
            <a:ext cx="3379095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41E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2.4 Restart Protocol</a:t>
            </a:r>
          </a:p>
        </p:txBody>
      </p:sp>
    </p:spTree>
    <p:extLst>
      <p:ext uri="{BB962C8B-B14F-4D97-AF65-F5344CB8AC3E}">
        <p14:creationId xmlns:p14="http://schemas.microsoft.com/office/powerpoint/2010/main" val="13495786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29. Juni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 dirty="0"/>
              <a:t>Technische Fakultät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7" y="521398"/>
            <a:ext cx="6844385" cy="332399"/>
          </a:xfrm>
        </p:spPr>
        <p:txBody>
          <a:bodyPr/>
          <a:lstStyle/>
          <a:p>
            <a:r>
              <a:rPr lang="de-DE" dirty="0" err="1"/>
              <a:t>Forking</a:t>
            </a:r>
            <a:r>
              <a:rPr lang="de-DE" dirty="0"/>
              <a:t> </a:t>
            </a:r>
            <a:r>
              <a:rPr lang="de-DE" dirty="0" err="1"/>
              <a:t>Attacks</a:t>
            </a:r>
            <a:endParaRPr lang="de-DE" dirty="0"/>
          </a:p>
        </p:txBody>
      </p:sp>
      <p:pic>
        <p:nvPicPr>
          <p:cNvPr id="28" name="Grafik 27" descr="Teufelsgesicht mit einfarbiger Füllung mit einfarbiger Füllung">
            <a:extLst>
              <a:ext uri="{FF2B5EF4-FFF2-40B4-BE49-F238E27FC236}">
                <a16:creationId xmlns:a16="http://schemas.microsoft.com/office/drawing/2014/main" id="{6AF322D5-D92B-D38F-0F98-EC57E87B1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2244" y="1312278"/>
            <a:ext cx="914400" cy="914400"/>
          </a:xfrm>
          <a:prstGeom prst="rect">
            <a:avLst/>
          </a:prstGeom>
        </p:spPr>
      </p:pic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4D4B7667-8C0A-BDB1-BE42-09AD09169964}"/>
              </a:ext>
            </a:extLst>
          </p:cNvPr>
          <p:cNvGrpSpPr/>
          <p:nvPr/>
        </p:nvGrpSpPr>
        <p:grpSpPr>
          <a:xfrm>
            <a:off x="9636598" y="3300179"/>
            <a:ext cx="1001648" cy="1577985"/>
            <a:chOff x="3891482" y="2073892"/>
            <a:chExt cx="1001648" cy="1577985"/>
          </a:xfrm>
          <a:solidFill>
            <a:srgbClr val="8C9FB1"/>
          </a:solidFill>
        </p:grpSpPr>
        <p:grpSp>
          <p:nvGrpSpPr>
            <p:cNvPr id="29" name="Grafik 21" descr="Sperren Silhouette">
              <a:extLst>
                <a:ext uri="{FF2B5EF4-FFF2-40B4-BE49-F238E27FC236}">
                  <a16:creationId xmlns:a16="http://schemas.microsoft.com/office/drawing/2014/main" id="{ABA2C91A-207C-3477-E0B2-045E6F1ACB51}"/>
                </a:ext>
              </a:extLst>
            </p:cNvPr>
            <p:cNvGrpSpPr/>
            <p:nvPr/>
          </p:nvGrpSpPr>
          <p:grpSpPr>
            <a:xfrm>
              <a:off x="3891482" y="2073892"/>
              <a:ext cx="1001648" cy="1326872"/>
              <a:chOff x="3891482" y="2073892"/>
              <a:chExt cx="1001648" cy="1326872"/>
            </a:xfrm>
            <a:grpFill/>
          </p:grpSpPr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0E4E5A96-7290-8D29-1299-62F8D6297024}"/>
                  </a:ext>
                </a:extLst>
              </p:cNvPr>
              <p:cNvSpPr/>
              <p:nvPr/>
            </p:nvSpPr>
            <p:spPr>
              <a:xfrm>
                <a:off x="3891482" y="2073892"/>
                <a:ext cx="1001648" cy="1326872"/>
              </a:xfrm>
              <a:custGeom>
                <a:avLst/>
                <a:gdLst>
                  <a:gd name="connsiteX0" fmla="*/ 876943 w 1001648"/>
                  <a:gd name="connsiteY0" fmla="*/ 595773 h 1326872"/>
                  <a:gd name="connsiteX1" fmla="*/ 876943 w 1001648"/>
                  <a:gd name="connsiteY1" fmla="*/ 379483 h 1326872"/>
                  <a:gd name="connsiteX2" fmla="*/ 500860 w 1001648"/>
                  <a:gd name="connsiteY2" fmla="*/ 0 h 1326872"/>
                  <a:gd name="connsiteX3" fmla="*/ 124777 w 1001648"/>
                  <a:gd name="connsiteY3" fmla="*/ 379483 h 1326872"/>
                  <a:gd name="connsiteX4" fmla="*/ 124777 w 1001648"/>
                  <a:gd name="connsiteY4" fmla="*/ 595755 h 1326872"/>
                  <a:gd name="connsiteX5" fmla="*/ 0 w 1001648"/>
                  <a:gd name="connsiteY5" fmla="*/ 604779 h 1326872"/>
                  <a:gd name="connsiteX6" fmla="*/ 0 w 1001648"/>
                  <a:gd name="connsiteY6" fmla="*/ 1290776 h 1326872"/>
                  <a:gd name="connsiteX7" fmla="*/ 500824 w 1001648"/>
                  <a:gd name="connsiteY7" fmla="*/ 1326872 h 1326872"/>
                  <a:gd name="connsiteX8" fmla="*/ 1001648 w 1001648"/>
                  <a:gd name="connsiteY8" fmla="*/ 1290776 h 1326872"/>
                  <a:gd name="connsiteX9" fmla="*/ 1001648 w 1001648"/>
                  <a:gd name="connsiteY9" fmla="*/ 604743 h 1326872"/>
                  <a:gd name="connsiteX10" fmla="*/ 160550 w 1001648"/>
                  <a:gd name="connsiteY10" fmla="*/ 379483 h 1326872"/>
                  <a:gd name="connsiteX11" fmla="*/ 500860 w 1001648"/>
                  <a:gd name="connsiteY11" fmla="*/ 36097 h 1326872"/>
                  <a:gd name="connsiteX12" fmla="*/ 841170 w 1001648"/>
                  <a:gd name="connsiteY12" fmla="*/ 379483 h 1326872"/>
                  <a:gd name="connsiteX13" fmla="*/ 841170 w 1001648"/>
                  <a:gd name="connsiteY13" fmla="*/ 593355 h 1326872"/>
                  <a:gd name="connsiteX14" fmla="*/ 787063 w 1001648"/>
                  <a:gd name="connsiteY14" fmla="*/ 589709 h 1326872"/>
                  <a:gd name="connsiteX15" fmla="*/ 787063 w 1001648"/>
                  <a:gd name="connsiteY15" fmla="*/ 379032 h 1326872"/>
                  <a:gd name="connsiteX16" fmla="*/ 500878 w 1001648"/>
                  <a:gd name="connsiteY16" fmla="*/ 90259 h 1326872"/>
                  <a:gd name="connsiteX17" fmla="*/ 214693 w 1001648"/>
                  <a:gd name="connsiteY17" fmla="*/ 379032 h 1326872"/>
                  <a:gd name="connsiteX18" fmla="*/ 214693 w 1001648"/>
                  <a:gd name="connsiteY18" fmla="*/ 589709 h 1326872"/>
                  <a:gd name="connsiteX19" fmla="*/ 160586 w 1001648"/>
                  <a:gd name="connsiteY19" fmla="*/ 593319 h 1326872"/>
                  <a:gd name="connsiteX20" fmla="*/ 751290 w 1001648"/>
                  <a:gd name="connsiteY20" fmla="*/ 587182 h 1326872"/>
                  <a:gd name="connsiteX21" fmla="*/ 500878 w 1001648"/>
                  <a:gd name="connsiteY21" fmla="*/ 568647 h 1326872"/>
                  <a:gd name="connsiteX22" fmla="*/ 250466 w 1001648"/>
                  <a:gd name="connsiteY22" fmla="*/ 587182 h 1326872"/>
                  <a:gd name="connsiteX23" fmla="*/ 250466 w 1001648"/>
                  <a:gd name="connsiteY23" fmla="*/ 379032 h 1326872"/>
                  <a:gd name="connsiteX24" fmla="*/ 500878 w 1001648"/>
                  <a:gd name="connsiteY24" fmla="*/ 126356 h 1326872"/>
                  <a:gd name="connsiteX25" fmla="*/ 751290 w 1001648"/>
                  <a:gd name="connsiteY25" fmla="*/ 379032 h 1326872"/>
                  <a:gd name="connsiteX26" fmla="*/ 965929 w 1001648"/>
                  <a:gd name="connsiteY26" fmla="*/ 1257170 h 1326872"/>
                  <a:gd name="connsiteX27" fmla="*/ 500878 w 1001648"/>
                  <a:gd name="connsiteY27" fmla="*/ 1290703 h 1326872"/>
                  <a:gd name="connsiteX28" fmla="*/ 35827 w 1001648"/>
                  <a:gd name="connsiteY28" fmla="*/ 1257170 h 1326872"/>
                  <a:gd name="connsiteX29" fmla="*/ 35827 w 1001648"/>
                  <a:gd name="connsiteY29" fmla="*/ 638367 h 1326872"/>
                  <a:gd name="connsiteX30" fmla="*/ 127656 w 1001648"/>
                  <a:gd name="connsiteY30" fmla="*/ 631743 h 1326872"/>
                  <a:gd name="connsiteX31" fmla="*/ 235208 w 1001648"/>
                  <a:gd name="connsiteY31" fmla="*/ 624524 h 1326872"/>
                  <a:gd name="connsiteX32" fmla="*/ 500878 w 1001648"/>
                  <a:gd name="connsiteY32" fmla="*/ 604833 h 1326872"/>
                  <a:gd name="connsiteX33" fmla="*/ 766797 w 1001648"/>
                  <a:gd name="connsiteY33" fmla="*/ 624524 h 1326872"/>
                  <a:gd name="connsiteX34" fmla="*/ 873956 w 1001648"/>
                  <a:gd name="connsiteY34" fmla="*/ 631743 h 1326872"/>
                  <a:gd name="connsiteX35" fmla="*/ 965929 w 1001648"/>
                  <a:gd name="connsiteY35" fmla="*/ 638367 h 1326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001648" h="1326872">
                    <a:moveTo>
                      <a:pt x="876943" y="595773"/>
                    </a:moveTo>
                    <a:lnTo>
                      <a:pt x="876943" y="379483"/>
                    </a:lnTo>
                    <a:cubicBezTo>
                      <a:pt x="876943" y="169901"/>
                      <a:pt x="708564" y="0"/>
                      <a:pt x="500860" y="0"/>
                    </a:cubicBezTo>
                    <a:cubicBezTo>
                      <a:pt x="293156" y="0"/>
                      <a:pt x="124777" y="169901"/>
                      <a:pt x="124777" y="379483"/>
                    </a:cubicBezTo>
                    <a:lnTo>
                      <a:pt x="124777" y="595755"/>
                    </a:lnTo>
                    <a:lnTo>
                      <a:pt x="0" y="604779"/>
                    </a:lnTo>
                    <a:lnTo>
                      <a:pt x="0" y="1290776"/>
                    </a:lnTo>
                    <a:lnTo>
                      <a:pt x="500824" y="1326872"/>
                    </a:lnTo>
                    <a:lnTo>
                      <a:pt x="1001648" y="1290776"/>
                    </a:lnTo>
                    <a:lnTo>
                      <a:pt x="1001648" y="604743"/>
                    </a:lnTo>
                    <a:close/>
                    <a:moveTo>
                      <a:pt x="160550" y="379483"/>
                    </a:moveTo>
                    <a:cubicBezTo>
                      <a:pt x="160550" y="189835"/>
                      <a:pt x="312911" y="36097"/>
                      <a:pt x="500860" y="36097"/>
                    </a:cubicBezTo>
                    <a:cubicBezTo>
                      <a:pt x="688808" y="36097"/>
                      <a:pt x="841170" y="189835"/>
                      <a:pt x="841170" y="379483"/>
                    </a:cubicBezTo>
                    <a:lnTo>
                      <a:pt x="841170" y="593355"/>
                    </a:lnTo>
                    <a:lnTo>
                      <a:pt x="787063" y="589709"/>
                    </a:lnTo>
                    <a:lnTo>
                      <a:pt x="787063" y="379032"/>
                    </a:lnTo>
                    <a:cubicBezTo>
                      <a:pt x="787063" y="219546"/>
                      <a:pt x="658934" y="90259"/>
                      <a:pt x="500878" y="90259"/>
                    </a:cubicBezTo>
                    <a:cubicBezTo>
                      <a:pt x="342821" y="90259"/>
                      <a:pt x="214693" y="219546"/>
                      <a:pt x="214693" y="379032"/>
                    </a:cubicBezTo>
                    <a:lnTo>
                      <a:pt x="214693" y="589709"/>
                    </a:lnTo>
                    <a:lnTo>
                      <a:pt x="160586" y="593319"/>
                    </a:lnTo>
                    <a:close/>
                    <a:moveTo>
                      <a:pt x="751290" y="587182"/>
                    </a:moveTo>
                    <a:lnTo>
                      <a:pt x="500878" y="568647"/>
                    </a:lnTo>
                    <a:lnTo>
                      <a:pt x="250466" y="587182"/>
                    </a:lnTo>
                    <a:lnTo>
                      <a:pt x="250466" y="379032"/>
                    </a:lnTo>
                    <a:cubicBezTo>
                      <a:pt x="250466" y="239482"/>
                      <a:pt x="362579" y="126356"/>
                      <a:pt x="500878" y="126356"/>
                    </a:cubicBezTo>
                    <a:cubicBezTo>
                      <a:pt x="639177" y="126356"/>
                      <a:pt x="751290" y="239482"/>
                      <a:pt x="751290" y="379032"/>
                    </a:cubicBezTo>
                    <a:close/>
                    <a:moveTo>
                      <a:pt x="965929" y="1257170"/>
                    </a:moveTo>
                    <a:lnTo>
                      <a:pt x="500878" y="1290703"/>
                    </a:lnTo>
                    <a:lnTo>
                      <a:pt x="35827" y="1257170"/>
                    </a:lnTo>
                    <a:lnTo>
                      <a:pt x="35827" y="638367"/>
                    </a:lnTo>
                    <a:lnTo>
                      <a:pt x="127656" y="631743"/>
                    </a:lnTo>
                    <a:lnTo>
                      <a:pt x="235208" y="624524"/>
                    </a:lnTo>
                    <a:lnTo>
                      <a:pt x="500878" y="604833"/>
                    </a:lnTo>
                    <a:lnTo>
                      <a:pt x="766797" y="624524"/>
                    </a:lnTo>
                    <a:lnTo>
                      <a:pt x="873956" y="631743"/>
                    </a:lnTo>
                    <a:lnTo>
                      <a:pt x="965929" y="638367"/>
                    </a:lnTo>
                    <a:close/>
                  </a:path>
                </a:pathLst>
              </a:custGeom>
              <a:grpFill/>
              <a:ln w="178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46E0053F-D1F9-7199-4462-A6EAE4AC009A}"/>
                  </a:ext>
                </a:extLst>
              </p:cNvPr>
              <p:cNvSpPr/>
              <p:nvPr/>
            </p:nvSpPr>
            <p:spPr>
              <a:xfrm>
                <a:off x="4267133" y="2877238"/>
                <a:ext cx="250432" cy="343007"/>
              </a:xfrm>
              <a:custGeom>
                <a:avLst/>
                <a:gdLst>
                  <a:gd name="connsiteX0" fmla="*/ 125227 w 250432"/>
                  <a:gd name="connsiteY0" fmla="*/ 0 h 343007"/>
                  <a:gd name="connsiteX1" fmla="*/ 1 w 250432"/>
                  <a:gd name="connsiteY1" fmla="*/ 127399 h 343007"/>
                  <a:gd name="connsiteX2" fmla="*/ 71567 w 250432"/>
                  <a:gd name="connsiteY2" fmla="*/ 241377 h 343007"/>
                  <a:gd name="connsiteX3" fmla="*/ 71567 w 250432"/>
                  <a:gd name="connsiteY3" fmla="*/ 343007 h 343007"/>
                  <a:gd name="connsiteX4" fmla="*/ 178886 w 250432"/>
                  <a:gd name="connsiteY4" fmla="*/ 343007 h 343007"/>
                  <a:gd name="connsiteX5" fmla="*/ 178886 w 250432"/>
                  <a:gd name="connsiteY5" fmla="*/ 240944 h 343007"/>
                  <a:gd name="connsiteX6" fmla="*/ 250433 w 250432"/>
                  <a:gd name="connsiteY6" fmla="*/ 126374 h 343007"/>
                  <a:gd name="connsiteX7" fmla="*/ 125227 w 250432"/>
                  <a:gd name="connsiteY7" fmla="*/ 0 h 343007"/>
                  <a:gd name="connsiteX8" fmla="*/ 154471 w 250432"/>
                  <a:gd name="connsiteY8" fmla="*/ 212464 h 343007"/>
                  <a:gd name="connsiteX9" fmla="*/ 143113 w 250432"/>
                  <a:gd name="connsiteY9" fmla="*/ 216958 h 343007"/>
                  <a:gd name="connsiteX10" fmla="*/ 143113 w 250432"/>
                  <a:gd name="connsiteY10" fmla="*/ 306911 h 343007"/>
                  <a:gd name="connsiteX11" fmla="*/ 107340 w 250432"/>
                  <a:gd name="connsiteY11" fmla="*/ 306911 h 343007"/>
                  <a:gd name="connsiteX12" fmla="*/ 107340 w 250432"/>
                  <a:gd name="connsiteY12" fmla="*/ 216435 h 343007"/>
                  <a:gd name="connsiteX13" fmla="*/ 95320 w 250432"/>
                  <a:gd name="connsiteY13" fmla="*/ 212230 h 343007"/>
                  <a:gd name="connsiteX14" fmla="*/ 40124 w 250432"/>
                  <a:gd name="connsiteY14" fmla="*/ 96865 h 343007"/>
                  <a:gd name="connsiteX15" fmla="*/ 154455 w 250432"/>
                  <a:gd name="connsiteY15" fmla="*/ 41170 h 343007"/>
                  <a:gd name="connsiteX16" fmla="*/ 214660 w 250432"/>
                  <a:gd name="connsiteY16" fmla="*/ 126374 h 343007"/>
                  <a:gd name="connsiteX17" fmla="*/ 154453 w 250432"/>
                  <a:gd name="connsiteY17" fmla="*/ 212464 h 343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50432" h="343007">
                    <a:moveTo>
                      <a:pt x="125227" y="0"/>
                    </a:moveTo>
                    <a:cubicBezTo>
                      <a:pt x="55782" y="287"/>
                      <a:pt x="-283" y="57325"/>
                      <a:pt x="1" y="127399"/>
                    </a:cubicBezTo>
                    <a:cubicBezTo>
                      <a:pt x="200" y="176102"/>
                      <a:pt x="28008" y="220393"/>
                      <a:pt x="71567" y="241377"/>
                    </a:cubicBezTo>
                    <a:lnTo>
                      <a:pt x="71567" y="343007"/>
                    </a:lnTo>
                    <a:lnTo>
                      <a:pt x="178886" y="343007"/>
                    </a:lnTo>
                    <a:lnTo>
                      <a:pt x="178886" y="240944"/>
                    </a:lnTo>
                    <a:cubicBezTo>
                      <a:pt x="222129" y="219301"/>
                      <a:pt x="249748" y="175075"/>
                      <a:pt x="250433" y="126374"/>
                    </a:cubicBezTo>
                    <a:cubicBezTo>
                      <a:pt x="250363" y="56623"/>
                      <a:pt x="194353" y="90"/>
                      <a:pt x="125227" y="0"/>
                    </a:cubicBezTo>
                    <a:close/>
                    <a:moveTo>
                      <a:pt x="154471" y="212464"/>
                    </a:moveTo>
                    <a:lnTo>
                      <a:pt x="143113" y="216958"/>
                    </a:lnTo>
                    <a:lnTo>
                      <a:pt x="143113" y="306911"/>
                    </a:lnTo>
                    <a:lnTo>
                      <a:pt x="107340" y="306911"/>
                    </a:lnTo>
                    <a:lnTo>
                      <a:pt x="107340" y="216435"/>
                    </a:lnTo>
                    <a:lnTo>
                      <a:pt x="95320" y="212230"/>
                    </a:lnTo>
                    <a:cubicBezTo>
                      <a:pt x="48506" y="195753"/>
                      <a:pt x="23794" y="144103"/>
                      <a:pt x="40124" y="96865"/>
                    </a:cubicBezTo>
                    <a:cubicBezTo>
                      <a:pt x="56453" y="49627"/>
                      <a:pt x="107641" y="24692"/>
                      <a:pt x="154455" y="41170"/>
                    </a:cubicBezTo>
                    <a:cubicBezTo>
                      <a:pt x="190395" y="53820"/>
                      <a:pt x="214524" y="87965"/>
                      <a:pt x="214660" y="126374"/>
                    </a:cubicBezTo>
                    <a:cubicBezTo>
                      <a:pt x="213876" y="164777"/>
                      <a:pt x="190049" y="198849"/>
                      <a:pt x="154453" y="212464"/>
                    </a:cubicBezTo>
                    <a:close/>
                  </a:path>
                </a:pathLst>
              </a:custGeom>
              <a:grpFill/>
              <a:ln w="178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DD99D744-9C7C-29AE-F7C8-C05D75515EC8}"/>
                </a:ext>
              </a:extLst>
            </p:cNvPr>
            <p:cNvSpPr txBox="1"/>
            <p:nvPr/>
          </p:nvSpPr>
          <p:spPr>
            <a:xfrm>
              <a:off x="4127745" y="3402065"/>
              <a:ext cx="533800" cy="2498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Clone</a:t>
              </a:r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E8AF0-592C-0502-556A-36533E7DADE0}"/>
              </a:ext>
            </a:extLst>
          </p:cNvPr>
          <p:cNvGrpSpPr/>
          <p:nvPr/>
        </p:nvGrpSpPr>
        <p:grpSpPr>
          <a:xfrm>
            <a:off x="1214621" y="3343829"/>
            <a:ext cx="1001648" cy="1585224"/>
            <a:chOff x="3891482" y="2073892"/>
            <a:chExt cx="1001648" cy="1585224"/>
          </a:xfrm>
        </p:grpSpPr>
        <p:grpSp>
          <p:nvGrpSpPr>
            <p:cNvPr id="7" name="Grafik 21" descr="Sperren Silhouette">
              <a:extLst>
                <a:ext uri="{FF2B5EF4-FFF2-40B4-BE49-F238E27FC236}">
                  <a16:creationId xmlns:a16="http://schemas.microsoft.com/office/drawing/2014/main" id="{4235D8AA-BFA9-7D56-CB67-CF91C5467005}"/>
                </a:ext>
              </a:extLst>
            </p:cNvPr>
            <p:cNvGrpSpPr/>
            <p:nvPr/>
          </p:nvGrpSpPr>
          <p:grpSpPr>
            <a:xfrm>
              <a:off x="3891482" y="2073892"/>
              <a:ext cx="1001648" cy="1326872"/>
              <a:chOff x="3891482" y="2073892"/>
              <a:chExt cx="1001648" cy="1326872"/>
            </a:xfrm>
            <a:solidFill>
              <a:srgbClr val="04316A"/>
            </a:solidFill>
          </p:grpSpPr>
          <p:sp>
            <p:nvSpPr>
              <p:cNvPr id="9" name="Freihandform: Form 8">
                <a:extLst>
                  <a:ext uri="{FF2B5EF4-FFF2-40B4-BE49-F238E27FC236}">
                    <a16:creationId xmlns:a16="http://schemas.microsoft.com/office/drawing/2014/main" id="{F93A57FE-CCBA-7E36-D275-023E2904C4B0}"/>
                  </a:ext>
                </a:extLst>
              </p:cNvPr>
              <p:cNvSpPr/>
              <p:nvPr/>
            </p:nvSpPr>
            <p:spPr>
              <a:xfrm>
                <a:off x="3891482" y="2073892"/>
                <a:ext cx="1001648" cy="1326872"/>
              </a:xfrm>
              <a:custGeom>
                <a:avLst/>
                <a:gdLst>
                  <a:gd name="connsiteX0" fmla="*/ 876943 w 1001648"/>
                  <a:gd name="connsiteY0" fmla="*/ 595773 h 1326872"/>
                  <a:gd name="connsiteX1" fmla="*/ 876943 w 1001648"/>
                  <a:gd name="connsiteY1" fmla="*/ 379483 h 1326872"/>
                  <a:gd name="connsiteX2" fmla="*/ 500860 w 1001648"/>
                  <a:gd name="connsiteY2" fmla="*/ 0 h 1326872"/>
                  <a:gd name="connsiteX3" fmla="*/ 124777 w 1001648"/>
                  <a:gd name="connsiteY3" fmla="*/ 379483 h 1326872"/>
                  <a:gd name="connsiteX4" fmla="*/ 124777 w 1001648"/>
                  <a:gd name="connsiteY4" fmla="*/ 595755 h 1326872"/>
                  <a:gd name="connsiteX5" fmla="*/ 0 w 1001648"/>
                  <a:gd name="connsiteY5" fmla="*/ 604779 h 1326872"/>
                  <a:gd name="connsiteX6" fmla="*/ 0 w 1001648"/>
                  <a:gd name="connsiteY6" fmla="*/ 1290776 h 1326872"/>
                  <a:gd name="connsiteX7" fmla="*/ 500824 w 1001648"/>
                  <a:gd name="connsiteY7" fmla="*/ 1326872 h 1326872"/>
                  <a:gd name="connsiteX8" fmla="*/ 1001648 w 1001648"/>
                  <a:gd name="connsiteY8" fmla="*/ 1290776 h 1326872"/>
                  <a:gd name="connsiteX9" fmla="*/ 1001648 w 1001648"/>
                  <a:gd name="connsiteY9" fmla="*/ 604743 h 1326872"/>
                  <a:gd name="connsiteX10" fmla="*/ 160550 w 1001648"/>
                  <a:gd name="connsiteY10" fmla="*/ 379483 h 1326872"/>
                  <a:gd name="connsiteX11" fmla="*/ 500860 w 1001648"/>
                  <a:gd name="connsiteY11" fmla="*/ 36097 h 1326872"/>
                  <a:gd name="connsiteX12" fmla="*/ 841170 w 1001648"/>
                  <a:gd name="connsiteY12" fmla="*/ 379483 h 1326872"/>
                  <a:gd name="connsiteX13" fmla="*/ 841170 w 1001648"/>
                  <a:gd name="connsiteY13" fmla="*/ 593355 h 1326872"/>
                  <a:gd name="connsiteX14" fmla="*/ 787063 w 1001648"/>
                  <a:gd name="connsiteY14" fmla="*/ 589709 h 1326872"/>
                  <a:gd name="connsiteX15" fmla="*/ 787063 w 1001648"/>
                  <a:gd name="connsiteY15" fmla="*/ 379032 h 1326872"/>
                  <a:gd name="connsiteX16" fmla="*/ 500878 w 1001648"/>
                  <a:gd name="connsiteY16" fmla="*/ 90259 h 1326872"/>
                  <a:gd name="connsiteX17" fmla="*/ 214693 w 1001648"/>
                  <a:gd name="connsiteY17" fmla="*/ 379032 h 1326872"/>
                  <a:gd name="connsiteX18" fmla="*/ 214693 w 1001648"/>
                  <a:gd name="connsiteY18" fmla="*/ 589709 h 1326872"/>
                  <a:gd name="connsiteX19" fmla="*/ 160586 w 1001648"/>
                  <a:gd name="connsiteY19" fmla="*/ 593319 h 1326872"/>
                  <a:gd name="connsiteX20" fmla="*/ 751290 w 1001648"/>
                  <a:gd name="connsiteY20" fmla="*/ 587182 h 1326872"/>
                  <a:gd name="connsiteX21" fmla="*/ 500878 w 1001648"/>
                  <a:gd name="connsiteY21" fmla="*/ 568647 h 1326872"/>
                  <a:gd name="connsiteX22" fmla="*/ 250466 w 1001648"/>
                  <a:gd name="connsiteY22" fmla="*/ 587182 h 1326872"/>
                  <a:gd name="connsiteX23" fmla="*/ 250466 w 1001648"/>
                  <a:gd name="connsiteY23" fmla="*/ 379032 h 1326872"/>
                  <a:gd name="connsiteX24" fmla="*/ 500878 w 1001648"/>
                  <a:gd name="connsiteY24" fmla="*/ 126356 h 1326872"/>
                  <a:gd name="connsiteX25" fmla="*/ 751290 w 1001648"/>
                  <a:gd name="connsiteY25" fmla="*/ 379032 h 1326872"/>
                  <a:gd name="connsiteX26" fmla="*/ 965929 w 1001648"/>
                  <a:gd name="connsiteY26" fmla="*/ 1257170 h 1326872"/>
                  <a:gd name="connsiteX27" fmla="*/ 500878 w 1001648"/>
                  <a:gd name="connsiteY27" fmla="*/ 1290703 h 1326872"/>
                  <a:gd name="connsiteX28" fmla="*/ 35827 w 1001648"/>
                  <a:gd name="connsiteY28" fmla="*/ 1257170 h 1326872"/>
                  <a:gd name="connsiteX29" fmla="*/ 35827 w 1001648"/>
                  <a:gd name="connsiteY29" fmla="*/ 638367 h 1326872"/>
                  <a:gd name="connsiteX30" fmla="*/ 127656 w 1001648"/>
                  <a:gd name="connsiteY30" fmla="*/ 631743 h 1326872"/>
                  <a:gd name="connsiteX31" fmla="*/ 235208 w 1001648"/>
                  <a:gd name="connsiteY31" fmla="*/ 624524 h 1326872"/>
                  <a:gd name="connsiteX32" fmla="*/ 500878 w 1001648"/>
                  <a:gd name="connsiteY32" fmla="*/ 604833 h 1326872"/>
                  <a:gd name="connsiteX33" fmla="*/ 766797 w 1001648"/>
                  <a:gd name="connsiteY33" fmla="*/ 624524 h 1326872"/>
                  <a:gd name="connsiteX34" fmla="*/ 873956 w 1001648"/>
                  <a:gd name="connsiteY34" fmla="*/ 631743 h 1326872"/>
                  <a:gd name="connsiteX35" fmla="*/ 965929 w 1001648"/>
                  <a:gd name="connsiteY35" fmla="*/ 638367 h 1326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001648" h="1326872">
                    <a:moveTo>
                      <a:pt x="876943" y="595773"/>
                    </a:moveTo>
                    <a:lnTo>
                      <a:pt x="876943" y="379483"/>
                    </a:lnTo>
                    <a:cubicBezTo>
                      <a:pt x="876943" y="169901"/>
                      <a:pt x="708564" y="0"/>
                      <a:pt x="500860" y="0"/>
                    </a:cubicBezTo>
                    <a:cubicBezTo>
                      <a:pt x="293156" y="0"/>
                      <a:pt x="124777" y="169901"/>
                      <a:pt x="124777" y="379483"/>
                    </a:cubicBezTo>
                    <a:lnTo>
                      <a:pt x="124777" y="595755"/>
                    </a:lnTo>
                    <a:lnTo>
                      <a:pt x="0" y="604779"/>
                    </a:lnTo>
                    <a:lnTo>
                      <a:pt x="0" y="1290776"/>
                    </a:lnTo>
                    <a:lnTo>
                      <a:pt x="500824" y="1326872"/>
                    </a:lnTo>
                    <a:lnTo>
                      <a:pt x="1001648" y="1290776"/>
                    </a:lnTo>
                    <a:lnTo>
                      <a:pt x="1001648" y="604743"/>
                    </a:lnTo>
                    <a:close/>
                    <a:moveTo>
                      <a:pt x="160550" y="379483"/>
                    </a:moveTo>
                    <a:cubicBezTo>
                      <a:pt x="160550" y="189835"/>
                      <a:pt x="312911" y="36097"/>
                      <a:pt x="500860" y="36097"/>
                    </a:cubicBezTo>
                    <a:cubicBezTo>
                      <a:pt x="688808" y="36097"/>
                      <a:pt x="841170" y="189835"/>
                      <a:pt x="841170" y="379483"/>
                    </a:cubicBezTo>
                    <a:lnTo>
                      <a:pt x="841170" y="593355"/>
                    </a:lnTo>
                    <a:lnTo>
                      <a:pt x="787063" y="589709"/>
                    </a:lnTo>
                    <a:lnTo>
                      <a:pt x="787063" y="379032"/>
                    </a:lnTo>
                    <a:cubicBezTo>
                      <a:pt x="787063" y="219546"/>
                      <a:pt x="658934" y="90259"/>
                      <a:pt x="500878" y="90259"/>
                    </a:cubicBezTo>
                    <a:cubicBezTo>
                      <a:pt x="342821" y="90259"/>
                      <a:pt x="214693" y="219546"/>
                      <a:pt x="214693" y="379032"/>
                    </a:cubicBezTo>
                    <a:lnTo>
                      <a:pt x="214693" y="589709"/>
                    </a:lnTo>
                    <a:lnTo>
                      <a:pt x="160586" y="593319"/>
                    </a:lnTo>
                    <a:close/>
                    <a:moveTo>
                      <a:pt x="751290" y="587182"/>
                    </a:moveTo>
                    <a:lnTo>
                      <a:pt x="500878" y="568647"/>
                    </a:lnTo>
                    <a:lnTo>
                      <a:pt x="250466" y="587182"/>
                    </a:lnTo>
                    <a:lnTo>
                      <a:pt x="250466" y="379032"/>
                    </a:lnTo>
                    <a:cubicBezTo>
                      <a:pt x="250466" y="239482"/>
                      <a:pt x="362579" y="126356"/>
                      <a:pt x="500878" y="126356"/>
                    </a:cubicBezTo>
                    <a:cubicBezTo>
                      <a:pt x="639177" y="126356"/>
                      <a:pt x="751290" y="239482"/>
                      <a:pt x="751290" y="379032"/>
                    </a:cubicBezTo>
                    <a:close/>
                    <a:moveTo>
                      <a:pt x="965929" y="1257170"/>
                    </a:moveTo>
                    <a:lnTo>
                      <a:pt x="500878" y="1290703"/>
                    </a:lnTo>
                    <a:lnTo>
                      <a:pt x="35827" y="1257170"/>
                    </a:lnTo>
                    <a:lnTo>
                      <a:pt x="35827" y="638367"/>
                    </a:lnTo>
                    <a:lnTo>
                      <a:pt x="127656" y="631743"/>
                    </a:lnTo>
                    <a:lnTo>
                      <a:pt x="235208" y="624524"/>
                    </a:lnTo>
                    <a:lnTo>
                      <a:pt x="500878" y="604833"/>
                    </a:lnTo>
                    <a:lnTo>
                      <a:pt x="766797" y="624524"/>
                    </a:lnTo>
                    <a:lnTo>
                      <a:pt x="873956" y="631743"/>
                    </a:lnTo>
                    <a:lnTo>
                      <a:pt x="965929" y="638367"/>
                    </a:lnTo>
                    <a:close/>
                  </a:path>
                </a:pathLst>
              </a:custGeom>
              <a:solidFill>
                <a:srgbClr val="04316A"/>
              </a:solidFill>
              <a:ln w="178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" name="Freihandform: Form 9">
                <a:extLst>
                  <a:ext uri="{FF2B5EF4-FFF2-40B4-BE49-F238E27FC236}">
                    <a16:creationId xmlns:a16="http://schemas.microsoft.com/office/drawing/2014/main" id="{A796BC3F-E48D-5620-D40B-3FDD46860011}"/>
                  </a:ext>
                </a:extLst>
              </p:cNvPr>
              <p:cNvSpPr/>
              <p:nvPr/>
            </p:nvSpPr>
            <p:spPr>
              <a:xfrm>
                <a:off x="4267133" y="2877238"/>
                <a:ext cx="250432" cy="343007"/>
              </a:xfrm>
              <a:custGeom>
                <a:avLst/>
                <a:gdLst>
                  <a:gd name="connsiteX0" fmla="*/ 125227 w 250432"/>
                  <a:gd name="connsiteY0" fmla="*/ 0 h 343007"/>
                  <a:gd name="connsiteX1" fmla="*/ 1 w 250432"/>
                  <a:gd name="connsiteY1" fmla="*/ 127399 h 343007"/>
                  <a:gd name="connsiteX2" fmla="*/ 71567 w 250432"/>
                  <a:gd name="connsiteY2" fmla="*/ 241377 h 343007"/>
                  <a:gd name="connsiteX3" fmla="*/ 71567 w 250432"/>
                  <a:gd name="connsiteY3" fmla="*/ 343007 h 343007"/>
                  <a:gd name="connsiteX4" fmla="*/ 178886 w 250432"/>
                  <a:gd name="connsiteY4" fmla="*/ 343007 h 343007"/>
                  <a:gd name="connsiteX5" fmla="*/ 178886 w 250432"/>
                  <a:gd name="connsiteY5" fmla="*/ 240944 h 343007"/>
                  <a:gd name="connsiteX6" fmla="*/ 250433 w 250432"/>
                  <a:gd name="connsiteY6" fmla="*/ 126374 h 343007"/>
                  <a:gd name="connsiteX7" fmla="*/ 125227 w 250432"/>
                  <a:gd name="connsiteY7" fmla="*/ 0 h 343007"/>
                  <a:gd name="connsiteX8" fmla="*/ 154471 w 250432"/>
                  <a:gd name="connsiteY8" fmla="*/ 212464 h 343007"/>
                  <a:gd name="connsiteX9" fmla="*/ 143113 w 250432"/>
                  <a:gd name="connsiteY9" fmla="*/ 216958 h 343007"/>
                  <a:gd name="connsiteX10" fmla="*/ 143113 w 250432"/>
                  <a:gd name="connsiteY10" fmla="*/ 306911 h 343007"/>
                  <a:gd name="connsiteX11" fmla="*/ 107340 w 250432"/>
                  <a:gd name="connsiteY11" fmla="*/ 306911 h 343007"/>
                  <a:gd name="connsiteX12" fmla="*/ 107340 w 250432"/>
                  <a:gd name="connsiteY12" fmla="*/ 216435 h 343007"/>
                  <a:gd name="connsiteX13" fmla="*/ 95320 w 250432"/>
                  <a:gd name="connsiteY13" fmla="*/ 212230 h 343007"/>
                  <a:gd name="connsiteX14" fmla="*/ 40124 w 250432"/>
                  <a:gd name="connsiteY14" fmla="*/ 96865 h 343007"/>
                  <a:gd name="connsiteX15" fmla="*/ 154455 w 250432"/>
                  <a:gd name="connsiteY15" fmla="*/ 41170 h 343007"/>
                  <a:gd name="connsiteX16" fmla="*/ 214660 w 250432"/>
                  <a:gd name="connsiteY16" fmla="*/ 126374 h 343007"/>
                  <a:gd name="connsiteX17" fmla="*/ 154453 w 250432"/>
                  <a:gd name="connsiteY17" fmla="*/ 212464 h 343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50432" h="343007">
                    <a:moveTo>
                      <a:pt x="125227" y="0"/>
                    </a:moveTo>
                    <a:cubicBezTo>
                      <a:pt x="55782" y="287"/>
                      <a:pt x="-283" y="57325"/>
                      <a:pt x="1" y="127399"/>
                    </a:cubicBezTo>
                    <a:cubicBezTo>
                      <a:pt x="200" y="176102"/>
                      <a:pt x="28008" y="220393"/>
                      <a:pt x="71567" y="241377"/>
                    </a:cubicBezTo>
                    <a:lnTo>
                      <a:pt x="71567" y="343007"/>
                    </a:lnTo>
                    <a:lnTo>
                      <a:pt x="178886" y="343007"/>
                    </a:lnTo>
                    <a:lnTo>
                      <a:pt x="178886" y="240944"/>
                    </a:lnTo>
                    <a:cubicBezTo>
                      <a:pt x="222129" y="219301"/>
                      <a:pt x="249748" y="175075"/>
                      <a:pt x="250433" y="126374"/>
                    </a:cubicBezTo>
                    <a:cubicBezTo>
                      <a:pt x="250363" y="56623"/>
                      <a:pt x="194353" y="90"/>
                      <a:pt x="125227" y="0"/>
                    </a:cubicBezTo>
                    <a:close/>
                    <a:moveTo>
                      <a:pt x="154471" y="212464"/>
                    </a:moveTo>
                    <a:lnTo>
                      <a:pt x="143113" y="216958"/>
                    </a:lnTo>
                    <a:lnTo>
                      <a:pt x="143113" y="306911"/>
                    </a:lnTo>
                    <a:lnTo>
                      <a:pt x="107340" y="306911"/>
                    </a:lnTo>
                    <a:lnTo>
                      <a:pt x="107340" y="216435"/>
                    </a:lnTo>
                    <a:lnTo>
                      <a:pt x="95320" y="212230"/>
                    </a:lnTo>
                    <a:cubicBezTo>
                      <a:pt x="48506" y="195753"/>
                      <a:pt x="23794" y="144103"/>
                      <a:pt x="40124" y="96865"/>
                    </a:cubicBezTo>
                    <a:cubicBezTo>
                      <a:pt x="56453" y="49627"/>
                      <a:pt x="107641" y="24692"/>
                      <a:pt x="154455" y="41170"/>
                    </a:cubicBezTo>
                    <a:cubicBezTo>
                      <a:pt x="190395" y="53820"/>
                      <a:pt x="214524" y="87965"/>
                      <a:pt x="214660" y="126374"/>
                    </a:cubicBezTo>
                    <a:cubicBezTo>
                      <a:pt x="213876" y="164777"/>
                      <a:pt x="190049" y="198849"/>
                      <a:pt x="154453" y="212464"/>
                    </a:cubicBezTo>
                    <a:close/>
                  </a:path>
                </a:pathLst>
              </a:custGeom>
              <a:solidFill>
                <a:srgbClr val="04316A"/>
              </a:solidFill>
              <a:ln w="178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478F0AC4-C20D-0776-05DF-6D4B28CDC932}"/>
                </a:ext>
              </a:extLst>
            </p:cNvPr>
            <p:cNvSpPr txBox="1"/>
            <p:nvPr/>
          </p:nvSpPr>
          <p:spPr>
            <a:xfrm>
              <a:off x="4028424" y="3409304"/>
              <a:ext cx="727763" cy="2498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Enclave</a:t>
              </a: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42D278D9-CB27-3016-992B-35FA03F2CC7B}"/>
              </a:ext>
            </a:extLst>
          </p:cNvPr>
          <p:cNvCxnSpPr/>
          <p:nvPr/>
        </p:nvCxnSpPr>
        <p:spPr>
          <a:xfrm>
            <a:off x="5799444" y="2685160"/>
            <a:ext cx="0" cy="341126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58ED2EDB-3B38-B26A-9A4E-F4AA6160778E}"/>
              </a:ext>
            </a:extLst>
          </p:cNvPr>
          <p:cNvGrpSpPr/>
          <p:nvPr/>
        </p:nvGrpSpPr>
        <p:grpSpPr>
          <a:xfrm>
            <a:off x="6963742" y="3746089"/>
            <a:ext cx="1632476" cy="956448"/>
            <a:chOff x="1461052" y="2981011"/>
            <a:chExt cx="1632476" cy="956448"/>
          </a:xfrm>
        </p:grpSpPr>
        <p:pic>
          <p:nvPicPr>
            <p:cNvPr id="36" name="Grafik 35" descr="Platte mit einfarbiger Füllung">
              <a:extLst>
                <a:ext uri="{FF2B5EF4-FFF2-40B4-BE49-F238E27FC236}">
                  <a16:creationId xmlns:a16="http://schemas.microsoft.com/office/drawing/2014/main" id="{015C8B8C-AB24-96CB-8595-995C2CFA1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61052" y="3023059"/>
              <a:ext cx="914400" cy="914400"/>
            </a:xfrm>
            <a:prstGeom prst="rect">
              <a:avLst/>
            </a:prstGeom>
          </p:spPr>
        </p:pic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AAEF291E-FBF5-C7B5-B7AA-71503FD1AA6C}"/>
                </a:ext>
              </a:extLst>
            </p:cNvPr>
            <p:cNvSpPr txBox="1"/>
            <p:nvPr/>
          </p:nvSpPr>
          <p:spPr>
            <a:xfrm>
              <a:off x="2534961" y="2981011"/>
              <a:ext cx="558567" cy="312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</a:t>
              </a:r>
              <a:r>
                <a:rPr kumimoji="0" lang="de-DE" sz="20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13" name="Grafik 12" descr="Posteingang Silhouette">
            <a:extLst>
              <a:ext uri="{FF2B5EF4-FFF2-40B4-BE49-F238E27FC236}">
                <a16:creationId xmlns:a16="http://schemas.microsoft.com/office/drawing/2014/main" id="{01A82376-D474-BB33-AF29-6C0A6A4C5D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95707" y="2306365"/>
            <a:ext cx="914400" cy="9144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9EA5DAF3-B0A2-BC03-79D1-64521AB2CF20}"/>
              </a:ext>
            </a:extLst>
          </p:cNvPr>
          <p:cNvSpPr txBox="1"/>
          <p:nvPr/>
        </p:nvSpPr>
        <p:spPr>
          <a:xfrm>
            <a:off x="4439316" y="2607400"/>
            <a:ext cx="235642" cy="312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</a:t>
            </a:r>
            <a:r>
              <a:rPr kumimoji="0" lang="de-DE" sz="2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6" name="Grafik 15" descr="Platte mit einfarbiger Füllung">
            <a:extLst>
              <a:ext uri="{FF2B5EF4-FFF2-40B4-BE49-F238E27FC236}">
                <a16:creationId xmlns:a16="http://schemas.microsoft.com/office/drawing/2014/main" id="{50259349-8D74-A784-AE6F-00AB124413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95707" y="3788137"/>
            <a:ext cx="914400" cy="914400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09646941-7289-9827-98F6-E7740FAD3E22}"/>
              </a:ext>
            </a:extLst>
          </p:cNvPr>
          <p:cNvSpPr txBox="1"/>
          <p:nvPr/>
        </p:nvSpPr>
        <p:spPr>
          <a:xfrm>
            <a:off x="4466021" y="4389517"/>
            <a:ext cx="558567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</a:t>
            </a:r>
            <a:r>
              <a:rPr kumimoji="0" lang="de-DE" sz="2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6" name="Grafik 25" descr="Beenden Silhouette">
            <a:extLst>
              <a:ext uri="{FF2B5EF4-FFF2-40B4-BE49-F238E27FC236}">
                <a16:creationId xmlns:a16="http://schemas.microsoft.com/office/drawing/2014/main" id="{9182B006-3690-10BD-296A-FC46D1CF84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95707" y="5416591"/>
            <a:ext cx="914400" cy="914400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0DEE996D-E2FB-68C9-C8AF-AB3D70F28715}"/>
              </a:ext>
            </a:extLst>
          </p:cNvPr>
          <p:cNvSpPr txBox="1"/>
          <p:nvPr/>
        </p:nvSpPr>
        <p:spPr>
          <a:xfrm>
            <a:off x="4383406" y="5748885"/>
            <a:ext cx="547993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</a:t>
            </a:r>
            <a:r>
              <a:rPr kumimoji="0" lang="de-DE" sz="2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E2B4D5DA-D385-4F22-DE76-1543D280D279}"/>
              </a:ext>
            </a:extLst>
          </p:cNvPr>
          <p:cNvCxnSpPr>
            <a:endCxn id="16" idx="0"/>
          </p:cNvCxnSpPr>
          <p:nvPr/>
        </p:nvCxnSpPr>
        <p:spPr>
          <a:xfrm>
            <a:off x="3852907" y="3220765"/>
            <a:ext cx="0" cy="567372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28ED9CB6-EFA8-2815-DC61-1C5E4AB9348F}"/>
              </a:ext>
            </a:extLst>
          </p:cNvPr>
          <p:cNvCxnSpPr>
            <a:endCxn id="26" idx="0"/>
          </p:cNvCxnSpPr>
          <p:nvPr/>
        </p:nvCxnSpPr>
        <p:spPr>
          <a:xfrm>
            <a:off x="3852907" y="4729763"/>
            <a:ext cx="0" cy="686828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86AEB473-AEEC-7453-E18C-327628D6046D}"/>
              </a:ext>
            </a:extLst>
          </p:cNvPr>
          <p:cNvSpPr txBox="1"/>
          <p:nvPr/>
        </p:nvSpPr>
        <p:spPr>
          <a:xfrm>
            <a:off x="4466678" y="3746089"/>
            <a:ext cx="633798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</a:t>
            </a:r>
            <a:r>
              <a:rPr kumimoji="0" lang="de-DE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024EE642-8779-EBA9-6DE5-58F479D7B853}"/>
              </a:ext>
            </a:extLst>
          </p:cNvPr>
          <p:cNvCxnSpPr>
            <a:cxnSpLocks/>
          </p:cNvCxnSpPr>
          <p:nvPr/>
        </p:nvCxnSpPr>
        <p:spPr>
          <a:xfrm>
            <a:off x="4557137" y="4116385"/>
            <a:ext cx="1590" cy="257904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77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3" grpId="0"/>
      <p:bldP spid="27" grpId="0"/>
      <p:bldP spid="4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DF42CADA-1074-433D-C76E-3FE50F164BBE}"/>
              </a:ext>
            </a:extLst>
          </p:cNvPr>
          <p:cNvGrpSpPr/>
          <p:nvPr/>
        </p:nvGrpSpPr>
        <p:grpSpPr>
          <a:xfrm>
            <a:off x="8473617" y="1757129"/>
            <a:ext cx="1228235" cy="1236991"/>
            <a:chOff x="1316846" y="764867"/>
            <a:chExt cx="1455093" cy="1455093"/>
          </a:xfrm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660E70DF-89C9-743A-CC8A-BC54A7702D83}"/>
                </a:ext>
              </a:extLst>
            </p:cNvPr>
            <p:cNvGrpSpPr/>
            <p:nvPr/>
          </p:nvGrpSpPr>
          <p:grpSpPr>
            <a:xfrm>
              <a:off x="1316846" y="764867"/>
              <a:ext cx="1455093" cy="1455093"/>
              <a:chOff x="1316846" y="764867"/>
              <a:chExt cx="1455093" cy="1455093"/>
            </a:xfrm>
          </p:grpSpPr>
          <p:pic>
            <p:nvPicPr>
              <p:cNvPr id="33" name="Grafik 32" descr="Sperren Silhouette">
                <a:extLst>
                  <a:ext uri="{FF2B5EF4-FFF2-40B4-BE49-F238E27FC236}">
                    <a16:creationId xmlns:a16="http://schemas.microsoft.com/office/drawing/2014/main" id="{2D6A389E-3D27-AB3A-06B5-AB8547CBB9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16846" y="764867"/>
                <a:ext cx="1455093" cy="1455093"/>
              </a:xfrm>
              <a:prstGeom prst="rect">
                <a:avLst/>
              </a:prstGeom>
            </p:spPr>
          </p:pic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BB84F63A-E8DE-B483-94AF-A065403B94B3}"/>
                  </a:ext>
                </a:extLst>
              </p:cNvPr>
              <p:cNvSpPr/>
              <p:nvPr/>
            </p:nvSpPr>
            <p:spPr>
              <a:xfrm>
                <a:off x="1725168" y="1584796"/>
                <a:ext cx="658366" cy="347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8436D446-8BA5-68DE-9FE5-44341ACFC7EC}"/>
                </a:ext>
              </a:extLst>
            </p:cNvPr>
            <p:cNvSpPr txBox="1"/>
            <p:nvPr/>
          </p:nvSpPr>
          <p:spPr>
            <a:xfrm>
              <a:off x="1495141" y="1428714"/>
              <a:ext cx="1118414" cy="543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04316A"/>
                  </a:solidFill>
                </a:rPr>
                <a:t>SE</a:t>
              </a:r>
              <a:r>
                <a:rPr lang="de-DE" sz="2400" baseline="-25000" dirty="0">
                  <a:solidFill>
                    <a:srgbClr val="04316A"/>
                  </a:solidFill>
                </a:rPr>
                <a:t>2</a:t>
              </a:r>
              <a:endParaRPr lang="de-DE" dirty="0">
                <a:solidFill>
                  <a:srgbClr val="04316A"/>
                </a:solidFill>
              </a:endParaRP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91CCA489-A328-E289-3D7B-3315E49F2B7D}"/>
              </a:ext>
            </a:extLst>
          </p:cNvPr>
          <p:cNvGrpSpPr/>
          <p:nvPr/>
        </p:nvGrpSpPr>
        <p:grpSpPr>
          <a:xfrm>
            <a:off x="8475019" y="4647803"/>
            <a:ext cx="1228235" cy="1236991"/>
            <a:chOff x="1316846" y="764867"/>
            <a:chExt cx="1455093" cy="1455093"/>
          </a:xfrm>
        </p:grpSpPr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0A4F0DBE-077D-590F-D6DB-729D438A5859}"/>
                </a:ext>
              </a:extLst>
            </p:cNvPr>
            <p:cNvGrpSpPr/>
            <p:nvPr/>
          </p:nvGrpSpPr>
          <p:grpSpPr>
            <a:xfrm>
              <a:off x="1316846" y="764867"/>
              <a:ext cx="1455093" cy="1455093"/>
              <a:chOff x="1316846" y="764867"/>
              <a:chExt cx="1455093" cy="1455093"/>
            </a:xfrm>
          </p:grpSpPr>
          <p:pic>
            <p:nvPicPr>
              <p:cNvPr id="38" name="Grafik 37" descr="Sperren Silhouette">
                <a:extLst>
                  <a:ext uri="{FF2B5EF4-FFF2-40B4-BE49-F238E27FC236}">
                    <a16:creationId xmlns:a16="http://schemas.microsoft.com/office/drawing/2014/main" id="{0FD7BF4F-6632-24B5-4CA3-CC89C695F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16846" y="764867"/>
                <a:ext cx="1455093" cy="1455093"/>
              </a:xfrm>
              <a:prstGeom prst="rect">
                <a:avLst/>
              </a:prstGeom>
            </p:spPr>
          </p:pic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3621968E-B3AA-63CA-4BC8-0D01CD07872B}"/>
                  </a:ext>
                </a:extLst>
              </p:cNvPr>
              <p:cNvSpPr/>
              <p:nvPr/>
            </p:nvSpPr>
            <p:spPr>
              <a:xfrm>
                <a:off x="1725168" y="1584796"/>
                <a:ext cx="658366" cy="347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D7EED729-8F07-80D2-1817-876C4DB6B402}"/>
                </a:ext>
              </a:extLst>
            </p:cNvPr>
            <p:cNvSpPr txBox="1"/>
            <p:nvPr/>
          </p:nvSpPr>
          <p:spPr>
            <a:xfrm>
              <a:off x="1495141" y="1428714"/>
              <a:ext cx="1118414" cy="543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04316A"/>
                  </a:solidFill>
                </a:rPr>
                <a:t>SE</a:t>
              </a:r>
              <a:r>
                <a:rPr lang="de-DE" sz="2400" baseline="-25000" dirty="0">
                  <a:solidFill>
                    <a:srgbClr val="04316A"/>
                  </a:solidFill>
                </a:rPr>
                <a:t>3</a:t>
              </a:r>
              <a:endParaRPr lang="de-DE" dirty="0">
                <a:solidFill>
                  <a:srgbClr val="04316A"/>
                </a:solidFill>
              </a:endParaRPr>
            </a:p>
          </p:txBody>
        </p:sp>
      </p:grp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4. Juli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 dirty="0"/>
              <a:t>Technische Fakultät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066" y="754104"/>
            <a:ext cx="2013868" cy="332399"/>
          </a:xfrm>
        </p:spPr>
        <p:txBody>
          <a:bodyPr/>
          <a:lstStyle/>
          <a:p>
            <a:pPr algn="ctr"/>
            <a:r>
              <a:rPr lang="de-DE" sz="2400" b="1" dirty="0"/>
              <a:t>Narrator-Pro</a:t>
            </a:r>
          </a:p>
        </p:txBody>
      </p:sp>
      <p:pic>
        <p:nvPicPr>
          <p:cNvPr id="11" name="Grafik 10" descr="Augenscan Silhouette">
            <a:extLst>
              <a:ext uri="{FF2B5EF4-FFF2-40B4-BE49-F238E27FC236}">
                <a16:creationId xmlns:a16="http://schemas.microsoft.com/office/drawing/2014/main" id="{874AB47E-068A-1E09-7262-C34E10D92E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1017" y="0"/>
            <a:ext cx="849966" cy="849966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A865EA6-BBF8-E87D-D41F-CD397CF3B1AB}"/>
              </a:ext>
            </a:extLst>
          </p:cNvPr>
          <p:cNvGrpSpPr/>
          <p:nvPr/>
        </p:nvGrpSpPr>
        <p:grpSpPr>
          <a:xfrm>
            <a:off x="1428769" y="3245617"/>
            <a:ext cx="1228235" cy="1236991"/>
            <a:chOff x="1316846" y="764867"/>
            <a:chExt cx="1455093" cy="1455093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684C0FC6-3366-ADB7-4F2C-C1FFC542A22B}"/>
                </a:ext>
              </a:extLst>
            </p:cNvPr>
            <p:cNvGrpSpPr/>
            <p:nvPr/>
          </p:nvGrpSpPr>
          <p:grpSpPr>
            <a:xfrm>
              <a:off x="1316846" y="764867"/>
              <a:ext cx="1455093" cy="1455093"/>
              <a:chOff x="1316846" y="764867"/>
              <a:chExt cx="1455093" cy="1455093"/>
            </a:xfrm>
          </p:grpSpPr>
          <p:pic>
            <p:nvPicPr>
              <p:cNvPr id="9" name="Grafik 8" descr="Sperren Silhouette">
                <a:extLst>
                  <a:ext uri="{FF2B5EF4-FFF2-40B4-BE49-F238E27FC236}">
                    <a16:creationId xmlns:a16="http://schemas.microsoft.com/office/drawing/2014/main" id="{0C0D972D-83A1-00E8-4C35-15169FD065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316846" y="764867"/>
                <a:ext cx="1455093" cy="1455093"/>
              </a:xfrm>
              <a:prstGeom prst="rect">
                <a:avLst/>
              </a:prstGeom>
            </p:spPr>
          </p:pic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8B7293A5-3372-8BC0-D77F-729A30EBA6EC}"/>
                  </a:ext>
                </a:extLst>
              </p:cNvPr>
              <p:cNvSpPr/>
              <p:nvPr/>
            </p:nvSpPr>
            <p:spPr>
              <a:xfrm>
                <a:off x="1725168" y="1584796"/>
                <a:ext cx="658366" cy="347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03F73DB1-ACA8-EFE3-E6FE-4C6DB80FBB8C}"/>
                </a:ext>
              </a:extLst>
            </p:cNvPr>
            <p:cNvSpPr txBox="1"/>
            <p:nvPr/>
          </p:nvSpPr>
          <p:spPr>
            <a:xfrm>
              <a:off x="1495144" y="1446352"/>
              <a:ext cx="1118412" cy="543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04316A"/>
                  </a:solidFill>
                </a:rPr>
                <a:t>SE</a:t>
              </a:r>
              <a:r>
                <a:rPr lang="de-DE" sz="2400" baseline="-25000" dirty="0">
                  <a:solidFill>
                    <a:srgbClr val="04316A"/>
                  </a:solidFill>
                </a:rPr>
                <a:t>1</a:t>
              </a:r>
              <a:endParaRPr lang="de-DE" dirty="0">
                <a:solidFill>
                  <a:srgbClr val="04316A"/>
                </a:solidFill>
              </a:endParaRP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2FEE2918-BF7B-51D1-3688-176D54D9B1C9}"/>
              </a:ext>
            </a:extLst>
          </p:cNvPr>
          <p:cNvGrpSpPr/>
          <p:nvPr/>
        </p:nvGrpSpPr>
        <p:grpSpPr>
          <a:xfrm>
            <a:off x="3269292" y="1677922"/>
            <a:ext cx="1228235" cy="1236991"/>
            <a:chOff x="1316846" y="764867"/>
            <a:chExt cx="1455093" cy="1455093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7A14ADA2-2B85-CA02-14AE-E5B364A3F01E}"/>
                </a:ext>
              </a:extLst>
            </p:cNvPr>
            <p:cNvGrpSpPr/>
            <p:nvPr/>
          </p:nvGrpSpPr>
          <p:grpSpPr>
            <a:xfrm>
              <a:off x="1316846" y="764867"/>
              <a:ext cx="1455093" cy="1455093"/>
              <a:chOff x="1316846" y="764867"/>
              <a:chExt cx="1455093" cy="1455093"/>
            </a:xfrm>
          </p:grpSpPr>
          <p:pic>
            <p:nvPicPr>
              <p:cNvPr id="20" name="Grafik 19" descr="Sperren Silhouette">
                <a:extLst>
                  <a:ext uri="{FF2B5EF4-FFF2-40B4-BE49-F238E27FC236}">
                    <a16:creationId xmlns:a16="http://schemas.microsoft.com/office/drawing/2014/main" id="{B0D347DA-E526-0BA4-229F-B9BCAE3BE7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316846" y="764867"/>
                <a:ext cx="1455093" cy="1455093"/>
              </a:xfrm>
              <a:prstGeom prst="rect">
                <a:avLst/>
              </a:prstGeom>
            </p:spPr>
          </p:pic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EC6B4262-71CB-2CDB-6391-90B02E6A9961}"/>
                  </a:ext>
                </a:extLst>
              </p:cNvPr>
              <p:cNvSpPr/>
              <p:nvPr/>
            </p:nvSpPr>
            <p:spPr>
              <a:xfrm>
                <a:off x="1716336" y="1585587"/>
                <a:ext cx="711717" cy="3953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8F8032CC-91A2-1248-A286-E6BB6FDB6716}"/>
                </a:ext>
              </a:extLst>
            </p:cNvPr>
            <p:cNvSpPr txBox="1"/>
            <p:nvPr/>
          </p:nvSpPr>
          <p:spPr>
            <a:xfrm>
              <a:off x="1512988" y="1420233"/>
              <a:ext cx="1118414" cy="543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7030A0"/>
                  </a:solidFill>
                </a:rPr>
                <a:t>SE‘</a:t>
              </a:r>
              <a:r>
                <a:rPr lang="de-DE" sz="2400" baseline="-25000" dirty="0">
                  <a:solidFill>
                    <a:srgbClr val="7030A0"/>
                  </a:solidFill>
                </a:rPr>
                <a:t>2</a:t>
              </a:r>
              <a:endParaRPr lang="de-DE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0D6CA1FC-305E-CCED-4E24-8A8D24B7C213}"/>
              </a:ext>
            </a:extLst>
          </p:cNvPr>
          <p:cNvGrpSpPr/>
          <p:nvPr/>
        </p:nvGrpSpPr>
        <p:grpSpPr>
          <a:xfrm>
            <a:off x="3269290" y="4644926"/>
            <a:ext cx="1228235" cy="1236991"/>
            <a:chOff x="1316846" y="764867"/>
            <a:chExt cx="1455093" cy="1455093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D27D7875-FDE1-5357-0E45-0C5BE2AC99A8}"/>
                </a:ext>
              </a:extLst>
            </p:cNvPr>
            <p:cNvGrpSpPr/>
            <p:nvPr/>
          </p:nvGrpSpPr>
          <p:grpSpPr>
            <a:xfrm>
              <a:off x="1316846" y="764867"/>
              <a:ext cx="1455093" cy="1455093"/>
              <a:chOff x="1316846" y="764867"/>
              <a:chExt cx="1455093" cy="1455093"/>
            </a:xfrm>
          </p:grpSpPr>
          <p:pic>
            <p:nvPicPr>
              <p:cNvPr id="25" name="Grafik 24" descr="Sperren Silhouette">
                <a:extLst>
                  <a:ext uri="{FF2B5EF4-FFF2-40B4-BE49-F238E27FC236}">
                    <a16:creationId xmlns:a16="http://schemas.microsoft.com/office/drawing/2014/main" id="{04A88507-7ACC-B37F-FE0C-3F4B14ED4C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316846" y="764867"/>
                <a:ext cx="1455093" cy="1455093"/>
              </a:xfrm>
              <a:prstGeom prst="rect">
                <a:avLst/>
              </a:prstGeom>
            </p:spPr>
          </p:pic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A392E39A-37C9-8C20-00B0-A24E39975905}"/>
                  </a:ext>
                </a:extLst>
              </p:cNvPr>
              <p:cNvSpPr/>
              <p:nvPr/>
            </p:nvSpPr>
            <p:spPr>
              <a:xfrm>
                <a:off x="1725168" y="1584796"/>
                <a:ext cx="702888" cy="4032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298B46AA-FFB6-81E8-537E-9F93CD669082}"/>
                </a:ext>
              </a:extLst>
            </p:cNvPr>
            <p:cNvSpPr txBox="1"/>
            <p:nvPr/>
          </p:nvSpPr>
          <p:spPr>
            <a:xfrm>
              <a:off x="1564255" y="1444937"/>
              <a:ext cx="1000102" cy="543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7030A0"/>
                  </a:solidFill>
                </a:rPr>
                <a:t>SE‘</a:t>
              </a:r>
              <a:r>
                <a:rPr lang="de-DE" sz="2400" baseline="-25000" dirty="0">
                  <a:solidFill>
                    <a:srgbClr val="7030A0"/>
                  </a:solidFill>
                </a:rPr>
                <a:t>3</a:t>
              </a:r>
              <a:endParaRPr lang="de-DE" dirty="0">
                <a:solidFill>
                  <a:srgbClr val="7030A0"/>
                </a:solidFill>
              </a:endParaRPr>
            </a:p>
          </p:txBody>
        </p:sp>
      </p:grpSp>
      <p:cxnSp>
        <p:nvCxnSpPr>
          <p:cNvPr id="27" name="!! 1">
            <a:extLst>
              <a:ext uri="{FF2B5EF4-FFF2-40B4-BE49-F238E27FC236}">
                <a16:creationId xmlns:a16="http://schemas.microsoft.com/office/drawing/2014/main" id="{E5930762-4A61-710B-B89C-0585FC9F2B98}"/>
              </a:ext>
            </a:extLst>
          </p:cNvPr>
          <p:cNvCxnSpPr>
            <a:cxnSpLocks/>
          </p:cNvCxnSpPr>
          <p:nvPr/>
        </p:nvCxnSpPr>
        <p:spPr>
          <a:xfrm flipV="1">
            <a:off x="2042885" y="2296417"/>
            <a:ext cx="1310856" cy="949200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!! 2">
            <a:extLst>
              <a:ext uri="{FF2B5EF4-FFF2-40B4-BE49-F238E27FC236}">
                <a16:creationId xmlns:a16="http://schemas.microsoft.com/office/drawing/2014/main" id="{4A9C89BC-021E-9527-5BA5-9E53B156CB62}"/>
              </a:ext>
            </a:extLst>
          </p:cNvPr>
          <p:cNvCxnSpPr>
            <a:cxnSpLocks/>
          </p:cNvCxnSpPr>
          <p:nvPr/>
        </p:nvCxnSpPr>
        <p:spPr>
          <a:xfrm flipV="1">
            <a:off x="3891813" y="2914913"/>
            <a:ext cx="0" cy="1667561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!! 3">
            <a:extLst>
              <a:ext uri="{FF2B5EF4-FFF2-40B4-BE49-F238E27FC236}">
                <a16:creationId xmlns:a16="http://schemas.microsoft.com/office/drawing/2014/main" id="{AA1B9925-D659-F3C0-0548-3488E70861DA}"/>
              </a:ext>
            </a:extLst>
          </p:cNvPr>
          <p:cNvCxnSpPr>
            <a:cxnSpLocks/>
          </p:cNvCxnSpPr>
          <p:nvPr/>
        </p:nvCxnSpPr>
        <p:spPr>
          <a:xfrm>
            <a:off x="2051292" y="4545060"/>
            <a:ext cx="1217996" cy="886748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AF509FD-B75B-D157-B40A-B7B8FC52C253}"/>
              </a:ext>
            </a:extLst>
          </p:cNvPr>
          <p:cNvGrpSpPr/>
          <p:nvPr/>
        </p:nvGrpSpPr>
        <p:grpSpPr>
          <a:xfrm>
            <a:off x="6520983" y="3206459"/>
            <a:ext cx="1228235" cy="1236991"/>
            <a:chOff x="1316846" y="764867"/>
            <a:chExt cx="1455093" cy="1455093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67CDD955-B49D-EF69-4FEA-E30DDCC9AA3D}"/>
                </a:ext>
              </a:extLst>
            </p:cNvPr>
            <p:cNvGrpSpPr/>
            <p:nvPr/>
          </p:nvGrpSpPr>
          <p:grpSpPr>
            <a:xfrm>
              <a:off x="1316846" y="764867"/>
              <a:ext cx="1455093" cy="1455093"/>
              <a:chOff x="1316846" y="764867"/>
              <a:chExt cx="1455093" cy="1455093"/>
            </a:xfrm>
          </p:grpSpPr>
          <p:pic>
            <p:nvPicPr>
              <p:cNvPr id="15" name="Grafik 14" descr="Sperren Silhouette">
                <a:extLst>
                  <a:ext uri="{FF2B5EF4-FFF2-40B4-BE49-F238E27FC236}">
                    <a16:creationId xmlns:a16="http://schemas.microsoft.com/office/drawing/2014/main" id="{DDC23780-2BB5-DDF6-3D62-EB5086E111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316846" y="764867"/>
                <a:ext cx="1455093" cy="1455093"/>
              </a:xfrm>
              <a:prstGeom prst="rect">
                <a:avLst/>
              </a:prstGeom>
            </p:spPr>
          </p:pic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C2328FED-C9DD-2E68-7C46-DB8B57F544CC}"/>
                  </a:ext>
                </a:extLst>
              </p:cNvPr>
              <p:cNvSpPr/>
              <p:nvPr/>
            </p:nvSpPr>
            <p:spPr>
              <a:xfrm>
                <a:off x="1725168" y="1584796"/>
                <a:ext cx="658366" cy="347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2A87C05B-6DCC-6EF9-F80F-8EECB87DF23C}"/>
                </a:ext>
              </a:extLst>
            </p:cNvPr>
            <p:cNvSpPr txBox="1"/>
            <p:nvPr/>
          </p:nvSpPr>
          <p:spPr>
            <a:xfrm>
              <a:off x="1495144" y="1446352"/>
              <a:ext cx="1118412" cy="543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7030A0"/>
                  </a:solidFill>
                </a:rPr>
                <a:t>SE‘</a:t>
              </a:r>
              <a:r>
                <a:rPr lang="de-DE" sz="2400" baseline="-25000" dirty="0">
                  <a:solidFill>
                    <a:srgbClr val="7030A0"/>
                  </a:solidFill>
                </a:rPr>
                <a:t>1</a:t>
              </a:r>
              <a:endParaRPr lang="de-DE" dirty="0">
                <a:solidFill>
                  <a:srgbClr val="7030A0"/>
                </a:solidFill>
              </a:endParaRPr>
            </a:p>
          </p:txBody>
        </p:sp>
      </p:grp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23C00FD1-BA0E-6849-46AB-B959B6E77EBE}"/>
              </a:ext>
            </a:extLst>
          </p:cNvPr>
          <p:cNvCxnSpPr>
            <a:cxnSpLocks/>
          </p:cNvCxnSpPr>
          <p:nvPr/>
        </p:nvCxnSpPr>
        <p:spPr>
          <a:xfrm flipV="1">
            <a:off x="7280116" y="2325622"/>
            <a:ext cx="1310856" cy="949200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504F0A6B-5344-AEEB-4A3A-689C6AB056C4}"/>
              </a:ext>
            </a:extLst>
          </p:cNvPr>
          <p:cNvCxnSpPr>
            <a:cxnSpLocks/>
          </p:cNvCxnSpPr>
          <p:nvPr/>
        </p:nvCxnSpPr>
        <p:spPr>
          <a:xfrm>
            <a:off x="7280116" y="4455209"/>
            <a:ext cx="1217996" cy="886748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7E5499F3-B48D-9E76-1F44-62AEF1E43F16}"/>
              </a:ext>
            </a:extLst>
          </p:cNvPr>
          <p:cNvSpPr txBox="1"/>
          <p:nvPr/>
        </p:nvSpPr>
        <p:spPr>
          <a:xfrm>
            <a:off x="2941155" y="3618015"/>
            <a:ext cx="665344" cy="374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r>
              <a:rPr kumimoji="0" lang="de-DE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07125976-C310-5D2F-4924-51533E438D52}"/>
              </a:ext>
            </a:extLst>
          </p:cNvPr>
          <p:cNvSpPr txBox="1"/>
          <p:nvPr/>
        </p:nvSpPr>
        <p:spPr>
          <a:xfrm>
            <a:off x="8140945" y="3633602"/>
            <a:ext cx="665344" cy="374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r>
              <a:rPr lang="de-DE" sz="2400" i="1" baseline="-25000" dirty="0">
                <a:solidFill>
                  <a:prstClr val="black"/>
                </a:solidFill>
                <a:latin typeface="Arial"/>
              </a:rPr>
              <a:t>2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4" name="Grafik 43" descr="Martinshorn mit einfarbiger Füllung">
            <a:extLst>
              <a:ext uri="{FF2B5EF4-FFF2-40B4-BE49-F238E27FC236}">
                <a16:creationId xmlns:a16="http://schemas.microsoft.com/office/drawing/2014/main" id="{E30E669B-4A6D-13A6-87C9-4DCC326882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98224" y="3328597"/>
            <a:ext cx="914400" cy="914400"/>
          </a:xfrm>
          <a:prstGeom prst="rect">
            <a:avLst/>
          </a:prstGeom>
        </p:spPr>
      </p:pic>
      <p:sp>
        <p:nvSpPr>
          <p:cNvPr id="46" name="Titel 5">
            <a:extLst>
              <a:ext uri="{FF2B5EF4-FFF2-40B4-BE49-F238E27FC236}">
                <a16:creationId xmlns:a16="http://schemas.microsoft.com/office/drawing/2014/main" id="{C15AA143-9F4A-B733-CCAC-77DFF1D3155E}"/>
              </a:ext>
            </a:extLst>
          </p:cNvPr>
          <p:cNvSpPr txBox="1">
            <a:spLocks/>
          </p:cNvSpPr>
          <p:nvPr/>
        </p:nvSpPr>
        <p:spPr>
          <a:xfrm>
            <a:off x="518317" y="521398"/>
            <a:ext cx="3379095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41E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2.4 Restart Protocol</a:t>
            </a:r>
          </a:p>
        </p:txBody>
      </p:sp>
    </p:spTree>
    <p:extLst>
      <p:ext uri="{BB962C8B-B14F-4D97-AF65-F5344CB8AC3E}">
        <p14:creationId xmlns:p14="http://schemas.microsoft.com/office/powerpoint/2010/main" val="42709878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3. Juli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 dirty="0"/>
              <a:t>Technische Fakultät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6826" y="801498"/>
            <a:ext cx="2378349" cy="332399"/>
          </a:xfrm>
        </p:spPr>
        <p:txBody>
          <a:bodyPr/>
          <a:lstStyle/>
          <a:p>
            <a:pPr algn="ctr"/>
            <a:r>
              <a:rPr lang="de-DE" sz="2400" b="1" dirty="0" err="1"/>
              <a:t>CloneBusters</a:t>
            </a:r>
            <a:endParaRPr lang="de-DE" dirty="0"/>
          </a:p>
        </p:txBody>
      </p:sp>
      <p:pic>
        <p:nvPicPr>
          <p:cNvPr id="2" name="Grafik 1" descr="Fahrrad mit Personen Silhouette">
            <a:extLst>
              <a:ext uri="{FF2B5EF4-FFF2-40B4-BE49-F238E27FC236}">
                <a16:creationId xmlns:a16="http://schemas.microsoft.com/office/drawing/2014/main" id="{ED01E14D-7F99-4784-0F16-3A421D520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8610" y="0"/>
            <a:ext cx="874780" cy="874780"/>
          </a:xfrm>
          <a:prstGeom prst="rect">
            <a:avLst/>
          </a:prstGeom>
        </p:spPr>
      </p:pic>
      <p:sp>
        <p:nvSpPr>
          <p:cNvPr id="8" name="Titel 5">
            <a:extLst>
              <a:ext uri="{FF2B5EF4-FFF2-40B4-BE49-F238E27FC236}">
                <a16:creationId xmlns:a16="http://schemas.microsoft.com/office/drawing/2014/main" id="{DDEBFC69-CBA8-E12F-519C-3C6D9EBF823D}"/>
              </a:ext>
            </a:extLst>
          </p:cNvPr>
          <p:cNvSpPr txBox="1">
            <a:spLocks/>
          </p:cNvSpPr>
          <p:nvPr/>
        </p:nvSpPr>
        <p:spPr>
          <a:xfrm>
            <a:off x="518318" y="521398"/>
            <a:ext cx="3122846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41E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inc</a:t>
            </a:r>
            <a:r>
              <a:rPr lang="de-DE" dirty="0"/>
              <a:t>-</a:t>
            </a:r>
            <a:r>
              <a:rPr lang="de-DE" dirty="0" err="1"/>
              <a:t>then</a:t>
            </a:r>
            <a:r>
              <a:rPr lang="de-DE" dirty="0"/>
              <a:t>-store Mode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2D500A0-C979-C9CB-B87E-397A60AC2EB6}"/>
              </a:ext>
            </a:extLst>
          </p:cNvPr>
          <p:cNvGrpSpPr/>
          <p:nvPr/>
        </p:nvGrpSpPr>
        <p:grpSpPr>
          <a:xfrm>
            <a:off x="641658" y="2742563"/>
            <a:ext cx="664513" cy="1001668"/>
            <a:chOff x="3891482" y="2073892"/>
            <a:chExt cx="1001648" cy="1585224"/>
          </a:xfrm>
        </p:grpSpPr>
        <p:grpSp>
          <p:nvGrpSpPr>
            <p:cNvPr id="20" name="Grafik 21" descr="Sperren Silhouette">
              <a:extLst>
                <a:ext uri="{FF2B5EF4-FFF2-40B4-BE49-F238E27FC236}">
                  <a16:creationId xmlns:a16="http://schemas.microsoft.com/office/drawing/2014/main" id="{52F819FD-E385-19CC-FF59-417BCE37FD98}"/>
                </a:ext>
              </a:extLst>
            </p:cNvPr>
            <p:cNvGrpSpPr/>
            <p:nvPr/>
          </p:nvGrpSpPr>
          <p:grpSpPr>
            <a:xfrm>
              <a:off x="3891482" y="2073892"/>
              <a:ext cx="1001648" cy="1326872"/>
              <a:chOff x="3891482" y="2073892"/>
              <a:chExt cx="1001648" cy="1326872"/>
            </a:xfrm>
            <a:solidFill>
              <a:srgbClr val="04316A"/>
            </a:solidFill>
          </p:grpSpPr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11F20C17-F43D-FA8D-11A7-674E0920E035}"/>
                  </a:ext>
                </a:extLst>
              </p:cNvPr>
              <p:cNvSpPr/>
              <p:nvPr/>
            </p:nvSpPr>
            <p:spPr>
              <a:xfrm>
                <a:off x="3891482" y="2073892"/>
                <a:ext cx="1001648" cy="1326872"/>
              </a:xfrm>
              <a:custGeom>
                <a:avLst/>
                <a:gdLst>
                  <a:gd name="connsiteX0" fmla="*/ 876943 w 1001648"/>
                  <a:gd name="connsiteY0" fmla="*/ 595773 h 1326872"/>
                  <a:gd name="connsiteX1" fmla="*/ 876943 w 1001648"/>
                  <a:gd name="connsiteY1" fmla="*/ 379483 h 1326872"/>
                  <a:gd name="connsiteX2" fmla="*/ 500860 w 1001648"/>
                  <a:gd name="connsiteY2" fmla="*/ 0 h 1326872"/>
                  <a:gd name="connsiteX3" fmla="*/ 124777 w 1001648"/>
                  <a:gd name="connsiteY3" fmla="*/ 379483 h 1326872"/>
                  <a:gd name="connsiteX4" fmla="*/ 124777 w 1001648"/>
                  <a:gd name="connsiteY4" fmla="*/ 595755 h 1326872"/>
                  <a:gd name="connsiteX5" fmla="*/ 0 w 1001648"/>
                  <a:gd name="connsiteY5" fmla="*/ 604779 h 1326872"/>
                  <a:gd name="connsiteX6" fmla="*/ 0 w 1001648"/>
                  <a:gd name="connsiteY6" fmla="*/ 1290776 h 1326872"/>
                  <a:gd name="connsiteX7" fmla="*/ 500824 w 1001648"/>
                  <a:gd name="connsiteY7" fmla="*/ 1326872 h 1326872"/>
                  <a:gd name="connsiteX8" fmla="*/ 1001648 w 1001648"/>
                  <a:gd name="connsiteY8" fmla="*/ 1290776 h 1326872"/>
                  <a:gd name="connsiteX9" fmla="*/ 1001648 w 1001648"/>
                  <a:gd name="connsiteY9" fmla="*/ 604743 h 1326872"/>
                  <a:gd name="connsiteX10" fmla="*/ 160550 w 1001648"/>
                  <a:gd name="connsiteY10" fmla="*/ 379483 h 1326872"/>
                  <a:gd name="connsiteX11" fmla="*/ 500860 w 1001648"/>
                  <a:gd name="connsiteY11" fmla="*/ 36097 h 1326872"/>
                  <a:gd name="connsiteX12" fmla="*/ 841170 w 1001648"/>
                  <a:gd name="connsiteY12" fmla="*/ 379483 h 1326872"/>
                  <a:gd name="connsiteX13" fmla="*/ 841170 w 1001648"/>
                  <a:gd name="connsiteY13" fmla="*/ 593355 h 1326872"/>
                  <a:gd name="connsiteX14" fmla="*/ 787063 w 1001648"/>
                  <a:gd name="connsiteY14" fmla="*/ 589709 h 1326872"/>
                  <a:gd name="connsiteX15" fmla="*/ 787063 w 1001648"/>
                  <a:gd name="connsiteY15" fmla="*/ 379032 h 1326872"/>
                  <a:gd name="connsiteX16" fmla="*/ 500878 w 1001648"/>
                  <a:gd name="connsiteY16" fmla="*/ 90259 h 1326872"/>
                  <a:gd name="connsiteX17" fmla="*/ 214693 w 1001648"/>
                  <a:gd name="connsiteY17" fmla="*/ 379032 h 1326872"/>
                  <a:gd name="connsiteX18" fmla="*/ 214693 w 1001648"/>
                  <a:gd name="connsiteY18" fmla="*/ 589709 h 1326872"/>
                  <a:gd name="connsiteX19" fmla="*/ 160586 w 1001648"/>
                  <a:gd name="connsiteY19" fmla="*/ 593319 h 1326872"/>
                  <a:gd name="connsiteX20" fmla="*/ 751290 w 1001648"/>
                  <a:gd name="connsiteY20" fmla="*/ 587182 h 1326872"/>
                  <a:gd name="connsiteX21" fmla="*/ 500878 w 1001648"/>
                  <a:gd name="connsiteY21" fmla="*/ 568647 h 1326872"/>
                  <a:gd name="connsiteX22" fmla="*/ 250466 w 1001648"/>
                  <a:gd name="connsiteY22" fmla="*/ 587182 h 1326872"/>
                  <a:gd name="connsiteX23" fmla="*/ 250466 w 1001648"/>
                  <a:gd name="connsiteY23" fmla="*/ 379032 h 1326872"/>
                  <a:gd name="connsiteX24" fmla="*/ 500878 w 1001648"/>
                  <a:gd name="connsiteY24" fmla="*/ 126356 h 1326872"/>
                  <a:gd name="connsiteX25" fmla="*/ 751290 w 1001648"/>
                  <a:gd name="connsiteY25" fmla="*/ 379032 h 1326872"/>
                  <a:gd name="connsiteX26" fmla="*/ 965929 w 1001648"/>
                  <a:gd name="connsiteY26" fmla="*/ 1257170 h 1326872"/>
                  <a:gd name="connsiteX27" fmla="*/ 500878 w 1001648"/>
                  <a:gd name="connsiteY27" fmla="*/ 1290703 h 1326872"/>
                  <a:gd name="connsiteX28" fmla="*/ 35827 w 1001648"/>
                  <a:gd name="connsiteY28" fmla="*/ 1257170 h 1326872"/>
                  <a:gd name="connsiteX29" fmla="*/ 35827 w 1001648"/>
                  <a:gd name="connsiteY29" fmla="*/ 638367 h 1326872"/>
                  <a:gd name="connsiteX30" fmla="*/ 127656 w 1001648"/>
                  <a:gd name="connsiteY30" fmla="*/ 631743 h 1326872"/>
                  <a:gd name="connsiteX31" fmla="*/ 235208 w 1001648"/>
                  <a:gd name="connsiteY31" fmla="*/ 624524 h 1326872"/>
                  <a:gd name="connsiteX32" fmla="*/ 500878 w 1001648"/>
                  <a:gd name="connsiteY32" fmla="*/ 604833 h 1326872"/>
                  <a:gd name="connsiteX33" fmla="*/ 766797 w 1001648"/>
                  <a:gd name="connsiteY33" fmla="*/ 624524 h 1326872"/>
                  <a:gd name="connsiteX34" fmla="*/ 873956 w 1001648"/>
                  <a:gd name="connsiteY34" fmla="*/ 631743 h 1326872"/>
                  <a:gd name="connsiteX35" fmla="*/ 965929 w 1001648"/>
                  <a:gd name="connsiteY35" fmla="*/ 638367 h 1326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001648" h="1326872">
                    <a:moveTo>
                      <a:pt x="876943" y="595773"/>
                    </a:moveTo>
                    <a:lnTo>
                      <a:pt x="876943" y="379483"/>
                    </a:lnTo>
                    <a:cubicBezTo>
                      <a:pt x="876943" y="169901"/>
                      <a:pt x="708564" y="0"/>
                      <a:pt x="500860" y="0"/>
                    </a:cubicBezTo>
                    <a:cubicBezTo>
                      <a:pt x="293156" y="0"/>
                      <a:pt x="124777" y="169901"/>
                      <a:pt x="124777" y="379483"/>
                    </a:cubicBezTo>
                    <a:lnTo>
                      <a:pt x="124777" y="595755"/>
                    </a:lnTo>
                    <a:lnTo>
                      <a:pt x="0" y="604779"/>
                    </a:lnTo>
                    <a:lnTo>
                      <a:pt x="0" y="1290776"/>
                    </a:lnTo>
                    <a:lnTo>
                      <a:pt x="500824" y="1326872"/>
                    </a:lnTo>
                    <a:lnTo>
                      <a:pt x="1001648" y="1290776"/>
                    </a:lnTo>
                    <a:lnTo>
                      <a:pt x="1001648" y="604743"/>
                    </a:lnTo>
                    <a:close/>
                    <a:moveTo>
                      <a:pt x="160550" y="379483"/>
                    </a:moveTo>
                    <a:cubicBezTo>
                      <a:pt x="160550" y="189835"/>
                      <a:pt x="312911" y="36097"/>
                      <a:pt x="500860" y="36097"/>
                    </a:cubicBezTo>
                    <a:cubicBezTo>
                      <a:pt x="688808" y="36097"/>
                      <a:pt x="841170" y="189835"/>
                      <a:pt x="841170" y="379483"/>
                    </a:cubicBezTo>
                    <a:lnTo>
                      <a:pt x="841170" y="593355"/>
                    </a:lnTo>
                    <a:lnTo>
                      <a:pt x="787063" y="589709"/>
                    </a:lnTo>
                    <a:lnTo>
                      <a:pt x="787063" y="379032"/>
                    </a:lnTo>
                    <a:cubicBezTo>
                      <a:pt x="787063" y="219546"/>
                      <a:pt x="658934" y="90259"/>
                      <a:pt x="500878" y="90259"/>
                    </a:cubicBezTo>
                    <a:cubicBezTo>
                      <a:pt x="342821" y="90259"/>
                      <a:pt x="214693" y="219546"/>
                      <a:pt x="214693" y="379032"/>
                    </a:cubicBezTo>
                    <a:lnTo>
                      <a:pt x="214693" y="589709"/>
                    </a:lnTo>
                    <a:lnTo>
                      <a:pt x="160586" y="593319"/>
                    </a:lnTo>
                    <a:close/>
                    <a:moveTo>
                      <a:pt x="751290" y="587182"/>
                    </a:moveTo>
                    <a:lnTo>
                      <a:pt x="500878" y="568647"/>
                    </a:lnTo>
                    <a:lnTo>
                      <a:pt x="250466" y="587182"/>
                    </a:lnTo>
                    <a:lnTo>
                      <a:pt x="250466" y="379032"/>
                    </a:lnTo>
                    <a:cubicBezTo>
                      <a:pt x="250466" y="239482"/>
                      <a:pt x="362579" y="126356"/>
                      <a:pt x="500878" y="126356"/>
                    </a:cubicBezTo>
                    <a:cubicBezTo>
                      <a:pt x="639177" y="126356"/>
                      <a:pt x="751290" y="239482"/>
                      <a:pt x="751290" y="379032"/>
                    </a:cubicBezTo>
                    <a:close/>
                    <a:moveTo>
                      <a:pt x="965929" y="1257170"/>
                    </a:moveTo>
                    <a:lnTo>
                      <a:pt x="500878" y="1290703"/>
                    </a:lnTo>
                    <a:lnTo>
                      <a:pt x="35827" y="1257170"/>
                    </a:lnTo>
                    <a:lnTo>
                      <a:pt x="35827" y="638367"/>
                    </a:lnTo>
                    <a:lnTo>
                      <a:pt x="127656" y="631743"/>
                    </a:lnTo>
                    <a:lnTo>
                      <a:pt x="235208" y="624524"/>
                    </a:lnTo>
                    <a:lnTo>
                      <a:pt x="500878" y="604833"/>
                    </a:lnTo>
                    <a:lnTo>
                      <a:pt x="766797" y="624524"/>
                    </a:lnTo>
                    <a:lnTo>
                      <a:pt x="873956" y="631743"/>
                    </a:lnTo>
                    <a:lnTo>
                      <a:pt x="965929" y="638367"/>
                    </a:lnTo>
                    <a:close/>
                  </a:path>
                </a:pathLst>
              </a:custGeom>
              <a:solidFill>
                <a:srgbClr val="04316A"/>
              </a:solidFill>
              <a:ln w="178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418EF952-5DB3-75AA-D940-2EB6097F5F85}"/>
                  </a:ext>
                </a:extLst>
              </p:cNvPr>
              <p:cNvSpPr/>
              <p:nvPr/>
            </p:nvSpPr>
            <p:spPr>
              <a:xfrm>
                <a:off x="4267133" y="2877238"/>
                <a:ext cx="250432" cy="343007"/>
              </a:xfrm>
              <a:custGeom>
                <a:avLst/>
                <a:gdLst>
                  <a:gd name="connsiteX0" fmla="*/ 125227 w 250432"/>
                  <a:gd name="connsiteY0" fmla="*/ 0 h 343007"/>
                  <a:gd name="connsiteX1" fmla="*/ 1 w 250432"/>
                  <a:gd name="connsiteY1" fmla="*/ 127399 h 343007"/>
                  <a:gd name="connsiteX2" fmla="*/ 71567 w 250432"/>
                  <a:gd name="connsiteY2" fmla="*/ 241377 h 343007"/>
                  <a:gd name="connsiteX3" fmla="*/ 71567 w 250432"/>
                  <a:gd name="connsiteY3" fmla="*/ 343007 h 343007"/>
                  <a:gd name="connsiteX4" fmla="*/ 178886 w 250432"/>
                  <a:gd name="connsiteY4" fmla="*/ 343007 h 343007"/>
                  <a:gd name="connsiteX5" fmla="*/ 178886 w 250432"/>
                  <a:gd name="connsiteY5" fmla="*/ 240944 h 343007"/>
                  <a:gd name="connsiteX6" fmla="*/ 250433 w 250432"/>
                  <a:gd name="connsiteY6" fmla="*/ 126374 h 343007"/>
                  <a:gd name="connsiteX7" fmla="*/ 125227 w 250432"/>
                  <a:gd name="connsiteY7" fmla="*/ 0 h 343007"/>
                  <a:gd name="connsiteX8" fmla="*/ 154471 w 250432"/>
                  <a:gd name="connsiteY8" fmla="*/ 212464 h 343007"/>
                  <a:gd name="connsiteX9" fmla="*/ 143113 w 250432"/>
                  <a:gd name="connsiteY9" fmla="*/ 216958 h 343007"/>
                  <a:gd name="connsiteX10" fmla="*/ 143113 w 250432"/>
                  <a:gd name="connsiteY10" fmla="*/ 306911 h 343007"/>
                  <a:gd name="connsiteX11" fmla="*/ 107340 w 250432"/>
                  <a:gd name="connsiteY11" fmla="*/ 306911 h 343007"/>
                  <a:gd name="connsiteX12" fmla="*/ 107340 w 250432"/>
                  <a:gd name="connsiteY12" fmla="*/ 216435 h 343007"/>
                  <a:gd name="connsiteX13" fmla="*/ 95320 w 250432"/>
                  <a:gd name="connsiteY13" fmla="*/ 212230 h 343007"/>
                  <a:gd name="connsiteX14" fmla="*/ 40124 w 250432"/>
                  <a:gd name="connsiteY14" fmla="*/ 96865 h 343007"/>
                  <a:gd name="connsiteX15" fmla="*/ 154455 w 250432"/>
                  <a:gd name="connsiteY15" fmla="*/ 41170 h 343007"/>
                  <a:gd name="connsiteX16" fmla="*/ 214660 w 250432"/>
                  <a:gd name="connsiteY16" fmla="*/ 126374 h 343007"/>
                  <a:gd name="connsiteX17" fmla="*/ 154453 w 250432"/>
                  <a:gd name="connsiteY17" fmla="*/ 212464 h 343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50432" h="343007">
                    <a:moveTo>
                      <a:pt x="125227" y="0"/>
                    </a:moveTo>
                    <a:cubicBezTo>
                      <a:pt x="55782" y="287"/>
                      <a:pt x="-283" y="57325"/>
                      <a:pt x="1" y="127399"/>
                    </a:cubicBezTo>
                    <a:cubicBezTo>
                      <a:pt x="200" y="176102"/>
                      <a:pt x="28008" y="220393"/>
                      <a:pt x="71567" y="241377"/>
                    </a:cubicBezTo>
                    <a:lnTo>
                      <a:pt x="71567" y="343007"/>
                    </a:lnTo>
                    <a:lnTo>
                      <a:pt x="178886" y="343007"/>
                    </a:lnTo>
                    <a:lnTo>
                      <a:pt x="178886" y="240944"/>
                    </a:lnTo>
                    <a:cubicBezTo>
                      <a:pt x="222129" y="219301"/>
                      <a:pt x="249748" y="175075"/>
                      <a:pt x="250433" y="126374"/>
                    </a:cubicBezTo>
                    <a:cubicBezTo>
                      <a:pt x="250363" y="56623"/>
                      <a:pt x="194353" y="90"/>
                      <a:pt x="125227" y="0"/>
                    </a:cubicBezTo>
                    <a:close/>
                    <a:moveTo>
                      <a:pt x="154471" y="212464"/>
                    </a:moveTo>
                    <a:lnTo>
                      <a:pt x="143113" y="216958"/>
                    </a:lnTo>
                    <a:lnTo>
                      <a:pt x="143113" y="306911"/>
                    </a:lnTo>
                    <a:lnTo>
                      <a:pt x="107340" y="306911"/>
                    </a:lnTo>
                    <a:lnTo>
                      <a:pt x="107340" y="216435"/>
                    </a:lnTo>
                    <a:lnTo>
                      <a:pt x="95320" y="212230"/>
                    </a:lnTo>
                    <a:cubicBezTo>
                      <a:pt x="48506" y="195753"/>
                      <a:pt x="23794" y="144103"/>
                      <a:pt x="40124" y="96865"/>
                    </a:cubicBezTo>
                    <a:cubicBezTo>
                      <a:pt x="56453" y="49627"/>
                      <a:pt x="107641" y="24692"/>
                      <a:pt x="154455" y="41170"/>
                    </a:cubicBezTo>
                    <a:cubicBezTo>
                      <a:pt x="190395" y="53820"/>
                      <a:pt x="214524" y="87965"/>
                      <a:pt x="214660" y="126374"/>
                    </a:cubicBezTo>
                    <a:cubicBezTo>
                      <a:pt x="213876" y="164777"/>
                      <a:pt x="190049" y="198849"/>
                      <a:pt x="154453" y="212464"/>
                    </a:cubicBezTo>
                    <a:close/>
                  </a:path>
                </a:pathLst>
              </a:custGeom>
              <a:solidFill>
                <a:srgbClr val="04316A"/>
              </a:solidFill>
              <a:ln w="178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70D28473-D252-F96E-2291-AA9D64DB994C}"/>
                </a:ext>
              </a:extLst>
            </p:cNvPr>
            <p:cNvSpPr txBox="1"/>
            <p:nvPr/>
          </p:nvSpPr>
          <p:spPr>
            <a:xfrm>
              <a:off x="4028424" y="3409304"/>
              <a:ext cx="727763" cy="2498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Enclave</a:t>
              </a: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6DC94473-5875-175F-C39D-73F0CC16E672}"/>
              </a:ext>
            </a:extLst>
          </p:cNvPr>
          <p:cNvGrpSpPr/>
          <p:nvPr/>
        </p:nvGrpSpPr>
        <p:grpSpPr>
          <a:xfrm>
            <a:off x="2786526" y="1955439"/>
            <a:ext cx="646960" cy="930128"/>
            <a:chOff x="731749" y="2768766"/>
            <a:chExt cx="646960" cy="930128"/>
          </a:xfrm>
        </p:grpSpPr>
        <p:pic>
          <p:nvPicPr>
            <p:cNvPr id="24" name="Grafik 23" descr="Posteingang Silhouette">
              <a:extLst>
                <a:ext uri="{FF2B5EF4-FFF2-40B4-BE49-F238E27FC236}">
                  <a16:creationId xmlns:a16="http://schemas.microsoft.com/office/drawing/2014/main" id="{82FD8BB0-C237-F6F7-9C67-4D6FA417C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31749" y="2768766"/>
              <a:ext cx="646960" cy="646960"/>
            </a:xfrm>
            <a:prstGeom prst="rect">
              <a:avLst/>
            </a:prstGeom>
          </p:spPr>
        </p:pic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BD544AD9-FA69-ECD6-0A48-60126E6FD080}"/>
                </a:ext>
              </a:extLst>
            </p:cNvPr>
            <p:cNvSpPr txBox="1"/>
            <p:nvPr/>
          </p:nvSpPr>
          <p:spPr>
            <a:xfrm>
              <a:off x="858226" y="3386564"/>
              <a:ext cx="394006" cy="312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</a:t>
              </a:r>
              <a:r>
                <a:rPr kumimoji="0" lang="de-DE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</a:t>
              </a:r>
              <a:r>
                <a:rPr kumimoji="0" lang="de-DE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AE0AB7A5-8921-224C-5C33-39371D2D8B67}"/>
              </a:ext>
            </a:extLst>
          </p:cNvPr>
          <p:cNvGrpSpPr/>
          <p:nvPr/>
        </p:nvGrpSpPr>
        <p:grpSpPr>
          <a:xfrm>
            <a:off x="5761411" y="2022211"/>
            <a:ext cx="2031810" cy="1426534"/>
            <a:chOff x="5080095" y="2971800"/>
            <a:chExt cx="2031810" cy="1426534"/>
          </a:xfrm>
        </p:grpSpPr>
        <p:pic>
          <p:nvPicPr>
            <p:cNvPr id="31" name="Grafik 30" descr="Abakus Silhouette">
              <a:extLst>
                <a:ext uri="{FF2B5EF4-FFF2-40B4-BE49-F238E27FC236}">
                  <a16:creationId xmlns:a16="http://schemas.microsoft.com/office/drawing/2014/main" id="{7947BEFC-B4D4-709F-61E7-F330F509C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DF21A99A-A4D6-8C3F-ED0D-5EC428F924E1}"/>
                </a:ext>
              </a:extLst>
            </p:cNvPr>
            <p:cNvSpPr txBox="1"/>
            <p:nvPr/>
          </p:nvSpPr>
          <p:spPr>
            <a:xfrm>
              <a:off x="5080095" y="3877679"/>
              <a:ext cx="2031810" cy="5206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de-DE" sz="1600" dirty="0">
                  <a:solidFill>
                    <a:prstClr val="black"/>
                  </a:solidFill>
                  <a:latin typeface="Arial"/>
                </a:rPr>
                <a:t>Monotonic Counter MC </a:t>
              </a:r>
            </a:p>
          </p:txBody>
        </p:sp>
      </p:grp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4EE764DC-7DEF-A014-AD99-46416009BFB3}"/>
              </a:ext>
            </a:extLst>
          </p:cNvPr>
          <p:cNvCxnSpPr>
            <a:cxnSpLocks/>
          </p:cNvCxnSpPr>
          <p:nvPr/>
        </p:nvCxnSpPr>
        <p:spPr>
          <a:xfrm>
            <a:off x="3641164" y="2261588"/>
            <a:ext cx="2296228" cy="0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F26B6547-B2B1-399A-CDF2-CA633DECF74C}"/>
              </a:ext>
            </a:extLst>
          </p:cNvPr>
          <p:cNvSpPr txBox="1"/>
          <p:nvPr/>
        </p:nvSpPr>
        <p:spPr>
          <a:xfrm>
            <a:off x="6225479" y="4354624"/>
            <a:ext cx="1154332" cy="674544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Save</a:t>
            </a: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</a:t>
            </a:r>
            <a:r>
              <a:rPr kumimoji="0" lang="de-DE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, MC + 1)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290F8AFB-7815-5BDC-8B55-A4DDB2A1D9C9}"/>
              </a:ext>
            </a:extLst>
          </p:cNvPr>
          <p:cNvCxnSpPr>
            <a:cxnSpLocks/>
          </p:cNvCxnSpPr>
          <p:nvPr/>
        </p:nvCxnSpPr>
        <p:spPr>
          <a:xfrm flipH="1">
            <a:off x="6793943" y="3580984"/>
            <a:ext cx="8702" cy="546532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15228A87-B54D-6ECF-B1ED-B7FDD973E12A}"/>
              </a:ext>
            </a:extLst>
          </p:cNvPr>
          <p:cNvSpPr txBox="1"/>
          <p:nvPr/>
        </p:nvSpPr>
        <p:spPr>
          <a:xfrm>
            <a:off x="4248188" y="1989809"/>
            <a:ext cx="1082180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increment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E21AB77B-9042-6E28-8D55-5E4295A8D8F8}"/>
              </a:ext>
            </a:extLst>
          </p:cNvPr>
          <p:cNvSpPr txBox="1"/>
          <p:nvPr/>
        </p:nvSpPr>
        <p:spPr>
          <a:xfrm>
            <a:off x="6802645" y="3188417"/>
            <a:ext cx="606489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+1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82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36" grpId="0" animBg="1"/>
      <p:bldP spid="51" grpId="0"/>
      <p:bldP spid="4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3. Juli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 dirty="0"/>
              <a:t>Technische Fakultät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6826" y="801498"/>
            <a:ext cx="2378349" cy="332399"/>
          </a:xfrm>
        </p:spPr>
        <p:txBody>
          <a:bodyPr/>
          <a:lstStyle/>
          <a:p>
            <a:pPr algn="ctr"/>
            <a:r>
              <a:rPr lang="de-DE" sz="2400" b="1" dirty="0" err="1"/>
              <a:t>CloneBusters</a:t>
            </a:r>
            <a:endParaRPr lang="de-DE" dirty="0"/>
          </a:p>
        </p:txBody>
      </p:sp>
      <p:pic>
        <p:nvPicPr>
          <p:cNvPr id="2" name="Grafik 1" descr="Fahrrad mit Personen Silhouette">
            <a:extLst>
              <a:ext uri="{FF2B5EF4-FFF2-40B4-BE49-F238E27FC236}">
                <a16:creationId xmlns:a16="http://schemas.microsoft.com/office/drawing/2014/main" id="{ED01E14D-7F99-4784-0F16-3A421D520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8610" y="0"/>
            <a:ext cx="874780" cy="874780"/>
          </a:xfrm>
          <a:prstGeom prst="rect">
            <a:avLst/>
          </a:prstGeom>
        </p:spPr>
      </p:pic>
      <p:sp>
        <p:nvSpPr>
          <p:cNvPr id="8" name="Titel 5">
            <a:extLst>
              <a:ext uri="{FF2B5EF4-FFF2-40B4-BE49-F238E27FC236}">
                <a16:creationId xmlns:a16="http://schemas.microsoft.com/office/drawing/2014/main" id="{DDEBFC69-CBA8-E12F-519C-3C6D9EBF823D}"/>
              </a:ext>
            </a:extLst>
          </p:cNvPr>
          <p:cNvSpPr txBox="1">
            <a:spLocks/>
          </p:cNvSpPr>
          <p:nvPr/>
        </p:nvSpPr>
        <p:spPr>
          <a:xfrm>
            <a:off x="518318" y="521398"/>
            <a:ext cx="261426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41E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inc</a:t>
            </a:r>
            <a:r>
              <a:rPr lang="de-DE" dirty="0"/>
              <a:t>-</a:t>
            </a:r>
            <a:r>
              <a:rPr lang="de-DE" dirty="0" err="1"/>
              <a:t>then</a:t>
            </a:r>
            <a:r>
              <a:rPr lang="de-DE" dirty="0"/>
              <a:t>-store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221BD381-A8CF-0628-19F6-B24B08C73CE0}"/>
              </a:ext>
            </a:extLst>
          </p:cNvPr>
          <p:cNvGrpSpPr/>
          <p:nvPr/>
        </p:nvGrpSpPr>
        <p:grpSpPr>
          <a:xfrm>
            <a:off x="10944745" y="2709758"/>
            <a:ext cx="664513" cy="997094"/>
            <a:chOff x="3891482" y="2073892"/>
            <a:chExt cx="1001648" cy="1577985"/>
          </a:xfrm>
          <a:solidFill>
            <a:srgbClr val="8C9FB1"/>
          </a:solidFill>
        </p:grpSpPr>
        <p:grpSp>
          <p:nvGrpSpPr>
            <p:cNvPr id="15" name="Grafik 21" descr="Sperren Silhouette">
              <a:extLst>
                <a:ext uri="{FF2B5EF4-FFF2-40B4-BE49-F238E27FC236}">
                  <a16:creationId xmlns:a16="http://schemas.microsoft.com/office/drawing/2014/main" id="{FEE75523-291A-9FC6-5ACD-80F0709B04E5}"/>
                </a:ext>
              </a:extLst>
            </p:cNvPr>
            <p:cNvGrpSpPr/>
            <p:nvPr/>
          </p:nvGrpSpPr>
          <p:grpSpPr>
            <a:xfrm>
              <a:off x="3891482" y="2073892"/>
              <a:ext cx="1001648" cy="1326872"/>
              <a:chOff x="3891482" y="2073892"/>
              <a:chExt cx="1001648" cy="1326872"/>
            </a:xfrm>
            <a:grpFill/>
          </p:grpSpPr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14D8A701-BEBB-7BC4-F6C9-40A70B5EDCAC}"/>
                  </a:ext>
                </a:extLst>
              </p:cNvPr>
              <p:cNvSpPr/>
              <p:nvPr/>
            </p:nvSpPr>
            <p:spPr>
              <a:xfrm>
                <a:off x="3891482" y="2073892"/>
                <a:ext cx="1001648" cy="1326872"/>
              </a:xfrm>
              <a:custGeom>
                <a:avLst/>
                <a:gdLst>
                  <a:gd name="connsiteX0" fmla="*/ 876943 w 1001648"/>
                  <a:gd name="connsiteY0" fmla="*/ 595773 h 1326872"/>
                  <a:gd name="connsiteX1" fmla="*/ 876943 w 1001648"/>
                  <a:gd name="connsiteY1" fmla="*/ 379483 h 1326872"/>
                  <a:gd name="connsiteX2" fmla="*/ 500860 w 1001648"/>
                  <a:gd name="connsiteY2" fmla="*/ 0 h 1326872"/>
                  <a:gd name="connsiteX3" fmla="*/ 124777 w 1001648"/>
                  <a:gd name="connsiteY3" fmla="*/ 379483 h 1326872"/>
                  <a:gd name="connsiteX4" fmla="*/ 124777 w 1001648"/>
                  <a:gd name="connsiteY4" fmla="*/ 595755 h 1326872"/>
                  <a:gd name="connsiteX5" fmla="*/ 0 w 1001648"/>
                  <a:gd name="connsiteY5" fmla="*/ 604779 h 1326872"/>
                  <a:gd name="connsiteX6" fmla="*/ 0 w 1001648"/>
                  <a:gd name="connsiteY6" fmla="*/ 1290776 h 1326872"/>
                  <a:gd name="connsiteX7" fmla="*/ 500824 w 1001648"/>
                  <a:gd name="connsiteY7" fmla="*/ 1326872 h 1326872"/>
                  <a:gd name="connsiteX8" fmla="*/ 1001648 w 1001648"/>
                  <a:gd name="connsiteY8" fmla="*/ 1290776 h 1326872"/>
                  <a:gd name="connsiteX9" fmla="*/ 1001648 w 1001648"/>
                  <a:gd name="connsiteY9" fmla="*/ 604743 h 1326872"/>
                  <a:gd name="connsiteX10" fmla="*/ 160550 w 1001648"/>
                  <a:gd name="connsiteY10" fmla="*/ 379483 h 1326872"/>
                  <a:gd name="connsiteX11" fmla="*/ 500860 w 1001648"/>
                  <a:gd name="connsiteY11" fmla="*/ 36097 h 1326872"/>
                  <a:gd name="connsiteX12" fmla="*/ 841170 w 1001648"/>
                  <a:gd name="connsiteY12" fmla="*/ 379483 h 1326872"/>
                  <a:gd name="connsiteX13" fmla="*/ 841170 w 1001648"/>
                  <a:gd name="connsiteY13" fmla="*/ 593355 h 1326872"/>
                  <a:gd name="connsiteX14" fmla="*/ 787063 w 1001648"/>
                  <a:gd name="connsiteY14" fmla="*/ 589709 h 1326872"/>
                  <a:gd name="connsiteX15" fmla="*/ 787063 w 1001648"/>
                  <a:gd name="connsiteY15" fmla="*/ 379032 h 1326872"/>
                  <a:gd name="connsiteX16" fmla="*/ 500878 w 1001648"/>
                  <a:gd name="connsiteY16" fmla="*/ 90259 h 1326872"/>
                  <a:gd name="connsiteX17" fmla="*/ 214693 w 1001648"/>
                  <a:gd name="connsiteY17" fmla="*/ 379032 h 1326872"/>
                  <a:gd name="connsiteX18" fmla="*/ 214693 w 1001648"/>
                  <a:gd name="connsiteY18" fmla="*/ 589709 h 1326872"/>
                  <a:gd name="connsiteX19" fmla="*/ 160586 w 1001648"/>
                  <a:gd name="connsiteY19" fmla="*/ 593319 h 1326872"/>
                  <a:gd name="connsiteX20" fmla="*/ 751290 w 1001648"/>
                  <a:gd name="connsiteY20" fmla="*/ 587182 h 1326872"/>
                  <a:gd name="connsiteX21" fmla="*/ 500878 w 1001648"/>
                  <a:gd name="connsiteY21" fmla="*/ 568647 h 1326872"/>
                  <a:gd name="connsiteX22" fmla="*/ 250466 w 1001648"/>
                  <a:gd name="connsiteY22" fmla="*/ 587182 h 1326872"/>
                  <a:gd name="connsiteX23" fmla="*/ 250466 w 1001648"/>
                  <a:gd name="connsiteY23" fmla="*/ 379032 h 1326872"/>
                  <a:gd name="connsiteX24" fmla="*/ 500878 w 1001648"/>
                  <a:gd name="connsiteY24" fmla="*/ 126356 h 1326872"/>
                  <a:gd name="connsiteX25" fmla="*/ 751290 w 1001648"/>
                  <a:gd name="connsiteY25" fmla="*/ 379032 h 1326872"/>
                  <a:gd name="connsiteX26" fmla="*/ 965929 w 1001648"/>
                  <a:gd name="connsiteY26" fmla="*/ 1257170 h 1326872"/>
                  <a:gd name="connsiteX27" fmla="*/ 500878 w 1001648"/>
                  <a:gd name="connsiteY27" fmla="*/ 1290703 h 1326872"/>
                  <a:gd name="connsiteX28" fmla="*/ 35827 w 1001648"/>
                  <a:gd name="connsiteY28" fmla="*/ 1257170 h 1326872"/>
                  <a:gd name="connsiteX29" fmla="*/ 35827 w 1001648"/>
                  <a:gd name="connsiteY29" fmla="*/ 638367 h 1326872"/>
                  <a:gd name="connsiteX30" fmla="*/ 127656 w 1001648"/>
                  <a:gd name="connsiteY30" fmla="*/ 631743 h 1326872"/>
                  <a:gd name="connsiteX31" fmla="*/ 235208 w 1001648"/>
                  <a:gd name="connsiteY31" fmla="*/ 624524 h 1326872"/>
                  <a:gd name="connsiteX32" fmla="*/ 500878 w 1001648"/>
                  <a:gd name="connsiteY32" fmla="*/ 604833 h 1326872"/>
                  <a:gd name="connsiteX33" fmla="*/ 766797 w 1001648"/>
                  <a:gd name="connsiteY33" fmla="*/ 624524 h 1326872"/>
                  <a:gd name="connsiteX34" fmla="*/ 873956 w 1001648"/>
                  <a:gd name="connsiteY34" fmla="*/ 631743 h 1326872"/>
                  <a:gd name="connsiteX35" fmla="*/ 965929 w 1001648"/>
                  <a:gd name="connsiteY35" fmla="*/ 638367 h 1326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001648" h="1326872">
                    <a:moveTo>
                      <a:pt x="876943" y="595773"/>
                    </a:moveTo>
                    <a:lnTo>
                      <a:pt x="876943" y="379483"/>
                    </a:lnTo>
                    <a:cubicBezTo>
                      <a:pt x="876943" y="169901"/>
                      <a:pt x="708564" y="0"/>
                      <a:pt x="500860" y="0"/>
                    </a:cubicBezTo>
                    <a:cubicBezTo>
                      <a:pt x="293156" y="0"/>
                      <a:pt x="124777" y="169901"/>
                      <a:pt x="124777" y="379483"/>
                    </a:cubicBezTo>
                    <a:lnTo>
                      <a:pt x="124777" y="595755"/>
                    </a:lnTo>
                    <a:lnTo>
                      <a:pt x="0" y="604779"/>
                    </a:lnTo>
                    <a:lnTo>
                      <a:pt x="0" y="1290776"/>
                    </a:lnTo>
                    <a:lnTo>
                      <a:pt x="500824" y="1326872"/>
                    </a:lnTo>
                    <a:lnTo>
                      <a:pt x="1001648" y="1290776"/>
                    </a:lnTo>
                    <a:lnTo>
                      <a:pt x="1001648" y="604743"/>
                    </a:lnTo>
                    <a:close/>
                    <a:moveTo>
                      <a:pt x="160550" y="379483"/>
                    </a:moveTo>
                    <a:cubicBezTo>
                      <a:pt x="160550" y="189835"/>
                      <a:pt x="312911" y="36097"/>
                      <a:pt x="500860" y="36097"/>
                    </a:cubicBezTo>
                    <a:cubicBezTo>
                      <a:pt x="688808" y="36097"/>
                      <a:pt x="841170" y="189835"/>
                      <a:pt x="841170" y="379483"/>
                    </a:cubicBezTo>
                    <a:lnTo>
                      <a:pt x="841170" y="593355"/>
                    </a:lnTo>
                    <a:lnTo>
                      <a:pt x="787063" y="589709"/>
                    </a:lnTo>
                    <a:lnTo>
                      <a:pt x="787063" y="379032"/>
                    </a:lnTo>
                    <a:cubicBezTo>
                      <a:pt x="787063" y="219546"/>
                      <a:pt x="658934" y="90259"/>
                      <a:pt x="500878" y="90259"/>
                    </a:cubicBezTo>
                    <a:cubicBezTo>
                      <a:pt x="342821" y="90259"/>
                      <a:pt x="214693" y="219546"/>
                      <a:pt x="214693" y="379032"/>
                    </a:cubicBezTo>
                    <a:lnTo>
                      <a:pt x="214693" y="589709"/>
                    </a:lnTo>
                    <a:lnTo>
                      <a:pt x="160586" y="593319"/>
                    </a:lnTo>
                    <a:close/>
                    <a:moveTo>
                      <a:pt x="751290" y="587182"/>
                    </a:moveTo>
                    <a:lnTo>
                      <a:pt x="500878" y="568647"/>
                    </a:lnTo>
                    <a:lnTo>
                      <a:pt x="250466" y="587182"/>
                    </a:lnTo>
                    <a:lnTo>
                      <a:pt x="250466" y="379032"/>
                    </a:lnTo>
                    <a:cubicBezTo>
                      <a:pt x="250466" y="239482"/>
                      <a:pt x="362579" y="126356"/>
                      <a:pt x="500878" y="126356"/>
                    </a:cubicBezTo>
                    <a:cubicBezTo>
                      <a:pt x="639177" y="126356"/>
                      <a:pt x="751290" y="239482"/>
                      <a:pt x="751290" y="379032"/>
                    </a:cubicBezTo>
                    <a:close/>
                    <a:moveTo>
                      <a:pt x="965929" y="1257170"/>
                    </a:moveTo>
                    <a:lnTo>
                      <a:pt x="500878" y="1290703"/>
                    </a:lnTo>
                    <a:lnTo>
                      <a:pt x="35827" y="1257170"/>
                    </a:lnTo>
                    <a:lnTo>
                      <a:pt x="35827" y="638367"/>
                    </a:lnTo>
                    <a:lnTo>
                      <a:pt x="127656" y="631743"/>
                    </a:lnTo>
                    <a:lnTo>
                      <a:pt x="235208" y="624524"/>
                    </a:lnTo>
                    <a:lnTo>
                      <a:pt x="500878" y="604833"/>
                    </a:lnTo>
                    <a:lnTo>
                      <a:pt x="766797" y="624524"/>
                    </a:lnTo>
                    <a:lnTo>
                      <a:pt x="873956" y="631743"/>
                    </a:lnTo>
                    <a:lnTo>
                      <a:pt x="965929" y="638367"/>
                    </a:lnTo>
                    <a:close/>
                  </a:path>
                </a:pathLst>
              </a:custGeom>
              <a:grpFill/>
              <a:ln w="178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7CCBA322-5DDF-6B82-D52C-AAB5B584DEBA}"/>
                  </a:ext>
                </a:extLst>
              </p:cNvPr>
              <p:cNvSpPr/>
              <p:nvPr/>
            </p:nvSpPr>
            <p:spPr>
              <a:xfrm>
                <a:off x="4267133" y="2877238"/>
                <a:ext cx="250432" cy="343007"/>
              </a:xfrm>
              <a:custGeom>
                <a:avLst/>
                <a:gdLst>
                  <a:gd name="connsiteX0" fmla="*/ 125227 w 250432"/>
                  <a:gd name="connsiteY0" fmla="*/ 0 h 343007"/>
                  <a:gd name="connsiteX1" fmla="*/ 1 w 250432"/>
                  <a:gd name="connsiteY1" fmla="*/ 127399 h 343007"/>
                  <a:gd name="connsiteX2" fmla="*/ 71567 w 250432"/>
                  <a:gd name="connsiteY2" fmla="*/ 241377 h 343007"/>
                  <a:gd name="connsiteX3" fmla="*/ 71567 w 250432"/>
                  <a:gd name="connsiteY3" fmla="*/ 343007 h 343007"/>
                  <a:gd name="connsiteX4" fmla="*/ 178886 w 250432"/>
                  <a:gd name="connsiteY4" fmla="*/ 343007 h 343007"/>
                  <a:gd name="connsiteX5" fmla="*/ 178886 w 250432"/>
                  <a:gd name="connsiteY5" fmla="*/ 240944 h 343007"/>
                  <a:gd name="connsiteX6" fmla="*/ 250433 w 250432"/>
                  <a:gd name="connsiteY6" fmla="*/ 126374 h 343007"/>
                  <a:gd name="connsiteX7" fmla="*/ 125227 w 250432"/>
                  <a:gd name="connsiteY7" fmla="*/ 0 h 343007"/>
                  <a:gd name="connsiteX8" fmla="*/ 154471 w 250432"/>
                  <a:gd name="connsiteY8" fmla="*/ 212464 h 343007"/>
                  <a:gd name="connsiteX9" fmla="*/ 143113 w 250432"/>
                  <a:gd name="connsiteY9" fmla="*/ 216958 h 343007"/>
                  <a:gd name="connsiteX10" fmla="*/ 143113 w 250432"/>
                  <a:gd name="connsiteY10" fmla="*/ 306911 h 343007"/>
                  <a:gd name="connsiteX11" fmla="*/ 107340 w 250432"/>
                  <a:gd name="connsiteY11" fmla="*/ 306911 h 343007"/>
                  <a:gd name="connsiteX12" fmla="*/ 107340 w 250432"/>
                  <a:gd name="connsiteY12" fmla="*/ 216435 h 343007"/>
                  <a:gd name="connsiteX13" fmla="*/ 95320 w 250432"/>
                  <a:gd name="connsiteY13" fmla="*/ 212230 h 343007"/>
                  <a:gd name="connsiteX14" fmla="*/ 40124 w 250432"/>
                  <a:gd name="connsiteY14" fmla="*/ 96865 h 343007"/>
                  <a:gd name="connsiteX15" fmla="*/ 154455 w 250432"/>
                  <a:gd name="connsiteY15" fmla="*/ 41170 h 343007"/>
                  <a:gd name="connsiteX16" fmla="*/ 214660 w 250432"/>
                  <a:gd name="connsiteY16" fmla="*/ 126374 h 343007"/>
                  <a:gd name="connsiteX17" fmla="*/ 154453 w 250432"/>
                  <a:gd name="connsiteY17" fmla="*/ 212464 h 343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50432" h="343007">
                    <a:moveTo>
                      <a:pt x="125227" y="0"/>
                    </a:moveTo>
                    <a:cubicBezTo>
                      <a:pt x="55782" y="287"/>
                      <a:pt x="-283" y="57325"/>
                      <a:pt x="1" y="127399"/>
                    </a:cubicBezTo>
                    <a:cubicBezTo>
                      <a:pt x="200" y="176102"/>
                      <a:pt x="28008" y="220393"/>
                      <a:pt x="71567" y="241377"/>
                    </a:cubicBezTo>
                    <a:lnTo>
                      <a:pt x="71567" y="343007"/>
                    </a:lnTo>
                    <a:lnTo>
                      <a:pt x="178886" y="343007"/>
                    </a:lnTo>
                    <a:lnTo>
                      <a:pt x="178886" y="240944"/>
                    </a:lnTo>
                    <a:cubicBezTo>
                      <a:pt x="222129" y="219301"/>
                      <a:pt x="249748" y="175075"/>
                      <a:pt x="250433" y="126374"/>
                    </a:cubicBezTo>
                    <a:cubicBezTo>
                      <a:pt x="250363" y="56623"/>
                      <a:pt x="194353" y="90"/>
                      <a:pt x="125227" y="0"/>
                    </a:cubicBezTo>
                    <a:close/>
                    <a:moveTo>
                      <a:pt x="154471" y="212464"/>
                    </a:moveTo>
                    <a:lnTo>
                      <a:pt x="143113" y="216958"/>
                    </a:lnTo>
                    <a:lnTo>
                      <a:pt x="143113" y="306911"/>
                    </a:lnTo>
                    <a:lnTo>
                      <a:pt x="107340" y="306911"/>
                    </a:lnTo>
                    <a:lnTo>
                      <a:pt x="107340" y="216435"/>
                    </a:lnTo>
                    <a:lnTo>
                      <a:pt x="95320" y="212230"/>
                    </a:lnTo>
                    <a:cubicBezTo>
                      <a:pt x="48506" y="195753"/>
                      <a:pt x="23794" y="144103"/>
                      <a:pt x="40124" y="96865"/>
                    </a:cubicBezTo>
                    <a:cubicBezTo>
                      <a:pt x="56453" y="49627"/>
                      <a:pt x="107641" y="24692"/>
                      <a:pt x="154455" y="41170"/>
                    </a:cubicBezTo>
                    <a:cubicBezTo>
                      <a:pt x="190395" y="53820"/>
                      <a:pt x="214524" y="87965"/>
                      <a:pt x="214660" y="126374"/>
                    </a:cubicBezTo>
                    <a:cubicBezTo>
                      <a:pt x="213876" y="164777"/>
                      <a:pt x="190049" y="198849"/>
                      <a:pt x="154453" y="212464"/>
                    </a:cubicBezTo>
                    <a:close/>
                  </a:path>
                </a:pathLst>
              </a:custGeom>
              <a:grpFill/>
              <a:ln w="178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73CA1093-D3D2-48B6-C5FC-E10A3C8A190D}"/>
                </a:ext>
              </a:extLst>
            </p:cNvPr>
            <p:cNvSpPr txBox="1"/>
            <p:nvPr/>
          </p:nvSpPr>
          <p:spPr>
            <a:xfrm>
              <a:off x="4127745" y="3402065"/>
              <a:ext cx="533800" cy="2498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Clone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2D500A0-C979-C9CB-B87E-397A60AC2EB6}"/>
              </a:ext>
            </a:extLst>
          </p:cNvPr>
          <p:cNvGrpSpPr/>
          <p:nvPr/>
        </p:nvGrpSpPr>
        <p:grpSpPr>
          <a:xfrm>
            <a:off x="641658" y="2742563"/>
            <a:ext cx="664513" cy="1001668"/>
            <a:chOff x="3891482" y="2073892"/>
            <a:chExt cx="1001648" cy="1585224"/>
          </a:xfrm>
        </p:grpSpPr>
        <p:grpSp>
          <p:nvGrpSpPr>
            <p:cNvPr id="20" name="Grafik 21" descr="Sperren Silhouette">
              <a:extLst>
                <a:ext uri="{FF2B5EF4-FFF2-40B4-BE49-F238E27FC236}">
                  <a16:creationId xmlns:a16="http://schemas.microsoft.com/office/drawing/2014/main" id="{52F819FD-E385-19CC-FF59-417BCE37FD98}"/>
                </a:ext>
              </a:extLst>
            </p:cNvPr>
            <p:cNvGrpSpPr/>
            <p:nvPr/>
          </p:nvGrpSpPr>
          <p:grpSpPr>
            <a:xfrm>
              <a:off x="3891482" y="2073892"/>
              <a:ext cx="1001648" cy="1326872"/>
              <a:chOff x="3891482" y="2073892"/>
              <a:chExt cx="1001648" cy="1326872"/>
            </a:xfrm>
            <a:solidFill>
              <a:srgbClr val="04316A"/>
            </a:solidFill>
          </p:grpSpPr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11F20C17-F43D-FA8D-11A7-674E0920E035}"/>
                  </a:ext>
                </a:extLst>
              </p:cNvPr>
              <p:cNvSpPr/>
              <p:nvPr/>
            </p:nvSpPr>
            <p:spPr>
              <a:xfrm>
                <a:off x="3891482" y="2073892"/>
                <a:ext cx="1001648" cy="1326872"/>
              </a:xfrm>
              <a:custGeom>
                <a:avLst/>
                <a:gdLst>
                  <a:gd name="connsiteX0" fmla="*/ 876943 w 1001648"/>
                  <a:gd name="connsiteY0" fmla="*/ 595773 h 1326872"/>
                  <a:gd name="connsiteX1" fmla="*/ 876943 w 1001648"/>
                  <a:gd name="connsiteY1" fmla="*/ 379483 h 1326872"/>
                  <a:gd name="connsiteX2" fmla="*/ 500860 w 1001648"/>
                  <a:gd name="connsiteY2" fmla="*/ 0 h 1326872"/>
                  <a:gd name="connsiteX3" fmla="*/ 124777 w 1001648"/>
                  <a:gd name="connsiteY3" fmla="*/ 379483 h 1326872"/>
                  <a:gd name="connsiteX4" fmla="*/ 124777 w 1001648"/>
                  <a:gd name="connsiteY4" fmla="*/ 595755 h 1326872"/>
                  <a:gd name="connsiteX5" fmla="*/ 0 w 1001648"/>
                  <a:gd name="connsiteY5" fmla="*/ 604779 h 1326872"/>
                  <a:gd name="connsiteX6" fmla="*/ 0 w 1001648"/>
                  <a:gd name="connsiteY6" fmla="*/ 1290776 h 1326872"/>
                  <a:gd name="connsiteX7" fmla="*/ 500824 w 1001648"/>
                  <a:gd name="connsiteY7" fmla="*/ 1326872 h 1326872"/>
                  <a:gd name="connsiteX8" fmla="*/ 1001648 w 1001648"/>
                  <a:gd name="connsiteY8" fmla="*/ 1290776 h 1326872"/>
                  <a:gd name="connsiteX9" fmla="*/ 1001648 w 1001648"/>
                  <a:gd name="connsiteY9" fmla="*/ 604743 h 1326872"/>
                  <a:gd name="connsiteX10" fmla="*/ 160550 w 1001648"/>
                  <a:gd name="connsiteY10" fmla="*/ 379483 h 1326872"/>
                  <a:gd name="connsiteX11" fmla="*/ 500860 w 1001648"/>
                  <a:gd name="connsiteY11" fmla="*/ 36097 h 1326872"/>
                  <a:gd name="connsiteX12" fmla="*/ 841170 w 1001648"/>
                  <a:gd name="connsiteY12" fmla="*/ 379483 h 1326872"/>
                  <a:gd name="connsiteX13" fmla="*/ 841170 w 1001648"/>
                  <a:gd name="connsiteY13" fmla="*/ 593355 h 1326872"/>
                  <a:gd name="connsiteX14" fmla="*/ 787063 w 1001648"/>
                  <a:gd name="connsiteY14" fmla="*/ 589709 h 1326872"/>
                  <a:gd name="connsiteX15" fmla="*/ 787063 w 1001648"/>
                  <a:gd name="connsiteY15" fmla="*/ 379032 h 1326872"/>
                  <a:gd name="connsiteX16" fmla="*/ 500878 w 1001648"/>
                  <a:gd name="connsiteY16" fmla="*/ 90259 h 1326872"/>
                  <a:gd name="connsiteX17" fmla="*/ 214693 w 1001648"/>
                  <a:gd name="connsiteY17" fmla="*/ 379032 h 1326872"/>
                  <a:gd name="connsiteX18" fmla="*/ 214693 w 1001648"/>
                  <a:gd name="connsiteY18" fmla="*/ 589709 h 1326872"/>
                  <a:gd name="connsiteX19" fmla="*/ 160586 w 1001648"/>
                  <a:gd name="connsiteY19" fmla="*/ 593319 h 1326872"/>
                  <a:gd name="connsiteX20" fmla="*/ 751290 w 1001648"/>
                  <a:gd name="connsiteY20" fmla="*/ 587182 h 1326872"/>
                  <a:gd name="connsiteX21" fmla="*/ 500878 w 1001648"/>
                  <a:gd name="connsiteY21" fmla="*/ 568647 h 1326872"/>
                  <a:gd name="connsiteX22" fmla="*/ 250466 w 1001648"/>
                  <a:gd name="connsiteY22" fmla="*/ 587182 h 1326872"/>
                  <a:gd name="connsiteX23" fmla="*/ 250466 w 1001648"/>
                  <a:gd name="connsiteY23" fmla="*/ 379032 h 1326872"/>
                  <a:gd name="connsiteX24" fmla="*/ 500878 w 1001648"/>
                  <a:gd name="connsiteY24" fmla="*/ 126356 h 1326872"/>
                  <a:gd name="connsiteX25" fmla="*/ 751290 w 1001648"/>
                  <a:gd name="connsiteY25" fmla="*/ 379032 h 1326872"/>
                  <a:gd name="connsiteX26" fmla="*/ 965929 w 1001648"/>
                  <a:gd name="connsiteY26" fmla="*/ 1257170 h 1326872"/>
                  <a:gd name="connsiteX27" fmla="*/ 500878 w 1001648"/>
                  <a:gd name="connsiteY27" fmla="*/ 1290703 h 1326872"/>
                  <a:gd name="connsiteX28" fmla="*/ 35827 w 1001648"/>
                  <a:gd name="connsiteY28" fmla="*/ 1257170 h 1326872"/>
                  <a:gd name="connsiteX29" fmla="*/ 35827 w 1001648"/>
                  <a:gd name="connsiteY29" fmla="*/ 638367 h 1326872"/>
                  <a:gd name="connsiteX30" fmla="*/ 127656 w 1001648"/>
                  <a:gd name="connsiteY30" fmla="*/ 631743 h 1326872"/>
                  <a:gd name="connsiteX31" fmla="*/ 235208 w 1001648"/>
                  <a:gd name="connsiteY31" fmla="*/ 624524 h 1326872"/>
                  <a:gd name="connsiteX32" fmla="*/ 500878 w 1001648"/>
                  <a:gd name="connsiteY32" fmla="*/ 604833 h 1326872"/>
                  <a:gd name="connsiteX33" fmla="*/ 766797 w 1001648"/>
                  <a:gd name="connsiteY33" fmla="*/ 624524 h 1326872"/>
                  <a:gd name="connsiteX34" fmla="*/ 873956 w 1001648"/>
                  <a:gd name="connsiteY34" fmla="*/ 631743 h 1326872"/>
                  <a:gd name="connsiteX35" fmla="*/ 965929 w 1001648"/>
                  <a:gd name="connsiteY35" fmla="*/ 638367 h 1326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001648" h="1326872">
                    <a:moveTo>
                      <a:pt x="876943" y="595773"/>
                    </a:moveTo>
                    <a:lnTo>
                      <a:pt x="876943" y="379483"/>
                    </a:lnTo>
                    <a:cubicBezTo>
                      <a:pt x="876943" y="169901"/>
                      <a:pt x="708564" y="0"/>
                      <a:pt x="500860" y="0"/>
                    </a:cubicBezTo>
                    <a:cubicBezTo>
                      <a:pt x="293156" y="0"/>
                      <a:pt x="124777" y="169901"/>
                      <a:pt x="124777" y="379483"/>
                    </a:cubicBezTo>
                    <a:lnTo>
                      <a:pt x="124777" y="595755"/>
                    </a:lnTo>
                    <a:lnTo>
                      <a:pt x="0" y="604779"/>
                    </a:lnTo>
                    <a:lnTo>
                      <a:pt x="0" y="1290776"/>
                    </a:lnTo>
                    <a:lnTo>
                      <a:pt x="500824" y="1326872"/>
                    </a:lnTo>
                    <a:lnTo>
                      <a:pt x="1001648" y="1290776"/>
                    </a:lnTo>
                    <a:lnTo>
                      <a:pt x="1001648" y="604743"/>
                    </a:lnTo>
                    <a:close/>
                    <a:moveTo>
                      <a:pt x="160550" y="379483"/>
                    </a:moveTo>
                    <a:cubicBezTo>
                      <a:pt x="160550" y="189835"/>
                      <a:pt x="312911" y="36097"/>
                      <a:pt x="500860" y="36097"/>
                    </a:cubicBezTo>
                    <a:cubicBezTo>
                      <a:pt x="688808" y="36097"/>
                      <a:pt x="841170" y="189835"/>
                      <a:pt x="841170" y="379483"/>
                    </a:cubicBezTo>
                    <a:lnTo>
                      <a:pt x="841170" y="593355"/>
                    </a:lnTo>
                    <a:lnTo>
                      <a:pt x="787063" y="589709"/>
                    </a:lnTo>
                    <a:lnTo>
                      <a:pt x="787063" y="379032"/>
                    </a:lnTo>
                    <a:cubicBezTo>
                      <a:pt x="787063" y="219546"/>
                      <a:pt x="658934" y="90259"/>
                      <a:pt x="500878" y="90259"/>
                    </a:cubicBezTo>
                    <a:cubicBezTo>
                      <a:pt x="342821" y="90259"/>
                      <a:pt x="214693" y="219546"/>
                      <a:pt x="214693" y="379032"/>
                    </a:cubicBezTo>
                    <a:lnTo>
                      <a:pt x="214693" y="589709"/>
                    </a:lnTo>
                    <a:lnTo>
                      <a:pt x="160586" y="593319"/>
                    </a:lnTo>
                    <a:close/>
                    <a:moveTo>
                      <a:pt x="751290" y="587182"/>
                    </a:moveTo>
                    <a:lnTo>
                      <a:pt x="500878" y="568647"/>
                    </a:lnTo>
                    <a:lnTo>
                      <a:pt x="250466" y="587182"/>
                    </a:lnTo>
                    <a:lnTo>
                      <a:pt x="250466" y="379032"/>
                    </a:lnTo>
                    <a:cubicBezTo>
                      <a:pt x="250466" y="239482"/>
                      <a:pt x="362579" y="126356"/>
                      <a:pt x="500878" y="126356"/>
                    </a:cubicBezTo>
                    <a:cubicBezTo>
                      <a:pt x="639177" y="126356"/>
                      <a:pt x="751290" y="239482"/>
                      <a:pt x="751290" y="379032"/>
                    </a:cubicBezTo>
                    <a:close/>
                    <a:moveTo>
                      <a:pt x="965929" y="1257170"/>
                    </a:moveTo>
                    <a:lnTo>
                      <a:pt x="500878" y="1290703"/>
                    </a:lnTo>
                    <a:lnTo>
                      <a:pt x="35827" y="1257170"/>
                    </a:lnTo>
                    <a:lnTo>
                      <a:pt x="35827" y="638367"/>
                    </a:lnTo>
                    <a:lnTo>
                      <a:pt x="127656" y="631743"/>
                    </a:lnTo>
                    <a:lnTo>
                      <a:pt x="235208" y="624524"/>
                    </a:lnTo>
                    <a:lnTo>
                      <a:pt x="500878" y="604833"/>
                    </a:lnTo>
                    <a:lnTo>
                      <a:pt x="766797" y="624524"/>
                    </a:lnTo>
                    <a:lnTo>
                      <a:pt x="873956" y="631743"/>
                    </a:lnTo>
                    <a:lnTo>
                      <a:pt x="965929" y="638367"/>
                    </a:lnTo>
                    <a:close/>
                  </a:path>
                </a:pathLst>
              </a:custGeom>
              <a:solidFill>
                <a:srgbClr val="04316A"/>
              </a:solidFill>
              <a:ln w="178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418EF952-5DB3-75AA-D940-2EB6097F5F85}"/>
                  </a:ext>
                </a:extLst>
              </p:cNvPr>
              <p:cNvSpPr/>
              <p:nvPr/>
            </p:nvSpPr>
            <p:spPr>
              <a:xfrm>
                <a:off x="4267133" y="2877238"/>
                <a:ext cx="250432" cy="343007"/>
              </a:xfrm>
              <a:custGeom>
                <a:avLst/>
                <a:gdLst>
                  <a:gd name="connsiteX0" fmla="*/ 125227 w 250432"/>
                  <a:gd name="connsiteY0" fmla="*/ 0 h 343007"/>
                  <a:gd name="connsiteX1" fmla="*/ 1 w 250432"/>
                  <a:gd name="connsiteY1" fmla="*/ 127399 h 343007"/>
                  <a:gd name="connsiteX2" fmla="*/ 71567 w 250432"/>
                  <a:gd name="connsiteY2" fmla="*/ 241377 h 343007"/>
                  <a:gd name="connsiteX3" fmla="*/ 71567 w 250432"/>
                  <a:gd name="connsiteY3" fmla="*/ 343007 h 343007"/>
                  <a:gd name="connsiteX4" fmla="*/ 178886 w 250432"/>
                  <a:gd name="connsiteY4" fmla="*/ 343007 h 343007"/>
                  <a:gd name="connsiteX5" fmla="*/ 178886 w 250432"/>
                  <a:gd name="connsiteY5" fmla="*/ 240944 h 343007"/>
                  <a:gd name="connsiteX6" fmla="*/ 250433 w 250432"/>
                  <a:gd name="connsiteY6" fmla="*/ 126374 h 343007"/>
                  <a:gd name="connsiteX7" fmla="*/ 125227 w 250432"/>
                  <a:gd name="connsiteY7" fmla="*/ 0 h 343007"/>
                  <a:gd name="connsiteX8" fmla="*/ 154471 w 250432"/>
                  <a:gd name="connsiteY8" fmla="*/ 212464 h 343007"/>
                  <a:gd name="connsiteX9" fmla="*/ 143113 w 250432"/>
                  <a:gd name="connsiteY9" fmla="*/ 216958 h 343007"/>
                  <a:gd name="connsiteX10" fmla="*/ 143113 w 250432"/>
                  <a:gd name="connsiteY10" fmla="*/ 306911 h 343007"/>
                  <a:gd name="connsiteX11" fmla="*/ 107340 w 250432"/>
                  <a:gd name="connsiteY11" fmla="*/ 306911 h 343007"/>
                  <a:gd name="connsiteX12" fmla="*/ 107340 w 250432"/>
                  <a:gd name="connsiteY12" fmla="*/ 216435 h 343007"/>
                  <a:gd name="connsiteX13" fmla="*/ 95320 w 250432"/>
                  <a:gd name="connsiteY13" fmla="*/ 212230 h 343007"/>
                  <a:gd name="connsiteX14" fmla="*/ 40124 w 250432"/>
                  <a:gd name="connsiteY14" fmla="*/ 96865 h 343007"/>
                  <a:gd name="connsiteX15" fmla="*/ 154455 w 250432"/>
                  <a:gd name="connsiteY15" fmla="*/ 41170 h 343007"/>
                  <a:gd name="connsiteX16" fmla="*/ 214660 w 250432"/>
                  <a:gd name="connsiteY16" fmla="*/ 126374 h 343007"/>
                  <a:gd name="connsiteX17" fmla="*/ 154453 w 250432"/>
                  <a:gd name="connsiteY17" fmla="*/ 212464 h 343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50432" h="343007">
                    <a:moveTo>
                      <a:pt x="125227" y="0"/>
                    </a:moveTo>
                    <a:cubicBezTo>
                      <a:pt x="55782" y="287"/>
                      <a:pt x="-283" y="57325"/>
                      <a:pt x="1" y="127399"/>
                    </a:cubicBezTo>
                    <a:cubicBezTo>
                      <a:pt x="200" y="176102"/>
                      <a:pt x="28008" y="220393"/>
                      <a:pt x="71567" y="241377"/>
                    </a:cubicBezTo>
                    <a:lnTo>
                      <a:pt x="71567" y="343007"/>
                    </a:lnTo>
                    <a:lnTo>
                      <a:pt x="178886" y="343007"/>
                    </a:lnTo>
                    <a:lnTo>
                      <a:pt x="178886" y="240944"/>
                    </a:lnTo>
                    <a:cubicBezTo>
                      <a:pt x="222129" y="219301"/>
                      <a:pt x="249748" y="175075"/>
                      <a:pt x="250433" y="126374"/>
                    </a:cubicBezTo>
                    <a:cubicBezTo>
                      <a:pt x="250363" y="56623"/>
                      <a:pt x="194353" y="90"/>
                      <a:pt x="125227" y="0"/>
                    </a:cubicBezTo>
                    <a:close/>
                    <a:moveTo>
                      <a:pt x="154471" y="212464"/>
                    </a:moveTo>
                    <a:lnTo>
                      <a:pt x="143113" y="216958"/>
                    </a:lnTo>
                    <a:lnTo>
                      <a:pt x="143113" y="306911"/>
                    </a:lnTo>
                    <a:lnTo>
                      <a:pt x="107340" y="306911"/>
                    </a:lnTo>
                    <a:lnTo>
                      <a:pt x="107340" y="216435"/>
                    </a:lnTo>
                    <a:lnTo>
                      <a:pt x="95320" y="212230"/>
                    </a:lnTo>
                    <a:cubicBezTo>
                      <a:pt x="48506" y="195753"/>
                      <a:pt x="23794" y="144103"/>
                      <a:pt x="40124" y="96865"/>
                    </a:cubicBezTo>
                    <a:cubicBezTo>
                      <a:pt x="56453" y="49627"/>
                      <a:pt x="107641" y="24692"/>
                      <a:pt x="154455" y="41170"/>
                    </a:cubicBezTo>
                    <a:cubicBezTo>
                      <a:pt x="190395" y="53820"/>
                      <a:pt x="214524" y="87965"/>
                      <a:pt x="214660" y="126374"/>
                    </a:cubicBezTo>
                    <a:cubicBezTo>
                      <a:pt x="213876" y="164777"/>
                      <a:pt x="190049" y="198849"/>
                      <a:pt x="154453" y="212464"/>
                    </a:cubicBezTo>
                    <a:close/>
                  </a:path>
                </a:pathLst>
              </a:custGeom>
              <a:solidFill>
                <a:srgbClr val="04316A"/>
              </a:solidFill>
              <a:ln w="178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70D28473-D252-F96E-2291-AA9D64DB994C}"/>
                </a:ext>
              </a:extLst>
            </p:cNvPr>
            <p:cNvSpPr txBox="1"/>
            <p:nvPr/>
          </p:nvSpPr>
          <p:spPr>
            <a:xfrm>
              <a:off x="4028424" y="3409304"/>
              <a:ext cx="727763" cy="2498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Enclave</a:t>
              </a: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6DC94473-5875-175F-C39D-73F0CC16E672}"/>
              </a:ext>
            </a:extLst>
          </p:cNvPr>
          <p:cNvGrpSpPr/>
          <p:nvPr/>
        </p:nvGrpSpPr>
        <p:grpSpPr>
          <a:xfrm>
            <a:off x="2837185" y="1477114"/>
            <a:ext cx="646960" cy="930128"/>
            <a:chOff x="731749" y="2768766"/>
            <a:chExt cx="646960" cy="930128"/>
          </a:xfrm>
        </p:grpSpPr>
        <p:pic>
          <p:nvPicPr>
            <p:cNvPr id="24" name="Grafik 23" descr="Posteingang Silhouette">
              <a:extLst>
                <a:ext uri="{FF2B5EF4-FFF2-40B4-BE49-F238E27FC236}">
                  <a16:creationId xmlns:a16="http://schemas.microsoft.com/office/drawing/2014/main" id="{82FD8BB0-C237-F6F7-9C67-4D6FA417C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1749" y="2768766"/>
              <a:ext cx="646960" cy="646960"/>
            </a:xfrm>
            <a:prstGeom prst="rect">
              <a:avLst/>
            </a:prstGeom>
          </p:spPr>
        </p:pic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BD544AD9-FA69-ECD6-0A48-60126E6FD080}"/>
                </a:ext>
              </a:extLst>
            </p:cNvPr>
            <p:cNvSpPr txBox="1"/>
            <p:nvPr/>
          </p:nvSpPr>
          <p:spPr>
            <a:xfrm>
              <a:off x="858226" y="3386564"/>
              <a:ext cx="394006" cy="312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</a:t>
              </a:r>
              <a:r>
                <a:rPr kumimoji="0" lang="de-DE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</a:t>
              </a:r>
              <a:r>
                <a:rPr kumimoji="0" lang="de-DE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CE33CE62-94D0-A1B8-A59E-2DBB834C0BF6}"/>
              </a:ext>
            </a:extLst>
          </p:cNvPr>
          <p:cNvGrpSpPr/>
          <p:nvPr/>
        </p:nvGrpSpPr>
        <p:grpSpPr>
          <a:xfrm>
            <a:off x="8761194" y="1477114"/>
            <a:ext cx="646960" cy="930128"/>
            <a:chOff x="6536304" y="2772257"/>
            <a:chExt cx="646960" cy="930128"/>
          </a:xfrm>
        </p:grpSpPr>
        <p:pic>
          <p:nvPicPr>
            <p:cNvPr id="26" name="Grafik 25" descr="Posteingang Silhouette">
              <a:extLst>
                <a:ext uri="{FF2B5EF4-FFF2-40B4-BE49-F238E27FC236}">
                  <a16:creationId xmlns:a16="http://schemas.microsoft.com/office/drawing/2014/main" id="{1A4236A3-CECB-AA1E-7A06-349FE748D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36304" y="2772257"/>
              <a:ext cx="646960" cy="646960"/>
            </a:xfrm>
            <a:prstGeom prst="rect">
              <a:avLst/>
            </a:prstGeom>
          </p:spPr>
        </p:pic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DAFCD81E-B218-180A-FCA7-1A6917115A6E}"/>
                </a:ext>
              </a:extLst>
            </p:cNvPr>
            <p:cNvSpPr txBox="1"/>
            <p:nvPr/>
          </p:nvSpPr>
          <p:spPr>
            <a:xfrm>
              <a:off x="6662781" y="3390055"/>
              <a:ext cx="394006" cy="312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</a:t>
              </a:r>
              <a:r>
                <a:rPr lang="de-DE" sz="2000" baseline="-25000" dirty="0">
                  <a:solidFill>
                    <a:prstClr val="black"/>
                  </a:solidFill>
                  <a:latin typeface="Arial"/>
                </a:rPr>
                <a:t>2</a:t>
              </a:r>
              <a:r>
                <a:rPr kumimoji="0" lang="de-DE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AE0AB7A5-8921-224C-5C33-39371D2D8B67}"/>
              </a:ext>
            </a:extLst>
          </p:cNvPr>
          <p:cNvGrpSpPr/>
          <p:nvPr/>
        </p:nvGrpSpPr>
        <p:grpSpPr>
          <a:xfrm>
            <a:off x="5638800" y="2251077"/>
            <a:ext cx="914400" cy="1160375"/>
            <a:chOff x="5638800" y="2971800"/>
            <a:chExt cx="914400" cy="1160375"/>
          </a:xfrm>
        </p:grpSpPr>
        <p:pic>
          <p:nvPicPr>
            <p:cNvPr id="31" name="Grafik 30" descr="Abakus Silhouette">
              <a:extLst>
                <a:ext uri="{FF2B5EF4-FFF2-40B4-BE49-F238E27FC236}">
                  <a16:creationId xmlns:a16="http://schemas.microsoft.com/office/drawing/2014/main" id="{7947BEFC-B4D4-709F-61E7-F330F509C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DF21A99A-A4D6-8C3F-ED0D-5EC428F924E1}"/>
                </a:ext>
              </a:extLst>
            </p:cNvPr>
            <p:cNvSpPr txBox="1"/>
            <p:nvPr/>
          </p:nvSpPr>
          <p:spPr>
            <a:xfrm>
              <a:off x="5731078" y="3882363"/>
              <a:ext cx="729843" cy="2498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de-DE" sz="1600" dirty="0">
                  <a:solidFill>
                    <a:prstClr val="black"/>
                  </a:solidFill>
                  <a:latin typeface="Arial"/>
                </a:rPr>
                <a:t>MC</a:t>
              </a:r>
            </a:p>
          </p:txBody>
        </p:sp>
      </p:grp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4EE764DC-7DEF-A014-AD99-46416009BFB3}"/>
              </a:ext>
            </a:extLst>
          </p:cNvPr>
          <p:cNvCxnSpPr>
            <a:cxnSpLocks/>
          </p:cNvCxnSpPr>
          <p:nvPr/>
        </p:nvCxnSpPr>
        <p:spPr>
          <a:xfrm>
            <a:off x="3691823" y="1783263"/>
            <a:ext cx="2006739" cy="692533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F26B6547-B2B1-399A-CDF2-CA633DECF74C}"/>
              </a:ext>
            </a:extLst>
          </p:cNvPr>
          <p:cNvSpPr txBox="1"/>
          <p:nvPr/>
        </p:nvSpPr>
        <p:spPr>
          <a:xfrm>
            <a:off x="2675881" y="2693908"/>
            <a:ext cx="965059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Pause</a:t>
            </a:r>
            <a:endParaRPr kumimoji="0" lang="en-US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290F8AFB-7815-5BDC-8B55-A4DDB2A1D9C9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3640940" y="2818814"/>
            <a:ext cx="1997860" cy="0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48513684-09CB-7564-F60E-76001C8E9E20}"/>
              </a:ext>
            </a:extLst>
          </p:cNvPr>
          <p:cNvCxnSpPr>
            <a:cxnSpLocks/>
          </p:cNvCxnSpPr>
          <p:nvPr/>
        </p:nvCxnSpPr>
        <p:spPr>
          <a:xfrm flipH="1">
            <a:off x="6493440" y="1800594"/>
            <a:ext cx="2267754" cy="690339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15228A87-B54D-6ECF-B1ED-B7FDD973E12A}"/>
              </a:ext>
            </a:extLst>
          </p:cNvPr>
          <p:cNvSpPr txBox="1"/>
          <p:nvPr/>
        </p:nvSpPr>
        <p:spPr>
          <a:xfrm rot="1190384">
            <a:off x="4246617" y="1874067"/>
            <a:ext cx="1082180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increment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3019588C-6E51-8243-9F1F-EF79A8DF98F6}"/>
              </a:ext>
            </a:extLst>
          </p:cNvPr>
          <p:cNvSpPr txBox="1"/>
          <p:nvPr/>
        </p:nvSpPr>
        <p:spPr>
          <a:xfrm rot="20556009">
            <a:off x="6993755" y="1900130"/>
            <a:ext cx="1082180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increment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EBE4DA23-97AE-D8EC-11B9-F49453F29B3D}"/>
              </a:ext>
            </a:extLst>
          </p:cNvPr>
          <p:cNvSpPr txBox="1"/>
          <p:nvPr/>
        </p:nvSpPr>
        <p:spPr>
          <a:xfrm>
            <a:off x="5836360" y="3518815"/>
            <a:ext cx="519279" cy="376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+1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860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51" grpId="0"/>
      <p:bldP spid="52" grpId="0"/>
      <p:bldP spid="5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3. Juli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 dirty="0"/>
              <a:t>Technische Fakultät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6826" y="801498"/>
            <a:ext cx="2378349" cy="332399"/>
          </a:xfrm>
        </p:spPr>
        <p:txBody>
          <a:bodyPr/>
          <a:lstStyle/>
          <a:p>
            <a:pPr algn="ctr"/>
            <a:r>
              <a:rPr lang="de-DE" sz="2400" b="1" dirty="0" err="1"/>
              <a:t>CloneBusters</a:t>
            </a:r>
            <a:endParaRPr lang="de-DE" dirty="0"/>
          </a:p>
        </p:txBody>
      </p:sp>
      <p:pic>
        <p:nvPicPr>
          <p:cNvPr id="2" name="Grafik 1" descr="Fahrrad mit Personen Silhouette">
            <a:extLst>
              <a:ext uri="{FF2B5EF4-FFF2-40B4-BE49-F238E27FC236}">
                <a16:creationId xmlns:a16="http://schemas.microsoft.com/office/drawing/2014/main" id="{ED01E14D-7F99-4784-0F16-3A421D520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8610" y="0"/>
            <a:ext cx="874780" cy="874780"/>
          </a:xfrm>
          <a:prstGeom prst="rect">
            <a:avLst/>
          </a:prstGeom>
        </p:spPr>
      </p:pic>
      <p:sp>
        <p:nvSpPr>
          <p:cNvPr id="8" name="Titel 5">
            <a:extLst>
              <a:ext uri="{FF2B5EF4-FFF2-40B4-BE49-F238E27FC236}">
                <a16:creationId xmlns:a16="http://schemas.microsoft.com/office/drawing/2014/main" id="{DDEBFC69-CBA8-E12F-519C-3C6D9EBF823D}"/>
              </a:ext>
            </a:extLst>
          </p:cNvPr>
          <p:cNvSpPr txBox="1">
            <a:spLocks/>
          </p:cNvSpPr>
          <p:nvPr/>
        </p:nvSpPr>
        <p:spPr>
          <a:xfrm>
            <a:off x="518318" y="521398"/>
            <a:ext cx="261426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41E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inc</a:t>
            </a:r>
            <a:r>
              <a:rPr lang="de-DE" dirty="0"/>
              <a:t>-</a:t>
            </a:r>
            <a:r>
              <a:rPr lang="de-DE" dirty="0" err="1"/>
              <a:t>then</a:t>
            </a:r>
            <a:r>
              <a:rPr lang="de-DE" dirty="0"/>
              <a:t>-store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221BD381-A8CF-0628-19F6-B24B08C73CE0}"/>
              </a:ext>
            </a:extLst>
          </p:cNvPr>
          <p:cNvGrpSpPr/>
          <p:nvPr/>
        </p:nvGrpSpPr>
        <p:grpSpPr>
          <a:xfrm>
            <a:off x="10944745" y="2709758"/>
            <a:ext cx="664513" cy="997094"/>
            <a:chOff x="3891482" y="2073892"/>
            <a:chExt cx="1001648" cy="1577985"/>
          </a:xfrm>
          <a:solidFill>
            <a:srgbClr val="8C9FB1"/>
          </a:solidFill>
        </p:grpSpPr>
        <p:grpSp>
          <p:nvGrpSpPr>
            <p:cNvPr id="15" name="Grafik 21" descr="Sperren Silhouette">
              <a:extLst>
                <a:ext uri="{FF2B5EF4-FFF2-40B4-BE49-F238E27FC236}">
                  <a16:creationId xmlns:a16="http://schemas.microsoft.com/office/drawing/2014/main" id="{FEE75523-291A-9FC6-5ACD-80F0709B04E5}"/>
                </a:ext>
              </a:extLst>
            </p:cNvPr>
            <p:cNvGrpSpPr/>
            <p:nvPr/>
          </p:nvGrpSpPr>
          <p:grpSpPr>
            <a:xfrm>
              <a:off x="3891482" y="2073892"/>
              <a:ext cx="1001648" cy="1326872"/>
              <a:chOff x="3891482" y="2073892"/>
              <a:chExt cx="1001648" cy="1326872"/>
            </a:xfrm>
            <a:grpFill/>
          </p:grpSpPr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14D8A701-BEBB-7BC4-F6C9-40A70B5EDCAC}"/>
                  </a:ext>
                </a:extLst>
              </p:cNvPr>
              <p:cNvSpPr/>
              <p:nvPr/>
            </p:nvSpPr>
            <p:spPr>
              <a:xfrm>
                <a:off x="3891482" y="2073892"/>
                <a:ext cx="1001648" cy="1326872"/>
              </a:xfrm>
              <a:custGeom>
                <a:avLst/>
                <a:gdLst>
                  <a:gd name="connsiteX0" fmla="*/ 876943 w 1001648"/>
                  <a:gd name="connsiteY0" fmla="*/ 595773 h 1326872"/>
                  <a:gd name="connsiteX1" fmla="*/ 876943 w 1001648"/>
                  <a:gd name="connsiteY1" fmla="*/ 379483 h 1326872"/>
                  <a:gd name="connsiteX2" fmla="*/ 500860 w 1001648"/>
                  <a:gd name="connsiteY2" fmla="*/ 0 h 1326872"/>
                  <a:gd name="connsiteX3" fmla="*/ 124777 w 1001648"/>
                  <a:gd name="connsiteY3" fmla="*/ 379483 h 1326872"/>
                  <a:gd name="connsiteX4" fmla="*/ 124777 w 1001648"/>
                  <a:gd name="connsiteY4" fmla="*/ 595755 h 1326872"/>
                  <a:gd name="connsiteX5" fmla="*/ 0 w 1001648"/>
                  <a:gd name="connsiteY5" fmla="*/ 604779 h 1326872"/>
                  <a:gd name="connsiteX6" fmla="*/ 0 w 1001648"/>
                  <a:gd name="connsiteY6" fmla="*/ 1290776 h 1326872"/>
                  <a:gd name="connsiteX7" fmla="*/ 500824 w 1001648"/>
                  <a:gd name="connsiteY7" fmla="*/ 1326872 h 1326872"/>
                  <a:gd name="connsiteX8" fmla="*/ 1001648 w 1001648"/>
                  <a:gd name="connsiteY8" fmla="*/ 1290776 h 1326872"/>
                  <a:gd name="connsiteX9" fmla="*/ 1001648 w 1001648"/>
                  <a:gd name="connsiteY9" fmla="*/ 604743 h 1326872"/>
                  <a:gd name="connsiteX10" fmla="*/ 160550 w 1001648"/>
                  <a:gd name="connsiteY10" fmla="*/ 379483 h 1326872"/>
                  <a:gd name="connsiteX11" fmla="*/ 500860 w 1001648"/>
                  <a:gd name="connsiteY11" fmla="*/ 36097 h 1326872"/>
                  <a:gd name="connsiteX12" fmla="*/ 841170 w 1001648"/>
                  <a:gd name="connsiteY12" fmla="*/ 379483 h 1326872"/>
                  <a:gd name="connsiteX13" fmla="*/ 841170 w 1001648"/>
                  <a:gd name="connsiteY13" fmla="*/ 593355 h 1326872"/>
                  <a:gd name="connsiteX14" fmla="*/ 787063 w 1001648"/>
                  <a:gd name="connsiteY14" fmla="*/ 589709 h 1326872"/>
                  <a:gd name="connsiteX15" fmla="*/ 787063 w 1001648"/>
                  <a:gd name="connsiteY15" fmla="*/ 379032 h 1326872"/>
                  <a:gd name="connsiteX16" fmla="*/ 500878 w 1001648"/>
                  <a:gd name="connsiteY16" fmla="*/ 90259 h 1326872"/>
                  <a:gd name="connsiteX17" fmla="*/ 214693 w 1001648"/>
                  <a:gd name="connsiteY17" fmla="*/ 379032 h 1326872"/>
                  <a:gd name="connsiteX18" fmla="*/ 214693 w 1001648"/>
                  <a:gd name="connsiteY18" fmla="*/ 589709 h 1326872"/>
                  <a:gd name="connsiteX19" fmla="*/ 160586 w 1001648"/>
                  <a:gd name="connsiteY19" fmla="*/ 593319 h 1326872"/>
                  <a:gd name="connsiteX20" fmla="*/ 751290 w 1001648"/>
                  <a:gd name="connsiteY20" fmla="*/ 587182 h 1326872"/>
                  <a:gd name="connsiteX21" fmla="*/ 500878 w 1001648"/>
                  <a:gd name="connsiteY21" fmla="*/ 568647 h 1326872"/>
                  <a:gd name="connsiteX22" fmla="*/ 250466 w 1001648"/>
                  <a:gd name="connsiteY22" fmla="*/ 587182 h 1326872"/>
                  <a:gd name="connsiteX23" fmla="*/ 250466 w 1001648"/>
                  <a:gd name="connsiteY23" fmla="*/ 379032 h 1326872"/>
                  <a:gd name="connsiteX24" fmla="*/ 500878 w 1001648"/>
                  <a:gd name="connsiteY24" fmla="*/ 126356 h 1326872"/>
                  <a:gd name="connsiteX25" fmla="*/ 751290 w 1001648"/>
                  <a:gd name="connsiteY25" fmla="*/ 379032 h 1326872"/>
                  <a:gd name="connsiteX26" fmla="*/ 965929 w 1001648"/>
                  <a:gd name="connsiteY26" fmla="*/ 1257170 h 1326872"/>
                  <a:gd name="connsiteX27" fmla="*/ 500878 w 1001648"/>
                  <a:gd name="connsiteY27" fmla="*/ 1290703 h 1326872"/>
                  <a:gd name="connsiteX28" fmla="*/ 35827 w 1001648"/>
                  <a:gd name="connsiteY28" fmla="*/ 1257170 h 1326872"/>
                  <a:gd name="connsiteX29" fmla="*/ 35827 w 1001648"/>
                  <a:gd name="connsiteY29" fmla="*/ 638367 h 1326872"/>
                  <a:gd name="connsiteX30" fmla="*/ 127656 w 1001648"/>
                  <a:gd name="connsiteY30" fmla="*/ 631743 h 1326872"/>
                  <a:gd name="connsiteX31" fmla="*/ 235208 w 1001648"/>
                  <a:gd name="connsiteY31" fmla="*/ 624524 h 1326872"/>
                  <a:gd name="connsiteX32" fmla="*/ 500878 w 1001648"/>
                  <a:gd name="connsiteY32" fmla="*/ 604833 h 1326872"/>
                  <a:gd name="connsiteX33" fmla="*/ 766797 w 1001648"/>
                  <a:gd name="connsiteY33" fmla="*/ 624524 h 1326872"/>
                  <a:gd name="connsiteX34" fmla="*/ 873956 w 1001648"/>
                  <a:gd name="connsiteY34" fmla="*/ 631743 h 1326872"/>
                  <a:gd name="connsiteX35" fmla="*/ 965929 w 1001648"/>
                  <a:gd name="connsiteY35" fmla="*/ 638367 h 1326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001648" h="1326872">
                    <a:moveTo>
                      <a:pt x="876943" y="595773"/>
                    </a:moveTo>
                    <a:lnTo>
                      <a:pt x="876943" y="379483"/>
                    </a:lnTo>
                    <a:cubicBezTo>
                      <a:pt x="876943" y="169901"/>
                      <a:pt x="708564" y="0"/>
                      <a:pt x="500860" y="0"/>
                    </a:cubicBezTo>
                    <a:cubicBezTo>
                      <a:pt x="293156" y="0"/>
                      <a:pt x="124777" y="169901"/>
                      <a:pt x="124777" y="379483"/>
                    </a:cubicBezTo>
                    <a:lnTo>
                      <a:pt x="124777" y="595755"/>
                    </a:lnTo>
                    <a:lnTo>
                      <a:pt x="0" y="604779"/>
                    </a:lnTo>
                    <a:lnTo>
                      <a:pt x="0" y="1290776"/>
                    </a:lnTo>
                    <a:lnTo>
                      <a:pt x="500824" y="1326872"/>
                    </a:lnTo>
                    <a:lnTo>
                      <a:pt x="1001648" y="1290776"/>
                    </a:lnTo>
                    <a:lnTo>
                      <a:pt x="1001648" y="604743"/>
                    </a:lnTo>
                    <a:close/>
                    <a:moveTo>
                      <a:pt x="160550" y="379483"/>
                    </a:moveTo>
                    <a:cubicBezTo>
                      <a:pt x="160550" y="189835"/>
                      <a:pt x="312911" y="36097"/>
                      <a:pt x="500860" y="36097"/>
                    </a:cubicBezTo>
                    <a:cubicBezTo>
                      <a:pt x="688808" y="36097"/>
                      <a:pt x="841170" y="189835"/>
                      <a:pt x="841170" y="379483"/>
                    </a:cubicBezTo>
                    <a:lnTo>
                      <a:pt x="841170" y="593355"/>
                    </a:lnTo>
                    <a:lnTo>
                      <a:pt x="787063" y="589709"/>
                    </a:lnTo>
                    <a:lnTo>
                      <a:pt x="787063" y="379032"/>
                    </a:lnTo>
                    <a:cubicBezTo>
                      <a:pt x="787063" y="219546"/>
                      <a:pt x="658934" y="90259"/>
                      <a:pt x="500878" y="90259"/>
                    </a:cubicBezTo>
                    <a:cubicBezTo>
                      <a:pt x="342821" y="90259"/>
                      <a:pt x="214693" y="219546"/>
                      <a:pt x="214693" y="379032"/>
                    </a:cubicBezTo>
                    <a:lnTo>
                      <a:pt x="214693" y="589709"/>
                    </a:lnTo>
                    <a:lnTo>
                      <a:pt x="160586" y="593319"/>
                    </a:lnTo>
                    <a:close/>
                    <a:moveTo>
                      <a:pt x="751290" y="587182"/>
                    </a:moveTo>
                    <a:lnTo>
                      <a:pt x="500878" y="568647"/>
                    </a:lnTo>
                    <a:lnTo>
                      <a:pt x="250466" y="587182"/>
                    </a:lnTo>
                    <a:lnTo>
                      <a:pt x="250466" y="379032"/>
                    </a:lnTo>
                    <a:cubicBezTo>
                      <a:pt x="250466" y="239482"/>
                      <a:pt x="362579" y="126356"/>
                      <a:pt x="500878" y="126356"/>
                    </a:cubicBezTo>
                    <a:cubicBezTo>
                      <a:pt x="639177" y="126356"/>
                      <a:pt x="751290" y="239482"/>
                      <a:pt x="751290" y="379032"/>
                    </a:cubicBezTo>
                    <a:close/>
                    <a:moveTo>
                      <a:pt x="965929" y="1257170"/>
                    </a:moveTo>
                    <a:lnTo>
                      <a:pt x="500878" y="1290703"/>
                    </a:lnTo>
                    <a:lnTo>
                      <a:pt x="35827" y="1257170"/>
                    </a:lnTo>
                    <a:lnTo>
                      <a:pt x="35827" y="638367"/>
                    </a:lnTo>
                    <a:lnTo>
                      <a:pt x="127656" y="631743"/>
                    </a:lnTo>
                    <a:lnTo>
                      <a:pt x="235208" y="624524"/>
                    </a:lnTo>
                    <a:lnTo>
                      <a:pt x="500878" y="604833"/>
                    </a:lnTo>
                    <a:lnTo>
                      <a:pt x="766797" y="624524"/>
                    </a:lnTo>
                    <a:lnTo>
                      <a:pt x="873956" y="631743"/>
                    </a:lnTo>
                    <a:lnTo>
                      <a:pt x="965929" y="638367"/>
                    </a:lnTo>
                    <a:close/>
                  </a:path>
                </a:pathLst>
              </a:custGeom>
              <a:grpFill/>
              <a:ln w="178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7CCBA322-5DDF-6B82-D52C-AAB5B584DEBA}"/>
                  </a:ext>
                </a:extLst>
              </p:cNvPr>
              <p:cNvSpPr/>
              <p:nvPr/>
            </p:nvSpPr>
            <p:spPr>
              <a:xfrm>
                <a:off x="4267133" y="2877238"/>
                <a:ext cx="250432" cy="343007"/>
              </a:xfrm>
              <a:custGeom>
                <a:avLst/>
                <a:gdLst>
                  <a:gd name="connsiteX0" fmla="*/ 125227 w 250432"/>
                  <a:gd name="connsiteY0" fmla="*/ 0 h 343007"/>
                  <a:gd name="connsiteX1" fmla="*/ 1 w 250432"/>
                  <a:gd name="connsiteY1" fmla="*/ 127399 h 343007"/>
                  <a:gd name="connsiteX2" fmla="*/ 71567 w 250432"/>
                  <a:gd name="connsiteY2" fmla="*/ 241377 h 343007"/>
                  <a:gd name="connsiteX3" fmla="*/ 71567 w 250432"/>
                  <a:gd name="connsiteY3" fmla="*/ 343007 h 343007"/>
                  <a:gd name="connsiteX4" fmla="*/ 178886 w 250432"/>
                  <a:gd name="connsiteY4" fmla="*/ 343007 h 343007"/>
                  <a:gd name="connsiteX5" fmla="*/ 178886 w 250432"/>
                  <a:gd name="connsiteY5" fmla="*/ 240944 h 343007"/>
                  <a:gd name="connsiteX6" fmla="*/ 250433 w 250432"/>
                  <a:gd name="connsiteY6" fmla="*/ 126374 h 343007"/>
                  <a:gd name="connsiteX7" fmla="*/ 125227 w 250432"/>
                  <a:gd name="connsiteY7" fmla="*/ 0 h 343007"/>
                  <a:gd name="connsiteX8" fmla="*/ 154471 w 250432"/>
                  <a:gd name="connsiteY8" fmla="*/ 212464 h 343007"/>
                  <a:gd name="connsiteX9" fmla="*/ 143113 w 250432"/>
                  <a:gd name="connsiteY9" fmla="*/ 216958 h 343007"/>
                  <a:gd name="connsiteX10" fmla="*/ 143113 w 250432"/>
                  <a:gd name="connsiteY10" fmla="*/ 306911 h 343007"/>
                  <a:gd name="connsiteX11" fmla="*/ 107340 w 250432"/>
                  <a:gd name="connsiteY11" fmla="*/ 306911 h 343007"/>
                  <a:gd name="connsiteX12" fmla="*/ 107340 w 250432"/>
                  <a:gd name="connsiteY12" fmla="*/ 216435 h 343007"/>
                  <a:gd name="connsiteX13" fmla="*/ 95320 w 250432"/>
                  <a:gd name="connsiteY13" fmla="*/ 212230 h 343007"/>
                  <a:gd name="connsiteX14" fmla="*/ 40124 w 250432"/>
                  <a:gd name="connsiteY14" fmla="*/ 96865 h 343007"/>
                  <a:gd name="connsiteX15" fmla="*/ 154455 w 250432"/>
                  <a:gd name="connsiteY15" fmla="*/ 41170 h 343007"/>
                  <a:gd name="connsiteX16" fmla="*/ 214660 w 250432"/>
                  <a:gd name="connsiteY16" fmla="*/ 126374 h 343007"/>
                  <a:gd name="connsiteX17" fmla="*/ 154453 w 250432"/>
                  <a:gd name="connsiteY17" fmla="*/ 212464 h 343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50432" h="343007">
                    <a:moveTo>
                      <a:pt x="125227" y="0"/>
                    </a:moveTo>
                    <a:cubicBezTo>
                      <a:pt x="55782" y="287"/>
                      <a:pt x="-283" y="57325"/>
                      <a:pt x="1" y="127399"/>
                    </a:cubicBezTo>
                    <a:cubicBezTo>
                      <a:pt x="200" y="176102"/>
                      <a:pt x="28008" y="220393"/>
                      <a:pt x="71567" y="241377"/>
                    </a:cubicBezTo>
                    <a:lnTo>
                      <a:pt x="71567" y="343007"/>
                    </a:lnTo>
                    <a:lnTo>
                      <a:pt x="178886" y="343007"/>
                    </a:lnTo>
                    <a:lnTo>
                      <a:pt x="178886" y="240944"/>
                    </a:lnTo>
                    <a:cubicBezTo>
                      <a:pt x="222129" y="219301"/>
                      <a:pt x="249748" y="175075"/>
                      <a:pt x="250433" y="126374"/>
                    </a:cubicBezTo>
                    <a:cubicBezTo>
                      <a:pt x="250363" y="56623"/>
                      <a:pt x="194353" y="90"/>
                      <a:pt x="125227" y="0"/>
                    </a:cubicBezTo>
                    <a:close/>
                    <a:moveTo>
                      <a:pt x="154471" y="212464"/>
                    </a:moveTo>
                    <a:lnTo>
                      <a:pt x="143113" y="216958"/>
                    </a:lnTo>
                    <a:lnTo>
                      <a:pt x="143113" y="306911"/>
                    </a:lnTo>
                    <a:lnTo>
                      <a:pt x="107340" y="306911"/>
                    </a:lnTo>
                    <a:lnTo>
                      <a:pt x="107340" y="216435"/>
                    </a:lnTo>
                    <a:lnTo>
                      <a:pt x="95320" y="212230"/>
                    </a:lnTo>
                    <a:cubicBezTo>
                      <a:pt x="48506" y="195753"/>
                      <a:pt x="23794" y="144103"/>
                      <a:pt x="40124" y="96865"/>
                    </a:cubicBezTo>
                    <a:cubicBezTo>
                      <a:pt x="56453" y="49627"/>
                      <a:pt x="107641" y="24692"/>
                      <a:pt x="154455" y="41170"/>
                    </a:cubicBezTo>
                    <a:cubicBezTo>
                      <a:pt x="190395" y="53820"/>
                      <a:pt x="214524" y="87965"/>
                      <a:pt x="214660" y="126374"/>
                    </a:cubicBezTo>
                    <a:cubicBezTo>
                      <a:pt x="213876" y="164777"/>
                      <a:pt x="190049" y="198849"/>
                      <a:pt x="154453" y="212464"/>
                    </a:cubicBezTo>
                    <a:close/>
                  </a:path>
                </a:pathLst>
              </a:custGeom>
              <a:grpFill/>
              <a:ln w="178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73CA1093-D3D2-48B6-C5FC-E10A3C8A190D}"/>
                </a:ext>
              </a:extLst>
            </p:cNvPr>
            <p:cNvSpPr txBox="1"/>
            <p:nvPr/>
          </p:nvSpPr>
          <p:spPr>
            <a:xfrm>
              <a:off x="4127745" y="3402065"/>
              <a:ext cx="533800" cy="2498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Clone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2D500A0-C979-C9CB-B87E-397A60AC2EB6}"/>
              </a:ext>
            </a:extLst>
          </p:cNvPr>
          <p:cNvGrpSpPr/>
          <p:nvPr/>
        </p:nvGrpSpPr>
        <p:grpSpPr>
          <a:xfrm>
            <a:off x="641658" y="2742563"/>
            <a:ext cx="664513" cy="1001668"/>
            <a:chOff x="3891482" y="2073892"/>
            <a:chExt cx="1001648" cy="1585224"/>
          </a:xfrm>
        </p:grpSpPr>
        <p:grpSp>
          <p:nvGrpSpPr>
            <p:cNvPr id="20" name="Grafik 21" descr="Sperren Silhouette">
              <a:extLst>
                <a:ext uri="{FF2B5EF4-FFF2-40B4-BE49-F238E27FC236}">
                  <a16:creationId xmlns:a16="http://schemas.microsoft.com/office/drawing/2014/main" id="{52F819FD-E385-19CC-FF59-417BCE37FD98}"/>
                </a:ext>
              </a:extLst>
            </p:cNvPr>
            <p:cNvGrpSpPr/>
            <p:nvPr/>
          </p:nvGrpSpPr>
          <p:grpSpPr>
            <a:xfrm>
              <a:off x="3891482" y="2073892"/>
              <a:ext cx="1001648" cy="1326872"/>
              <a:chOff x="3891482" y="2073892"/>
              <a:chExt cx="1001648" cy="1326872"/>
            </a:xfrm>
            <a:solidFill>
              <a:srgbClr val="04316A"/>
            </a:solidFill>
          </p:grpSpPr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11F20C17-F43D-FA8D-11A7-674E0920E035}"/>
                  </a:ext>
                </a:extLst>
              </p:cNvPr>
              <p:cNvSpPr/>
              <p:nvPr/>
            </p:nvSpPr>
            <p:spPr>
              <a:xfrm>
                <a:off x="3891482" y="2073892"/>
                <a:ext cx="1001648" cy="1326872"/>
              </a:xfrm>
              <a:custGeom>
                <a:avLst/>
                <a:gdLst>
                  <a:gd name="connsiteX0" fmla="*/ 876943 w 1001648"/>
                  <a:gd name="connsiteY0" fmla="*/ 595773 h 1326872"/>
                  <a:gd name="connsiteX1" fmla="*/ 876943 w 1001648"/>
                  <a:gd name="connsiteY1" fmla="*/ 379483 h 1326872"/>
                  <a:gd name="connsiteX2" fmla="*/ 500860 w 1001648"/>
                  <a:gd name="connsiteY2" fmla="*/ 0 h 1326872"/>
                  <a:gd name="connsiteX3" fmla="*/ 124777 w 1001648"/>
                  <a:gd name="connsiteY3" fmla="*/ 379483 h 1326872"/>
                  <a:gd name="connsiteX4" fmla="*/ 124777 w 1001648"/>
                  <a:gd name="connsiteY4" fmla="*/ 595755 h 1326872"/>
                  <a:gd name="connsiteX5" fmla="*/ 0 w 1001648"/>
                  <a:gd name="connsiteY5" fmla="*/ 604779 h 1326872"/>
                  <a:gd name="connsiteX6" fmla="*/ 0 w 1001648"/>
                  <a:gd name="connsiteY6" fmla="*/ 1290776 h 1326872"/>
                  <a:gd name="connsiteX7" fmla="*/ 500824 w 1001648"/>
                  <a:gd name="connsiteY7" fmla="*/ 1326872 h 1326872"/>
                  <a:gd name="connsiteX8" fmla="*/ 1001648 w 1001648"/>
                  <a:gd name="connsiteY8" fmla="*/ 1290776 h 1326872"/>
                  <a:gd name="connsiteX9" fmla="*/ 1001648 w 1001648"/>
                  <a:gd name="connsiteY9" fmla="*/ 604743 h 1326872"/>
                  <a:gd name="connsiteX10" fmla="*/ 160550 w 1001648"/>
                  <a:gd name="connsiteY10" fmla="*/ 379483 h 1326872"/>
                  <a:gd name="connsiteX11" fmla="*/ 500860 w 1001648"/>
                  <a:gd name="connsiteY11" fmla="*/ 36097 h 1326872"/>
                  <a:gd name="connsiteX12" fmla="*/ 841170 w 1001648"/>
                  <a:gd name="connsiteY12" fmla="*/ 379483 h 1326872"/>
                  <a:gd name="connsiteX13" fmla="*/ 841170 w 1001648"/>
                  <a:gd name="connsiteY13" fmla="*/ 593355 h 1326872"/>
                  <a:gd name="connsiteX14" fmla="*/ 787063 w 1001648"/>
                  <a:gd name="connsiteY14" fmla="*/ 589709 h 1326872"/>
                  <a:gd name="connsiteX15" fmla="*/ 787063 w 1001648"/>
                  <a:gd name="connsiteY15" fmla="*/ 379032 h 1326872"/>
                  <a:gd name="connsiteX16" fmla="*/ 500878 w 1001648"/>
                  <a:gd name="connsiteY16" fmla="*/ 90259 h 1326872"/>
                  <a:gd name="connsiteX17" fmla="*/ 214693 w 1001648"/>
                  <a:gd name="connsiteY17" fmla="*/ 379032 h 1326872"/>
                  <a:gd name="connsiteX18" fmla="*/ 214693 w 1001648"/>
                  <a:gd name="connsiteY18" fmla="*/ 589709 h 1326872"/>
                  <a:gd name="connsiteX19" fmla="*/ 160586 w 1001648"/>
                  <a:gd name="connsiteY19" fmla="*/ 593319 h 1326872"/>
                  <a:gd name="connsiteX20" fmla="*/ 751290 w 1001648"/>
                  <a:gd name="connsiteY20" fmla="*/ 587182 h 1326872"/>
                  <a:gd name="connsiteX21" fmla="*/ 500878 w 1001648"/>
                  <a:gd name="connsiteY21" fmla="*/ 568647 h 1326872"/>
                  <a:gd name="connsiteX22" fmla="*/ 250466 w 1001648"/>
                  <a:gd name="connsiteY22" fmla="*/ 587182 h 1326872"/>
                  <a:gd name="connsiteX23" fmla="*/ 250466 w 1001648"/>
                  <a:gd name="connsiteY23" fmla="*/ 379032 h 1326872"/>
                  <a:gd name="connsiteX24" fmla="*/ 500878 w 1001648"/>
                  <a:gd name="connsiteY24" fmla="*/ 126356 h 1326872"/>
                  <a:gd name="connsiteX25" fmla="*/ 751290 w 1001648"/>
                  <a:gd name="connsiteY25" fmla="*/ 379032 h 1326872"/>
                  <a:gd name="connsiteX26" fmla="*/ 965929 w 1001648"/>
                  <a:gd name="connsiteY26" fmla="*/ 1257170 h 1326872"/>
                  <a:gd name="connsiteX27" fmla="*/ 500878 w 1001648"/>
                  <a:gd name="connsiteY27" fmla="*/ 1290703 h 1326872"/>
                  <a:gd name="connsiteX28" fmla="*/ 35827 w 1001648"/>
                  <a:gd name="connsiteY28" fmla="*/ 1257170 h 1326872"/>
                  <a:gd name="connsiteX29" fmla="*/ 35827 w 1001648"/>
                  <a:gd name="connsiteY29" fmla="*/ 638367 h 1326872"/>
                  <a:gd name="connsiteX30" fmla="*/ 127656 w 1001648"/>
                  <a:gd name="connsiteY30" fmla="*/ 631743 h 1326872"/>
                  <a:gd name="connsiteX31" fmla="*/ 235208 w 1001648"/>
                  <a:gd name="connsiteY31" fmla="*/ 624524 h 1326872"/>
                  <a:gd name="connsiteX32" fmla="*/ 500878 w 1001648"/>
                  <a:gd name="connsiteY32" fmla="*/ 604833 h 1326872"/>
                  <a:gd name="connsiteX33" fmla="*/ 766797 w 1001648"/>
                  <a:gd name="connsiteY33" fmla="*/ 624524 h 1326872"/>
                  <a:gd name="connsiteX34" fmla="*/ 873956 w 1001648"/>
                  <a:gd name="connsiteY34" fmla="*/ 631743 h 1326872"/>
                  <a:gd name="connsiteX35" fmla="*/ 965929 w 1001648"/>
                  <a:gd name="connsiteY35" fmla="*/ 638367 h 1326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001648" h="1326872">
                    <a:moveTo>
                      <a:pt x="876943" y="595773"/>
                    </a:moveTo>
                    <a:lnTo>
                      <a:pt x="876943" y="379483"/>
                    </a:lnTo>
                    <a:cubicBezTo>
                      <a:pt x="876943" y="169901"/>
                      <a:pt x="708564" y="0"/>
                      <a:pt x="500860" y="0"/>
                    </a:cubicBezTo>
                    <a:cubicBezTo>
                      <a:pt x="293156" y="0"/>
                      <a:pt x="124777" y="169901"/>
                      <a:pt x="124777" y="379483"/>
                    </a:cubicBezTo>
                    <a:lnTo>
                      <a:pt x="124777" y="595755"/>
                    </a:lnTo>
                    <a:lnTo>
                      <a:pt x="0" y="604779"/>
                    </a:lnTo>
                    <a:lnTo>
                      <a:pt x="0" y="1290776"/>
                    </a:lnTo>
                    <a:lnTo>
                      <a:pt x="500824" y="1326872"/>
                    </a:lnTo>
                    <a:lnTo>
                      <a:pt x="1001648" y="1290776"/>
                    </a:lnTo>
                    <a:lnTo>
                      <a:pt x="1001648" y="604743"/>
                    </a:lnTo>
                    <a:close/>
                    <a:moveTo>
                      <a:pt x="160550" y="379483"/>
                    </a:moveTo>
                    <a:cubicBezTo>
                      <a:pt x="160550" y="189835"/>
                      <a:pt x="312911" y="36097"/>
                      <a:pt x="500860" y="36097"/>
                    </a:cubicBezTo>
                    <a:cubicBezTo>
                      <a:pt x="688808" y="36097"/>
                      <a:pt x="841170" y="189835"/>
                      <a:pt x="841170" y="379483"/>
                    </a:cubicBezTo>
                    <a:lnTo>
                      <a:pt x="841170" y="593355"/>
                    </a:lnTo>
                    <a:lnTo>
                      <a:pt x="787063" y="589709"/>
                    </a:lnTo>
                    <a:lnTo>
                      <a:pt x="787063" y="379032"/>
                    </a:lnTo>
                    <a:cubicBezTo>
                      <a:pt x="787063" y="219546"/>
                      <a:pt x="658934" y="90259"/>
                      <a:pt x="500878" y="90259"/>
                    </a:cubicBezTo>
                    <a:cubicBezTo>
                      <a:pt x="342821" y="90259"/>
                      <a:pt x="214693" y="219546"/>
                      <a:pt x="214693" y="379032"/>
                    </a:cubicBezTo>
                    <a:lnTo>
                      <a:pt x="214693" y="589709"/>
                    </a:lnTo>
                    <a:lnTo>
                      <a:pt x="160586" y="593319"/>
                    </a:lnTo>
                    <a:close/>
                    <a:moveTo>
                      <a:pt x="751290" y="587182"/>
                    </a:moveTo>
                    <a:lnTo>
                      <a:pt x="500878" y="568647"/>
                    </a:lnTo>
                    <a:lnTo>
                      <a:pt x="250466" y="587182"/>
                    </a:lnTo>
                    <a:lnTo>
                      <a:pt x="250466" y="379032"/>
                    </a:lnTo>
                    <a:cubicBezTo>
                      <a:pt x="250466" y="239482"/>
                      <a:pt x="362579" y="126356"/>
                      <a:pt x="500878" y="126356"/>
                    </a:cubicBezTo>
                    <a:cubicBezTo>
                      <a:pt x="639177" y="126356"/>
                      <a:pt x="751290" y="239482"/>
                      <a:pt x="751290" y="379032"/>
                    </a:cubicBezTo>
                    <a:close/>
                    <a:moveTo>
                      <a:pt x="965929" y="1257170"/>
                    </a:moveTo>
                    <a:lnTo>
                      <a:pt x="500878" y="1290703"/>
                    </a:lnTo>
                    <a:lnTo>
                      <a:pt x="35827" y="1257170"/>
                    </a:lnTo>
                    <a:lnTo>
                      <a:pt x="35827" y="638367"/>
                    </a:lnTo>
                    <a:lnTo>
                      <a:pt x="127656" y="631743"/>
                    </a:lnTo>
                    <a:lnTo>
                      <a:pt x="235208" y="624524"/>
                    </a:lnTo>
                    <a:lnTo>
                      <a:pt x="500878" y="604833"/>
                    </a:lnTo>
                    <a:lnTo>
                      <a:pt x="766797" y="624524"/>
                    </a:lnTo>
                    <a:lnTo>
                      <a:pt x="873956" y="631743"/>
                    </a:lnTo>
                    <a:lnTo>
                      <a:pt x="965929" y="638367"/>
                    </a:lnTo>
                    <a:close/>
                  </a:path>
                </a:pathLst>
              </a:custGeom>
              <a:solidFill>
                <a:srgbClr val="04316A"/>
              </a:solidFill>
              <a:ln w="178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418EF952-5DB3-75AA-D940-2EB6097F5F85}"/>
                  </a:ext>
                </a:extLst>
              </p:cNvPr>
              <p:cNvSpPr/>
              <p:nvPr/>
            </p:nvSpPr>
            <p:spPr>
              <a:xfrm>
                <a:off x="4267133" y="2877238"/>
                <a:ext cx="250432" cy="343007"/>
              </a:xfrm>
              <a:custGeom>
                <a:avLst/>
                <a:gdLst>
                  <a:gd name="connsiteX0" fmla="*/ 125227 w 250432"/>
                  <a:gd name="connsiteY0" fmla="*/ 0 h 343007"/>
                  <a:gd name="connsiteX1" fmla="*/ 1 w 250432"/>
                  <a:gd name="connsiteY1" fmla="*/ 127399 h 343007"/>
                  <a:gd name="connsiteX2" fmla="*/ 71567 w 250432"/>
                  <a:gd name="connsiteY2" fmla="*/ 241377 h 343007"/>
                  <a:gd name="connsiteX3" fmla="*/ 71567 w 250432"/>
                  <a:gd name="connsiteY3" fmla="*/ 343007 h 343007"/>
                  <a:gd name="connsiteX4" fmla="*/ 178886 w 250432"/>
                  <a:gd name="connsiteY4" fmla="*/ 343007 h 343007"/>
                  <a:gd name="connsiteX5" fmla="*/ 178886 w 250432"/>
                  <a:gd name="connsiteY5" fmla="*/ 240944 h 343007"/>
                  <a:gd name="connsiteX6" fmla="*/ 250433 w 250432"/>
                  <a:gd name="connsiteY6" fmla="*/ 126374 h 343007"/>
                  <a:gd name="connsiteX7" fmla="*/ 125227 w 250432"/>
                  <a:gd name="connsiteY7" fmla="*/ 0 h 343007"/>
                  <a:gd name="connsiteX8" fmla="*/ 154471 w 250432"/>
                  <a:gd name="connsiteY8" fmla="*/ 212464 h 343007"/>
                  <a:gd name="connsiteX9" fmla="*/ 143113 w 250432"/>
                  <a:gd name="connsiteY9" fmla="*/ 216958 h 343007"/>
                  <a:gd name="connsiteX10" fmla="*/ 143113 w 250432"/>
                  <a:gd name="connsiteY10" fmla="*/ 306911 h 343007"/>
                  <a:gd name="connsiteX11" fmla="*/ 107340 w 250432"/>
                  <a:gd name="connsiteY11" fmla="*/ 306911 h 343007"/>
                  <a:gd name="connsiteX12" fmla="*/ 107340 w 250432"/>
                  <a:gd name="connsiteY12" fmla="*/ 216435 h 343007"/>
                  <a:gd name="connsiteX13" fmla="*/ 95320 w 250432"/>
                  <a:gd name="connsiteY13" fmla="*/ 212230 h 343007"/>
                  <a:gd name="connsiteX14" fmla="*/ 40124 w 250432"/>
                  <a:gd name="connsiteY14" fmla="*/ 96865 h 343007"/>
                  <a:gd name="connsiteX15" fmla="*/ 154455 w 250432"/>
                  <a:gd name="connsiteY15" fmla="*/ 41170 h 343007"/>
                  <a:gd name="connsiteX16" fmla="*/ 214660 w 250432"/>
                  <a:gd name="connsiteY16" fmla="*/ 126374 h 343007"/>
                  <a:gd name="connsiteX17" fmla="*/ 154453 w 250432"/>
                  <a:gd name="connsiteY17" fmla="*/ 212464 h 343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50432" h="343007">
                    <a:moveTo>
                      <a:pt x="125227" y="0"/>
                    </a:moveTo>
                    <a:cubicBezTo>
                      <a:pt x="55782" y="287"/>
                      <a:pt x="-283" y="57325"/>
                      <a:pt x="1" y="127399"/>
                    </a:cubicBezTo>
                    <a:cubicBezTo>
                      <a:pt x="200" y="176102"/>
                      <a:pt x="28008" y="220393"/>
                      <a:pt x="71567" y="241377"/>
                    </a:cubicBezTo>
                    <a:lnTo>
                      <a:pt x="71567" y="343007"/>
                    </a:lnTo>
                    <a:lnTo>
                      <a:pt x="178886" y="343007"/>
                    </a:lnTo>
                    <a:lnTo>
                      <a:pt x="178886" y="240944"/>
                    </a:lnTo>
                    <a:cubicBezTo>
                      <a:pt x="222129" y="219301"/>
                      <a:pt x="249748" y="175075"/>
                      <a:pt x="250433" y="126374"/>
                    </a:cubicBezTo>
                    <a:cubicBezTo>
                      <a:pt x="250363" y="56623"/>
                      <a:pt x="194353" y="90"/>
                      <a:pt x="125227" y="0"/>
                    </a:cubicBezTo>
                    <a:close/>
                    <a:moveTo>
                      <a:pt x="154471" y="212464"/>
                    </a:moveTo>
                    <a:lnTo>
                      <a:pt x="143113" y="216958"/>
                    </a:lnTo>
                    <a:lnTo>
                      <a:pt x="143113" y="306911"/>
                    </a:lnTo>
                    <a:lnTo>
                      <a:pt x="107340" y="306911"/>
                    </a:lnTo>
                    <a:lnTo>
                      <a:pt x="107340" y="216435"/>
                    </a:lnTo>
                    <a:lnTo>
                      <a:pt x="95320" y="212230"/>
                    </a:lnTo>
                    <a:cubicBezTo>
                      <a:pt x="48506" y="195753"/>
                      <a:pt x="23794" y="144103"/>
                      <a:pt x="40124" y="96865"/>
                    </a:cubicBezTo>
                    <a:cubicBezTo>
                      <a:pt x="56453" y="49627"/>
                      <a:pt x="107641" y="24692"/>
                      <a:pt x="154455" y="41170"/>
                    </a:cubicBezTo>
                    <a:cubicBezTo>
                      <a:pt x="190395" y="53820"/>
                      <a:pt x="214524" y="87965"/>
                      <a:pt x="214660" y="126374"/>
                    </a:cubicBezTo>
                    <a:cubicBezTo>
                      <a:pt x="213876" y="164777"/>
                      <a:pt x="190049" y="198849"/>
                      <a:pt x="154453" y="212464"/>
                    </a:cubicBezTo>
                    <a:close/>
                  </a:path>
                </a:pathLst>
              </a:custGeom>
              <a:solidFill>
                <a:srgbClr val="04316A"/>
              </a:solidFill>
              <a:ln w="178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70D28473-D252-F96E-2291-AA9D64DB994C}"/>
                </a:ext>
              </a:extLst>
            </p:cNvPr>
            <p:cNvSpPr txBox="1"/>
            <p:nvPr/>
          </p:nvSpPr>
          <p:spPr>
            <a:xfrm>
              <a:off x="4028424" y="3409304"/>
              <a:ext cx="727763" cy="2498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Enclave</a:t>
              </a: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6DC94473-5875-175F-C39D-73F0CC16E672}"/>
              </a:ext>
            </a:extLst>
          </p:cNvPr>
          <p:cNvGrpSpPr/>
          <p:nvPr/>
        </p:nvGrpSpPr>
        <p:grpSpPr>
          <a:xfrm>
            <a:off x="2837185" y="1477114"/>
            <a:ext cx="646960" cy="930128"/>
            <a:chOff x="731749" y="2768766"/>
            <a:chExt cx="646960" cy="930128"/>
          </a:xfrm>
        </p:grpSpPr>
        <p:pic>
          <p:nvPicPr>
            <p:cNvPr id="24" name="Grafik 23" descr="Posteingang Silhouette">
              <a:extLst>
                <a:ext uri="{FF2B5EF4-FFF2-40B4-BE49-F238E27FC236}">
                  <a16:creationId xmlns:a16="http://schemas.microsoft.com/office/drawing/2014/main" id="{82FD8BB0-C237-F6F7-9C67-4D6FA417C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31749" y="2768766"/>
              <a:ext cx="646960" cy="646960"/>
            </a:xfrm>
            <a:prstGeom prst="rect">
              <a:avLst/>
            </a:prstGeom>
          </p:spPr>
        </p:pic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BD544AD9-FA69-ECD6-0A48-60126E6FD080}"/>
                </a:ext>
              </a:extLst>
            </p:cNvPr>
            <p:cNvSpPr txBox="1"/>
            <p:nvPr/>
          </p:nvSpPr>
          <p:spPr>
            <a:xfrm>
              <a:off x="858226" y="3386564"/>
              <a:ext cx="394006" cy="312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</a:t>
              </a:r>
              <a:r>
                <a:rPr kumimoji="0" lang="de-DE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</a:t>
              </a:r>
              <a:r>
                <a:rPr kumimoji="0" lang="de-DE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CE33CE62-94D0-A1B8-A59E-2DBB834C0BF6}"/>
              </a:ext>
            </a:extLst>
          </p:cNvPr>
          <p:cNvGrpSpPr/>
          <p:nvPr/>
        </p:nvGrpSpPr>
        <p:grpSpPr>
          <a:xfrm>
            <a:off x="8761194" y="1477114"/>
            <a:ext cx="646960" cy="930128"/>
            <a:chOff x="6536304" y="2772257"/>
            <a:chExt cx="646960" cy="930128"/>
          </a:xfrm>
        </p:grpSpPr>
        <p:pic>
          <p:nvPicPr>
            <p:cNvPr id="26" name="Grafik 25" descr="Posteingang Silhouette">
              <a:extLst>
                <a:ext uri="{FF2B5EF4-FFF2-40B4-BE49-F238E27FC236}">
                  <a16:creationId xmlns:a16="http://schemas.microsoft.com/office/drawing/2014/main" id="{1A4236A3-CECB-AA1E-7A06-349FE748D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36304" y="2772257"/>
              <a:ext cx="646960" cy="646960"/>
            </a:xfrm>
            <a:prstGeom prst="rect">
              <a:avLst/>
            </a:prstGeom>
          </p:spPr>
        </p:pic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DAFCD81E-B218-180A-FCA7-1A6917115A6E}"/>
                </a:ext>
              </a:extLst>
            </p:cNvPr>
            <p:cNvSpPr txBox="1"/>
            <p:nvPr/>
          </p:nvSpPr>
          <p:spPr>
            <a:xfrm>
              <a:off x="6662781" y="3390055"/>
              <a:ext cx="394006" cy="312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</a:t>
              </a:r>
              <a:r>
                <a:rPr lang="de-DE" sz="2000" baseline="-25000" dirty="0">
                  <a:solidFill>
                    <a:prstClr val="black"/>
                  </a:solidFill>
                  <a:latin typeface="Arial"/>
                </a:rPr>
                <a:t>2</a:t>
              </a:r>
              <a:r>
                <a:rPr kumimoji="0" lang="de-DE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AE0AB7A5-8921-224C-5C33-39371D2D8B67}"/>
              </a:ext>
            </a:extLst>
          </p:cNvPr>
          <p:cNvGrpSpPr/>
          <p:nvPr/>
        </p:nvGrpSpPr>
        <p:grpSpPr>
          <a:xfrm>
            <a:off x="5638800" y="2251077"/>
            <a:ext cx="914400" cy="1160375"/>
            <a:chOff x="5638800" y="2971800"/>
            <a:chExt cx="914400" cy="1160375"/>
          </a:xfrm>
        </p:grpSpPr>
        <p:pic>
          <p:nvPicPr>
            <p:cNvPr id="31" name="Grafik 30" descr="Abakus Silhouette">
              <a:extLst>
                <a:ext uri="{FF2B5EF4-FFF2-40B4-BE49-F238E27FC236}">
                  <a16:creationId xmlns:a16="http://schemas.microsoft.com/office/drawing/2014/main" id="{7947BEFC-B4D4-709F-61E7-F330F509C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DF21A99A-A4D6-8C3F-ED0D-5EC428F924E1}"/>
                </a:ext>
              </a:extLst>
            </p:cNvPr>
            <p:cNvSpPr txBox="1"/>
            <p:nvPr/>
          </p:nvSpPr>
          <p:spPr>
            <a:xfrm>
              <a:off x="5731078" y="3882363"/>
              <a:ext cx="729843" cy="2498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de-DE" sz="1600" dirty="0">
                  <a:solidFill>
                    <a:prstClr val="black"/>
                  </a:solidFill>
                  <a:latin typeface="Arial"/>
                </a:rPr>
                <a:t>MC</a:t>
              </a:r>
            </a:p>
          </p:txBody>
        </p:sp>
      </p:grp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4EE764DC-7DEF-A014-AD99-46416009BFB3}"/>
              </a:ext>
            </a:extLst>
          </p:cNvPr>
          <p:cNvCxnSpPr>
            <a:cxnSpLocks/>
          </p:cNvCxnSpPr>
          <p:nvPr/>
        </p:nvCxnSpPr>
        <p:spPr>
          <a:xfrm>
            <a:off x="3691823" y="1783263"/>
            <a:ext cx="2006739" cy="692533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F26B6547-B2B1-399A-CDF2-CA633DECF74C}"/>
              </a:ext>
            </a:extLst>
          </p:cNvPr>
          <p:cNvSpPr txBox="1"/>
          <p:nvPr/>
        </p:nvSpPr>
        <p:spPr>
          <a:xfrm>
            <a:off x="2650052" y="3680414"/>
            <a:ext cx="965059" cy="674544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Save</a:t>
            </a: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</a:t>
            </a:r>
            <a:r>
              <a:rPr kumimoji="0" lang="de-DE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, i + 2)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290F8AFB-7815-5BDC-8B55-A4DDB2A1D9C9}"/>
              </a:ext>
            </a:extLst>
          </p:cNvPr>
          <p:cNvCxnSpPr>
            <a:cxnSpLocks/>
          </p:cNvCxnSpPr>
          <p:nvPr/>
        </p:nvCxnSpPr>
        <p:spPr>
          <a:xfrm flipH="1">
            <a:off x="3691823" y="2818814"/>
            <a:ext cx="1946977" cy="1074441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48513684-09CB-7564-F60E-76001C8E9E20}"/>
              </a:ext>
            </a:extLst>
          </p:cNvPr>
          <p:cNvCxnSpPr>
            <a:cxnSpLocks/>
          </p:cNvCxnSpPr>
          <p:nvPr/>
        </p:nvCxnSpPr>
        <p:spPr>
          <a:xfrm flipH="1">
            <a:off x="6493440" y="1800594"/>
            <a:ext cx="2267754" cy="690339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15228A87-B54D-6ECF-B1ED-B7FDD973E12A}"/>
              </a:ext>
            </a:extLst>
          </p:cNvPr>
          <p:cNvSpPr txBox="1"/>
          <p:nvPr/>
        </p:nvSpPr>
        <p:spPr>
          <a:xfrm rot="1190384">
            <a:off x="4246617" y="1874067"/>
            <a:ext cx="1082180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increment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3019588C-6E51-8243-9F1F-EF79A8DF98F6}"/>
              </a:ext>
            </a:extLst>
          </p:cNvPr>
          <p:cNvSpPr txBox="1"/>
          <p:nvPr/>
        </p:nvSpPr>
        <p:spPr>
          <a:xfrm rot="20556009">
            <a:off x="6993755" y="1900130"/>
            <a:ext cx="1082180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increment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DFCDB8B-6E08-584E-2856-E9B3897503E6}"/>
              </a:ext>
            </a:extLst>
          </p:cNvPr>
          <p:cNvSpPr txBox="1"/>
          <p:nvPr/>
        </p:nvSpPr>
        <p:spPr>
          <a:xfrm>
            <a:off x="8602144" y="3627926"/>
            <a:ext cx="965059" cy="674544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Save</a:t>
            </a: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</a:t>
            </a:r>
            <a:r>
              <a:rPr lang="de-DE" sz="1600" baseline="-25000" dirty="0">
                <a:solidFill>
                  <a:prstClr val="black"/>
                </a:solidFill>
                <a:latin typeface="Arial"/>
              </a:rPr>
              <a:t>2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, i + 2)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9C6D475-B6A7-F3C1-F1E3-E56F73F98C22}"/>
              </a:ext>
            </a:extLst>
          </p:cNvPr>
          <p:cNvCxnSpPr>
            <a:cxnSpLocks/>
          </p:cNvCxnSpPr>
          <p:nvPr/>
        </p:nvCxnSpPr>
        <p:spPr>
          <a:xfrm>
            <a:off x="6533390" y="2814413"/>
            <a:ext cx="1901483" cy="1079157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Grafik 54" descr="Martinshorn mit einfarbiger Füllung">
            <a:extLst>
              <a:ext uri="{FF2B5EF4-FFF2-40B4-BE49-F238E27FC236}">
                <a16:creationId xmlns:a16="http://schemas.microsoft.com/office/drawing/2014/main" id="{A8918B5D-129E-AC4E-64E1-177E961052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58610" y="4565859"/>
            <a:ext cx="914400" cy="914400"/>
          </a:xfrm>
          <a:prstGeom prst="rect">
            <a:avLst/>
          </a:prstGeom>
        </p:spPr>
      </p:pic>
      <p:sp>
        <p:nvSpPr>
          <p:cNvPr id="56" name="Textfeld 55">
            <a:extLst>
              <a:ext uri="{FF2B5EF4-FFF2-40B4-BE49-F238E27FC236}">
                <a16:creationId xmlns:a16="http://schemas.microsoft.com/office/drawing/2014/main" id="{580D597B-DEFB-F3CF-F3E9-D4E90764CD6E}"/>
              </a:ext>
            </a:extLst>
          </p:cNvPr>
          <p:cNvSpPr txBox="1"/>
          <p:nvPr/>
        </p:nvSpPr>
        <p:spPr>
          <a:xfrm rot="19788384">
            <a:off x="4107772" y="3012802"/>
            <a:ext cx="1082180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Read(MC)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C4AEDBD7-8407-4D48-EC43-3A6C06B9FF1C}"/>
              </a:ext>
            </a:extLst>
          </p:cNvPr>
          <p:cNvSpPr txBox="1"/>
          <p:nvPr/>
        </p:nvSpPr>
        <p:spPr>
          <a:xfrm rot="1761102">
            <a:off x="6993755" y="3049176"/>
            <a:ext cx="1082180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Read(MC)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13FC2CDF-11A9-4F67-01A2-05D432E2EAF2}"/>
              </a:ext>
            </a:extLst>
          </p:cNvPr>
          <p:cNvSpPr txBox="1"/>
          <p:nvPr/>
        </p:nvSpPr>
        <p:spPr>
          <a:xfrm>
            <a:off x="5782163" y="3520134"/>
            <a:ext cx="621246" cy="373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+2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423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7" grpId="0" animBg="1"/>
      <p:bldP spid="56" grpId="0"/>
      <p:bldP spid="5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2. Juli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 dirty="0"/>
              <a:t>Technische Fakultät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6826" y="801498"/>
            <a:ext cx="2378349" cy="332399"/>
          </a:xfrm>
        </p:spPr>
        <p:txBody>
          <a:bodyPr/>
          <a:lstStyle/>
          <a:p>
            <a:pPr algn="ctr"/>
            <a:r>
              <a:rPr lang="de-DE" sz="2400" b="1" dirty="0" err="1"/>
              <a:t>CloneBusters</a:t>
            </a:r>
            <a:endParaRPr lang="de-DE" dirty="0"/>
          </a:p>
        </p:txBody>
      </p:sp>
      <p:pic>
        <p:nvPicPr>
          <p:cNvPr id="2" name="Grafik 1" descr="Fahrrad mit Personen Silhouette">
            <a:extLst>
              <a:ext uri="{FF2B5EF4-FFF2-40B4-BE49-F238E27FC236}">
                <a16:creationId xmlns:a16="http://schemas.microsoft.com/office/drawing/2014/main" id="{ED01E14D-7F99-4784-0F16-3A421D520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8610" y="0"/>
            <a:ext cx="874780" cy="874780"/>
          </a:xfrm>
          <a:prstGeom prst="rect">
            <a:avLst/>
          </a:prstGeom>
        </p:spPr>
      </p:pic>
      <p:sp>
        <p:nvSpPr>
          <p:cNvPr id="8" name="Titel 5">
            <a:extLst>
              <a:ext uri="{FF2B5EF4-FFF2-40B4-BE49-F238E27FC236}">
                <a16:creationId xmlns:a16="http://schemas.microsoft.com/office/drawing/2014/main" id="{DDEBFC69-CBA8-E12F-519C-3C6D9EBF823D}"/>
              </a:ext>
            </a:extLst>
          </p:cNvPr>
          <p:cNvSpPr txBox="1">
            <a:spLocks/>
          </p:cNvSpPr>
          <p:nvPr/>
        </p:nvSpPr>
        <p:spPr>
          <a:xfrm>
            <a:off x="518318" y="521398"/>
            <a:ext cx="261426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41E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Premises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0DB1CD5-6D40-B1C6-6C95-A97D6E7414FC}"/>
              </a:ext>
            </a:extLst>
          </p:cNvPr>
          <p:cNvSpPr txBox="1"/>
          <p:nvPr/>
        </p:nvSpPr>
        <p:spPr>
          <a:xfrm>
            <a:off x="947956" y="1728132"/>
            <a:ext cx="5148044" cy="3647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Use Cache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set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communication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enclaves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Do not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rely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on a TTP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Do not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prevent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Clones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from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launching</a:t>
            </a:r>
            <a:endParaRPr lang="de-DE" sz="1600" dirty="0">
              <a:solidFill>
                <a:prstClr val="black"/>
              </a:solidFill>
              <a:latin typeface="Arial"/>
            </a:endParaRP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indent="-285750">
              <a:lnSpc>
                <a:spcPct val="11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01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Preparation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Phase: </a:t>
            </a:r>
          </a:p>
          <a:p>
            <a:pPr marL="742950" lvl="1" indent="-285750">
              <a:lnSpc>
                <a:spcPct val="11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prstClr val="black"/>
                </a:solidFill>
                <a:latin typeface="Arial"/>
              </a:rPr>
              <a:t>Establish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Cache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sets</a:t>
            </a:r>
            <a:endParaRPr lang="de-DE" sz="1600" dirty="0">
              <a:solidFill>
                <a:prstClr val="black"/>
              </a:solidFill>
              <a:latin typeface="Arial"/>
            </a:endParaRPr>
          </a:p>
          <a:p>
            <a:pPr marL="742950" lvl="1" indent="-285750">
              <a:lnSpc>
                <a:spcPct val="11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de-DE" sz="1600" dirty="0">
              <a:solidFill>
                <a:prstClr val="black"/>
              </a:solidFill>
              <a:latin typeface="Arial"/>
            </a:endParaRPr>
          </a:p>
          <a:p>
            <a:pPr marL="285750" indent="-285750">
              <a:lnSpc>
                <a:spcPct val="11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rial"/>
              </a:rPr>
              <a:t>02 Monitoring Phase</a:t>
            </a:r>
          </a:p>
          <a:p>
            <a:pPr marL="742950" lvl="1" indent="-285750">
              <a:lnSpc>
                <a:spcPct val="11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rial"/>
              </a:rPr>
              <a:t>Record Cache hits and misses</a:t>
            </a:r>
          </a:p>
        </p:txBody>
      </p:sp>
    </p:spTree>
    <p:extLst>
      <p:ext uri="{BB962C8B-B14F-4D97-AF65-F5344CB8AC3E}">
        <p14:creationId xmlns:p14="http://schemas.microsoft.com/office/powerpoint/2010/main" val="252587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3. Juli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 dirty="0"/>
              <a:t>Technische Fakultät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6826" y="801498"/>
            <a:ext cx="2378349" cy="332399"/>
          </a:xfrm>
        </p:spPr>
        <p:txBody>
          <a:bodyPr/>
          <a:lstStyle/>
          <a:p>
            <a:pPr algn="ctr"/>
            <a:r>
              <a:rPr lang="de-DE" sz="2400" b="1" dirty="0" err="1"/>
              <a:t>CloneBusters</a:t>
            </a:r>
            <a:endParaRPr lang="de-DE" dirty="0"/>
          </a:p>
        </p:txBody>
      </p:sp>
      <p:pic>
        <p:nvPicPr>
          <p:cNvPr id="2" name="Grafik 1" descr="Fahrrad mit Personen Silhouette">
            <a:extLst>
              <a:ext uri="{FF2B5EF4-FFF2-40B4-BE49-F238E27FC236}">
                <a16:creationId xmlns:a16="http://schemas.microsoft.com/office/drawing/2014/main" id="{ED01E14D-7F99-4784-0F16-3A421D520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8610" y="0"/>
            <a:ext cx="874780" cy="874780"/>
          </a:xfrm>
          <a:prstGeom prst="rect">
            <a:avLst/>
          </a:prstGeom>
        </p:spPr>
      </p:pic>
      <p:sp>
        <p:nvSpPr>
          <p:cNvPr id="8" name="Titel 5">
            <a:extLst>
              <a:ext uri="{FF2B5EF4-FFF2-40B4-BE49-F238E27FC236}">
                <a16:creationId xmlns:a16="http://schemas.microsoft.com/office/drawing/2014/main" id="{DDEBFC69-CBA8-E12F-519C-3C6D9EBF823D}"/>
              </a:ext>
            </a:extLst>
          </p:cNvPr>
          <p:cNvSpPr txBox="1">
            <a:spLocks/>
          </p:cNvSpPr>
          <p:nvPr/>
        </p:nvSpPr>
        <p:spPr>
          <a:xfrm>
            <a:off x="518318" y="521398"/>
            <a:ext cx="3139282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41E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dirty="0">
                <a:solidFill>
                  <a:prstClr val="black"/>
                </a:solidFill>
                <a:latin typeface="Arial"/>
              </a:rPr>
              <a:t>01 </a:t>
            </a:r>
            <a:r>
              <a:rPr lang="de-DE" sz="2400" dirty="0" err="1">
                <a:solidFill>
                  <a:prstClr val="black"/>
                </a:solidFill>
                <a:latin typeface="Arial"/>
              </a:rPr>
              <a:t>Preparation</a:t>
            </a:r>
            <a:r>
              <a:rPr lang="de-DE" sz="2400" dirty="0">
                <a:solidFill>
                  <a:prstClr val="black"/>
                </a:solidFill>
                <a:latin typeface="Arial"/>
              </a:rPr>
              <a:t> Phase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B48ED13-7C49-5CDB-C4AB-13A486B00561}"/>
              </a:ext>
            </a:extLst>
          </p:cNvPr>
          <p:cNvSpPr txBox="1"/>
          <p:nvPr/>
        </p:nvSpPr>
        <p:spPr>
          <a:xfrm>
            <a:off x="931177" y="1744910"/>
            <a:ext cx="4599674" cy="15240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Cache Sets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are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assigned</a:t>
            </a:r>
            <a:endParaRPr lang="de-DE" sz="1600" dirty="0">
              <a:solidFill>
                <a:prstClr val="black"/>
              </a:solidFill>
              <a:latin typeface="Arial"/>
            </a:endParaRPr>
          </a:p>
          <a:p>
            <a:pPr marL="742950" lvl="1" indent="-285750">
              <a:lnSpc>
                <a:spcPct val="11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Cache S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et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consists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of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16 Caches</a:t>
            </a:r>
          </a:p>
          <a:p>
            <a:pPr marL="285750" indent="-285750">
              <a:lnSpc>
                <a:spcPct val="11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Every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binary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will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communicate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in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those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Sets</a:t>
            </a:r>
          </a:p>
          <a:p>
            <a:pPr marL="285750" indent="-285750">
              <a:lnSpc>
                <a:spcPct val="11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600" i="1" dirty="0">
                <a:solidFill>
                  <a:prstClr val="black"/>
                </a:solidFill>
                <a:latin typeface="Arial"/>
              </a:rPr>
              <a:t>(W/2) &lt; m &lt; W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0" name="Grafik 19" descr="Prioritäten Silhouette">
            <a:extLst>
              <a:ext uri="{FF2B5EF4-FFF2-40B4-BE49-F238E27FC236}">
                <a16:creationId xmlns:a16="http://schemas.microsoft.com/office/drawing/2014/main" id="{7918EA57-C6F7-53CB-46ED-7BD342E32A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9625" y="3668529"/>
            <a:ext cx="914400" cy="91440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874E3462-E271-6D87-FC5E-D130CA506E9F}"/>
              </a:ext>
            </a:extLst>
          </p:cNvPr>
          <p:cNvSpPr txBox="1"/>
          <p:nvPr/>
        </p:nvSpPr>
        <p:spPr>
          <a:xfrm>
            <a:off x="2328236" y="4002735"/>
            <a:ext cx="2457975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	</a:t>
            </a:r>
            <a:r>
              <a:rPr kumimoji="0" lang="de-DE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= </a:t>
            </a:r>
            <a:r>
              <a:rPr kumimoji="0" lang="de-DE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Cache </a:t>
            </a:r>
            <a:r>
              <a:rPr kumimoji="0" lang="de-DE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size</a:t>
            </a:r>
            <a:endParaRPr kumimoji="0" lang="en-US" sz="16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A9CF918A-2569-EE48-1CE3-638CEB5515D3}"/>
              </a:ext>
            </a:extLst>
          </p:cNvPr>
          <p:cNvCxnSpPr/>
          <p:nvPr/>
        </p:nvCxnSpPr>
        <p:spPr>
          <a:xfrm>
            <a:off x="2001794" y="3798986"/>
            <a:ext cx="780176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5A81EE60-D674-58B6-1FB7-66ED7E14F294}"/>
              </a:ext>
            </a:extLst>
          </p:cNvPr>
          <p:cNvCxnSpPr/>
          <p:nvPr/>
        </p:nvCxnSpPr>
        <p:spPr>
          <a:xfrm>
            <a:off x="2001794" y="4449861"/>
            <a:ext cx="780176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fik 23" descr="Prioritäten Silhouette">
            <a:extLst>
              <a:ext uri="{FF2B5EF4-FFF2-40B4-BE49-F238E27FC236}">
                <a16:creationId xmlns:a16="http://schemas.microsoft.com/office/drawing/2014/main" id="{0CDA16FE-74EF-0068-5835-3CE11178C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9625" y="5021132"/>
            <a:ext cx="914400" cy="914400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C2DDFB98-B001-C298-96AF-CC82E0D388AD}"/>
              </a:ext>
            </a:extLst>
          </p:cNvPr>
          <p:cNvSpPr txBox="1"/>
          <p:nvPr/>
        </p:nvSpPr>
        <p:spPr>
          <a:xfrm>
            <a:off x="2341082" y="5328815"/>
            <a:ext cx="2457975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1600" i="1" dirty="0">
                <a:solidFill>
                  <a:prstClr val="black"/>
                </a:solidFill>
                <a:latin typeface="Arial"/>
              </a:rPr>
              <a:t>m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	</a:t>
            </a:r>
            <a:r>
              <a:rPr kumimoji="0" lang="de-DE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= </a:t>
            </a:r>
            <a:r>
              <a:rPr kumimoji="0" lang="de-DE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Slot </a:t>
            </a:r>
            <a:r>
              <a:rPr kumimoji="0" lang="de-DE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size</a:t>
            </a:r>
            <a:endParaRPr kumimoji="0" lang="en-US" sz="16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05984DA3-C51B-27F5-551A-61C4213CF2D6}"/>
              </a:ext>
            </a:extLst>
          </p:cNvPr>
          <p:cNvCxnSpPr/>
          <p:nvPr/>
        </p:nvCxnSpPr>
        <p:spPr>
          <a:xfrm>
            <a:off x="2001794" y="5653239"/>
            <a:ext cx="780176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81E68C68-7D78-E9D2-2940-02DCB6802848}"/>
              </a:ext>
            </a:extLst>
          </p:cNvPr>
          <p:cNvCxnSpPr/>
          <p:nvPr/>
        </p:nvCxnSpPr>
        <p:spPr>
          <a:xfrm>
            <a:off x="2001794" y="5802464"/>
            <a:ext cx="780176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4C4AAC5A-E7FB-911F-1D1A-E43FAD25288C}"/>
              </a:ext>
            </a:extLst>
          </p:cNvPr>
          <p:cNvCxnSpPr/>
          <p:nvPr/>
        </p:nvCxnSpPr>
        <p:spPr>
          <a:xfrm>
            <a:off x="6233020" y="2348917"/>
            <a:ext cx="0" cy="3229710"/>
          </a:xfrm>
          <a:prstGeom prst="line">
            <a:avLst/>
          </a:prstGeom>
          <a:ln w="1270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FCF6B543-DA18-F7D5-C82C-A116525EC63B}"/>
              </a:ext>
            </a:extLst>
          </p:cNvPr>
          <p:cNvSpPr txBox="1"/>
          <p:nvPr/>
        </p:nvSpPr>
        <p:spPr>
          <a:xfrm>
            <a:off x="6888987" y="2243457"/>
            <a:ext cx="1996580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Clone </a:t>
            </a:r>
            <a:r>
              <a:rPr kumimoji="0" lang="de-DE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definition</a:t>
            </a: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F44DD0E2-764C-1346-848A-CA34A2EB4AE4}"/>
              </a:ext>
            </a:extLst>
          </p:cNvPr>
          <p:cNvGrpSpPr/>
          <p:nvPr/>
        </p:nvGrpSpPr>
        <p:grpSpPr>
          <a:xfrm>
            <a:off x="8553310" y="4084382"/>
            <a:ext cx="664513" cy="997094"/>
            <a:chOff x="3891482" y="2073892"/>
            <a:chExt cx="1001648" cy="1577985"/>
          </a:xfrm>
          <a:solidFill>
            <a:srgbClr val="8C9FB1"/>
          </a:solidFill>
        </p:grpSpPr>
        <p:grpSp>
          <p:nvGrpSpPr>
            <p:cNvPr id="32" name="Grafik 21" descr="Sperren Silhouette">
              <a:extLst>
                <a:ext uri="{FF2B5EF4-FFF2-40B4-BE49-F238E27FC236}">
                  <a16:creationId xmlns:a16="http://schemas.microsoft.com/office/drawing/2014/main" id="{26260373-326A-AE1E-E6ED-8942809BD6A6}"/>
                </a:ext>
              </a:extLst>
            </p:cNvPr>
            <p:cNvGrpSpPr/>
            <p:nvPr/>
          </p:nvGrpSpPr>
          <p:grpSpPr>
            <a:xfrm>
              <a:off x="3891482" y="2073892"/>
              <a:ext cx="1001648" cy="1326872"/>
              <a:chOff x="3891482" y="2073892"/>
              <a:chExt cx="1001648" cy="1326872"/>
            </a:xfrm>
            <a:grpFill/>
          </p:grpSpPr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33020D86-D06D-3D0B-28C3-F79DD2396D28}"/>
                  </a:ext>
                </a:extLst>
              </p:cNvPr>
              <p:cNvSpPr/>
              <p:nvPr/>
            </p:nvSpPr>
            <p:spPr>
              <a:xfrm>
                <a:off x="3891482" y="2073892"/>
                <a:ext cx="1001648" cy="1326872"/>
              </a:xfrm>
              <a:custGeom>
                <a:avLst/>
                <a:gdLst>
                  <a:gd name="connsiteX0" fmla="*/ 876943 w 1001648"/>
                  <a:gd name="connsiteY0" fmla="*/ 595773 h 1326872"/>
                  <a:gd name="connsiteX1" fmla="*/ 876943 w 1001648"/>
                  <a:gd name="connsiteY1" fmla="*/ 379483 h 1326872"/>
                  <a:gd name="connsiteX2" fmla="*/ 500860 w 1001648"/>
                  <a:gd name="connsiteY2" fmla="*/ 0 h 1326872"/>
                  <a:gd name="connsiteX3" fmla="*/ 124777 w 1001648"/>
                  <a:gd name="connsiteY3" fmla="*/ 379483 h 1326872"/>
                  <a:gd name="connsiteX4" fmla="*/ 124777 w 1001648"/>
                  <a:gd name="connsiteY4" fmla="*/ 595755 h 1326872"/>
                  <a:gd name="connsiteX5" fmla="*/ 0 w 1001648"/>
                  <a:gd name="connsiteY5" fmla="*/ 604779 h 1326872"/>
                  <a:gd name="connsiteX6" fmla="*/ 0 w 1001648"/>
                  <a:gd name="connsiteY6" fmla="*/ 1290776 h 1326872"/>
                  <a:gd name="connsiteX7" fmla="*/ 500824 w 1001648"/>
                  <a:gd name="connsiteY7" fmla="*/ 1326872 h 1326872"/>
                  <a:gd name="connsiteX8" fmla="*/ 1001648 w 1001648"/>
                  <a:gd name="connsiteY8" fmla="*/ 1290776 h 1326872"/>
                  <a:gd name="connsiteX9" fmla="*/ 1001648 w 1001648"/>
                  <a:gd name="connsiteY9" fmla="*/ 604743 h 1326872"/>
                  <a:gd name="connsiteX10" fmla="*/ 160550 w 1001648"/>
                  <a:gd name="connsiteY10" fmla="*/ 379483 h 1326872"/>
                  <a:gd name="connsiteX11" fmla="*/ 500860 w 1001648"/>
                  <a:gd name="connsiteY11" fmla="*/ 36097 h 1326872"/>
                  <a:gd name="connsiteX12" fmla="*/ 841170 w 1001648"/>
                  <a:gd name="connsiteY12" fmla="*/ 379483 h 1326872"/>
                  <a:gd name="connsiteX13" fmla="*/ 841170 w 1001648"/>
                  <a:gd name="connsiteY13" fmla="*/ 593355 h 1326872"/>
                  <a:gd name="connsiteX14" fmla="*/ 787063 w 1001648"/>
                  <a:gd name="connsiteY14" fmla="*/ 589709 h 1326872"/>
                  <a:gd name="connsiteX15" fmla="*/ 787063 w 1001648"/>
                  <a:gd name="connsiteY15" fmla="*/ 379032 h 1326872"/>
                  <a:gd name="connsiteX16" fmla="*/ 500878 w 1001648"/>
                  <a:gd name="connsiteY16" fmla="*/ 90259 h 1326872"/>
                  <a:gd name="connsiteX17" fmla="*/ 214693 w 1001648"/>
                  <a:gd name="connsiteY17" fmla="*/ 379032 h 1326872"/>
                  <a:gd name="connsiteX18" fmla="*/ 214693 w 1001648"/>
                  <a:gd name="connsiteY18" fmla="*/ 589709 h 1326872"/>
                  <a:gd name="connsiteX19" fmla="*/ 160586 w 1001648"/>
                  <a:gd name="connsiteY19" fmla="*/ 593319 h 1326872"/>
                  <a:gd name="connsiteX20" fmla="*/ 751290 w 1001648"/>
                  <a:gd name="connsiteY20" fmla="*/ 587182 h 1326872"/>
                  <a:gd name="connsiteX21" fmla="*/ 500878 w 1001648"/>
                  <a:gd name="connsiteY21" fmla="*/ 568647 h 1326872"/>
                  <a:gd name="connsiteX22" fmla="*/ 250466 w 1001648"/>
                  <a:gd name="connsiteY22" fmla="*/ 587182 h 1326872"/>
                  <a:gd name="connsiteX23" fmla="*/ 250466 w 1001648"/>
                  <a:gd name="connsiteY23" fmla="*/ 379032 h 1326872"/>
                  <a:gd name="connsiteX24" fmla="*/ 500878 w 1001648"/>
                  <a:gd name="connsiteY24" fmla="*/ 126356 h 1326872"/>
                  <a:gd name="connsiteX25" fmla="*/ 751290 w 1001648"/>
                  <a:gd name="connsiteY25" fmla="*/ 379032 h 1326872"/>
                  <a:gd name="connsiteX26" fmla="*/ 965929 w 1001648"/>
                  <a:gd name="connsiteY26" fmla="*/ 1257170 h 1326872"/>
                  <a:gd name="connsiteX27" fmla="*/ 500878 w 1001648"/>
                  <a:gd name="connsiteY27" fmla="*/ 1290703 h 1326872"/>
                  <a:gd name="connsiteX28" fmla="*/ 35827 w 1001648"/>
                  <a:gd name="connsiteY28" fmla="*/ 1257170 h 1326872"/>
                  <a:gd name="connsiteX29" fmla="*/ 35827 w 1001648"/>
                  <a:gd name="connsiteY29" fmla="*/ 638367 h 1326872"/>
                  <a:gd name="connsiteX30" fmla="*/ 127656 w 1001648"/>
                  <a:gd name="connsiteY30" fmla="*/ 631743 h 1326872"/>
                  <a:gd name="connsiteX31" fmla="*/ 235208 w 1001648"/>
                  <a:gd name="connsiteY31" fmla="*/ 624524 h 1326872"/>
                  <a:gd name="connsiteX32" fmla="*/ 500878 w 1001648"/>
                  <a:gd name="connsiteY32" fmla="*/ 604833 h 1326872"/>
                  <a:gd name="connsiteX33" fmla="*/ 766797 w 1001648"/>
                  <a:gd name="connsiteY33" fmla="*/ 624524 h 1326872"/>
                  <a:gd name="connsiteX34" fmla="*/ 873956 w 1001648"/>
                  <a:gd name="connsiteY34" fmla="*/ 631743 h 1326872"/>
                  <a:gd name="connsiteX35" fmla="*/ 965929 w 1001648"/>
                  <a:gd name="connsiteY35" fmla="*/ 638367 h 1326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001648" h="1326872">
                    <a:moveTo>
                      <a:pt x="876943" y="595773"/>
                    </a:moveTo>
                    <a:lnTo>
                      <a:pt x="876943" y="379483"/>
                    </a:lnTo>
                    <a:cubicBezTo>
                      <a:pt x="876943" y="169901"/>
                      <a:pt x="708564" y="0"/>
                      <a:pt x="500860" y="0"/>
                    </a:cubicBezTo>
                    <a:cubicBezTo>
                      <a:pt x="293156" y="0"/>
                      <a:pt x="124777" y="169901"/>
                      <a:pt x="124777" y="379483"/>
                    </a:cubicBezTo>
                    <a:lnTo>
                      <a:pt x="124777" y="595755"/>
                    </a:lnTo>
                    <a:lnTo>
                      <a:pt x="0" y="604779"/>
                    </a:lnTo>
                    <a:lnTo>
                      <a:pt x="0" y="1290776"/>
                    </a:lnTo>
                    <a:lnTo>
                      <a:pt x="500824" y="1326872"/>
                    </a:lnTo>
                    <a:lnTo>
                      <a:pt x="1001648" y="1290776"/>
                    </a:lnTo>
                    <a:lnTo>
                      <a:pt x="1001648" y="604743"/>
                    </a:lnTo>
                    <a:close/>
                    <a:moveTo>
                      <a:pt x="160550" y="379483"/>
                    </a:moveTo>
                    <a:cubicBezTo>
                      <a:pt x="160550" y="189835"/>
                      <a:pt x="312911" y="36097"/>
                      <a:pt x="500860" y="36097"/>
                    </a:cubicBezTo>
                    <a:cubicBezTo>
                      <a:pt x="688808" y="36097"/>
                      <a:pt x="841170" y="189835"/>
                      <a:pt x="841170" y="379483"/>
                    </a:cubicBezTo>
                    <a:lnTo>
                      <a:pt x="841170" y="593355"/>
                    </a:lnTo>
                    <a:lnTo>
                      <a:pt x="787063" y="589709"/>
                    </a:lnTo>
                    <a:lnTo>
                      <a:pt x="787063" y="379032"/>
                    </a:lnTo>
                    <a:cubicBezTo>
                      <a:pt x="787063" y="219546"/>
                      <a:pt x="658934" y="90259"/>
                      <a:pt x="500878" y="90259"/>
                    </a:cubicBezTo>
                    <a:cubicBezTo>
                      <a:pt x="342821" y="90259"/>
                      <a:pt x="214693" y="219546"/>
                      <a:pt x="214693" y="379032"/>
                    </a:cubicBezTo>
                    <a:lnTo>
                      <a:pt x="214693" y="589709"/>
                    </a:lnTo>
                    <a:lnTo>
                      <a:pt x="160586" y="593319"/>
                    </a:lnTo>
                    <a:close/>
                    <a:moveTo>
                      <a:pt x="751290" y="587182"/>
                    </a:moveTo>
                    <a:lnTo>
                      <a:pt x="500878" y="568647"/>
                    </a:lnTo>
                    <a:lnTo>
                      <a:pt x="250466" y="587182"/>
                    </a:lnTo>
                    <a:lnTo>
                      <a:pt x="250466" y="379032"/>
                    </a:lnTo>
                    <a:cubicBezTo>
                      <a:pt x="250466" y="239482"/>
                      <a:pt x="362579" y="126356"/>
                      <a:pt x="500878" y="126356"/>
                    </a:cubicBezTo>
                    <a:cubicBezTo>
                      <a:pt x="639177" y="126356"/>
                      <a:pt x="751290" y="239482"/>
                      <a:pt x="751290" y="379032"/>
                    </a:cubicBezTo>
                    <a:close/>
                    <a:moveTo>
                      <a:pt x="965929" y="1257170"/>
                    </a:moveTo>
                    <a:lnTo>
                      <a:pt x="500878" y="1290703"/>
                    </a:lnTo>
                    <a:lnTo>
                      <a:pt x="35827" y="1257170"/>
                    </a:lnTo>
                    <a:lnTo>
                      <a:pt x="35827" y="638367"/>
                    </a:lnTo>
                    <a:lnTo>
                      <a:pt x="127656" y="631743"/>
                    </a:lnTo>
                    <a:lnTo>
                      <a:pt x="235208" y="624524"/>
                    </a:lnTo>
                    <a:lnTo>
                      <a:pt x="500878" y="604833"/>
                    </a:lnTo>
                    <a:lnTo>
                      <a:pt x="766797" y="624524"/>
                    </a:lnTo>
                    <a:lnTo>
                      <a:pt x="873956" y="631743"/>
                    </a:lnTo>
                    <a:lnTo>
                      <a:pt x="965929" y="638367"/>
                    </a:lnTo>
                    <a:close/>
                  </a:path>
                </a:pathLst>
              </a:custGeom>
              <a:grpFill/>
              <a:ln w="178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F3748677-E22A-2CF1-ADEC-F400033B4319}"/>
                  </a:ext>
                </a:extLst>
              </p:cNvPr>
              <p:cNvSpPr/>
              <p:nvPr/>
            </p:nvSpPr>
            <p:spPr>
              <a:xfrm>
                <a:off x="4267133" y="2877238"/>
                <a:ext cx="250432" cy="343007"/>
              </a:xfrm>
              <a:custGeom>
                <a:avLst/>
                <a:gdLst>
                  <a:gd name="connsiteX0" fmla="*/ 125227 w 250432"/>
                  <a:gd name="connsiteY0" fmla="*/ 0 h 343007"/>
                  <a:gd name="connsiteX1" fmla="*/ 1 w 250432"/>
                  <a:gd name="connsiteY1" fmla="*/ 127399 h 343007"/>
                  <a:gd name="connsiteX2" fmla="*/ 71567 w 250432"/>
                  <a:gd name="connsiteY2" fmla="*/ 241377 h 343007"/>
                  <a:gd name="connsiteX3" fmla="*/ 71567 w 250432"/>
                  <a:gd name="connsiteY3" fmla="*/ 343007 h 343007"/>
                  <a:gd name="connsiteX4" fmla="*/ 178886 w 250432"/>
                  <a:gd name="connsiteY4" fmla="*/ 343007 h 343007"/>
                  <a:gd name="connsiteX5" fmla="*/ 178886 w 250432"/>
                  <a:gd name="connsiteY5" fmla="*/ 240944 h 343007"/>
                  <a:gd name="connsiteX6" fmla="*/ 250433 w 250432"/>
                  <a:gd name="connsiteY6" fmla="*/ 126374 h 343007"/>
                  <a:gd name="connsiteX7" fmla="*/ 125227 w 250432"/>
                  <a:gd name="connsiteY7" fmla="*/ 0 h 343007"/>
                  <a:gd name="connsiteX8" fmla="*/ 154471 w 250432"/>
                  <a:gd name="connsiteY8" fmla="*/ 212464 h 343007"/>
                  <a:gd name="connsiteX9" fmla="*/ 143113 w 250432"/>
                  <a:gd name="connsiteY9" fmla="*/ 216958 h 343007"/>
                  <a:gd name="connsiteX10" fmla="*/ 143113 w 250432"/>
                  <a:gd name="connsiteY10" fmla="*/ 306911 h 343007"/>
                  <a:gd name="connsiteX11" fmla="*/ 107340 w 250432"/>
                  <a:gd name="connsiteY11" fmla="*/ 306911 h 343007"/>
                  <a:gd name="connsiteX12" fmla="*/ 107340 w 250432"/>
                  <a:gd name="connsiteY12" fmla="*/ 216435 h 343007"/>
                  <a:gd name="connsiteX13" fmla="*/ 95320 w 250432"/>
                  <a:gd name="connsiteY13" fmla="*/ 212230 h 343007"/>
                  <a:gd name="connsiteX14" fmla="*/ 40124 w 250432"/>
                  <a:gd name="connsiteY14" fmla="*/ 96865 h 343007"/>
                  <a:gd name="connsiteX15" fmla="*/ 154455 w 250432"/>
                  <a:gd name="connsiteY15" fmla="*/ 41170 h 343007"/>
                  <a:gd name="connsiteX16" fmla="*/ 214660 w 250432"/>
                  <a:gd name="connsiteY16" fmla="*/ 126374 h 343007"/>
                  <a:gd name="connsiteX17" fmla="*/ 154453 w 250432"/>
                  <a:gd name="connsiteY17" fmla="*/ 212464 h 343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50432" h="343007">
                    <a:moveTo>
                      <a:pt x="125227" y="0"/>
                    </a:moveTo>
                    <a:cubicBezTo>
                      <a:pt x="55782" y="287"/>
                      <a:pt x="-283" y="57325"/>
                      <a:pt x="1" y="127399"/>
                    </a:cubicBezTo>
                    <a:cubicBezTo>
                      <a:pt x="200" y="176102"/>
                      <a:pt x="28008" y="220393"/>
                      <a:pt x="71567" y="241377"/>
                    </a:cubicBezTo>
                    <a:lnTo>
                      <a:pt x="71567" y="343007"/>
                    </a:lnTo>
                    <a:lnTo>
                      <a:pt x="178886" y="343007"/>
                    </a:lnTo>
                    <a:lnTo>
                      <a:pt x="178886" y="240944"/>
                    </a:lnTo>
                    <a:cubicBezTo>
                      <a:pt x="222129" y="219301"/>
                      <a:pt x="249748" y="175075"/>
                      <a:pt x="250433" y="126374"/>
                    </a:cubicBezTo>
                    <a:cubicBezTo>
                      <a:pt x="250363" y="56623"/>
                      <a:pt x="194353" y="90"/>
                      <a:pt x="125227" y="0"/>
                    </a:cubicBezTo>
                    <a:close/>
                    <a:moveTo>
                      <a:pt x="154471" y="212464"/>
                    </a:moveTo>
                    <a:lnTo>
                      <a:pt x="143113" y="216958"/>
                    </a:lnTo>
                    <a:lnTo>
                      <a:pt x="143113" y="306911"/>
                    </a:lnTo>
                    <a:lnTo>
                      <a:pt x="107340" y="306911"/>
                    </a:lnTo>
                    <a:lnTo>
                      <a:pt x="107340" y="216435"/>
                    </a:lnTo>
                    <a:lnTo>
                      <a:pt x="95320" y="212230"/>
                    </a:lnTo>
                    <a:cubicBezTo>
                      <a:pt x="48506" y="195753"/>
                      <a:pt x="23794" y="144103"/>
                      <a:pt x="40124" y="96865"/>
                    </a:cubicBezTo>
                    <a:cubicBezTo>
                      <a:pt x="56453" y="49627"/>
                      <a:pt x="107641" y="24692"/>
                      <a:pt x="154455" y="41170"/>
                    </a:cubicBezTo>
                    <a:cubicBezTo>
                      <a:pt x="190395" y="53820"/>
                      <a:pt x="214524" y="87965"/>
                      <a:pt x="214660" y="126374"/>
                    </a:cubicBezTo>
                    <a:cubicBezTo>
                      <a:pt x="213876" y="164777"/>
                      <a:pt x="190049" y="198849"/>
                      <a:pt x="154453" y="212464"/>
                    </a:cubicBezTo>
                    <a:close/>
                  </a:path>
                </a:pathLst>
              </a:custGeom>
              <a:grpFill/>
              <a:ln w="178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59D2AAAF-F72D-62FB-A770-4865905E19B2}"/>
                </a:ext>
              </a:extLst>
            </p:cNvPr>
            <p:cNvSpPr txBox="1"/>
            <p:nvPr/>
          </p:nvSpPr>
          <p:spPr>
            <a:xfrm>
              <a:off x="4127745" y="3402065"/>
              <a:ext cx="533800" cy="2498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Clone</a:t>
              </a:r>
            </a:p>
          </p:txBody>
        </p:sp>
      </p:grpSp>
      <p:sp>
        <p:nvSpPr>
          <p:cNvPr id="42" name="Textfeld 41">
            <a:extLst>
              <a:ext uri="{FF2B5EF4-FFF2-40B4-BE49-F238E27FC236}">
                <a16:creationId xmlns:a16="http://schemas.microsoft.com/office/drawing/2014/main" id="{01767148-9A56-8264-D2CA-9AFBDD5DC60E}"/>
              </a:ext>
            </a:extLst>
          </p:cNvPr>
          <p:cNvSpPr txBox="1"/>
          <p:nvPr/>
        </p:nvSpPr>
        <p:spPr>
          <a:xfrm>
            <a:off x="7076389" y="2689316"/>
            <a:ext cx="4599674" cy="674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</a:pPr>
            <a:r>
              <a:rPr lang="de-DE" sz="1600" dirty="0" err="1">
                <a:solidFill>
                  <a:prstClr val="black"/>
                </a:solidFill>
                <a:latin typeface="Arial"/>
              </a:rPr>
              <a:t>Loaded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with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same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binary</a:t>
            </a:r>
            <a:endParaRPr lang="de-DE" sz="1600" dirty="0">
              <a:solidFill>
                <a:prstClr val="black"/>
              </a:solidFill>
              <a:latin typeface="Arial"/>
            </a:endParaRPr>
          </a:p>
          <a:p>
            <a: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</a:pPr>
            <a:r>
              <a:rPr lang="de-DE" sz="1600" dirty="0">
                <a:solidFill>
                  <a:prstClr val="black"/>
                </a:solidFill>
                <a:latin typeface="Arial"/>
              </a:rPr>
              <a:t>Run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simultaniosly</a:t>
            </a:r>
            <a:endParaRPr kumimoji="0" lang="en-US" sz="16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689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21" grpId="0"/>
      <p:bldP spid="25" grpId="0"/>
      <p:bldP spid="30" grpId="0"/>
      <p:bldP spid="4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3. Juli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 dirty="0"/>
              <a:t>Technische Fakultät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6826" y="801498"/>
            <a:ext cx="2378349" cy="332399"/>
          </a:xfrm>
        </p:spPr>
        <p:txBody>
          <a:bodyPr/>
          <a:lstStyle/>
          <a:p>
            <a:pPr algn="ctr"/>
            <a:r>
              <a:rPr lang="de-DE" sz="2400" b="1" dirty="0" err="1"/>
              <a:t>CloneBusters</a:t>
            </a:r>
            <a:endParaRPr lang="de-DE" dirty="0"/>
          </a:p>
        </p:txBody>
      </p:sp>
      <p:pic>
        <p:nvPicPr>
          <p:cNvPr id="2" name="Grafik 1" descr="Fahrrad mit Personen Silhouette">
            <a:extLst>
              <a:ext uri="{FF2B5EF4-FFF2-40B4-BE49-F238E27FC236}">
                <a16:creationId xmlns:a16="http://schemas.microsoft.com/office/drawing/2014/main" id="{ED01E14D-7F99-4784-0F16-3A421D520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8610" y="0"/>
            <a:ext cx="874780" cy="874780"/>
          </a:xfrm>
          <a:prstGeom prst="rect">
            <a:avLst/>
          </a:prstGeom>
        </p:spPr>
      </p:pic>
      <p:sp>
        <p:nvSpPr>
          <p:cNvPr id="8" name="Titel 5">
            <a:extLst>
              <a:ext uri="{FF2B5EF4-FFF2-40B4-BE49-F238E27FC236}">
                <a16:creationId xmlns:a16="http://schemas.microsoft.com/office/drawing/2014/main" id="{DDEBFC69-CBA8-E12F-519C-3C6D9EBF823D}"/>
              </a:ext>
            </a:extLst>
          </p:cNvPr>
          <p:cNvSpPr txBox="1">
            <a:spLocks/>
          </p:cNvSpPr>
          <p:nvPr/>
        </p:nvSpPr>
        <p:spPr>
          <a:xfrm>
            <a:off x="518318" y="521398"/>
            <a:ext cx="3718122" cy="3747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41E4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400" dirty="0">
                <a:solidFill>
                  <a:prstClr val="black"/>
                </a:solidFill>
                <a:latin typeface="Arial"/>
              </a:rPr>
              <a:t>02 Monitoring Phase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BFFF044-6664-32E6-FB44-7D315C57DECD}"/>
              </a:ext>
            </a:extLst>
          </p:cNvPr>
          <p:cNvSpPr txBox="1"/>
          <p:nvPr/>
        </p:nvSpPr>
        <p:spPr>
          <a:xfrm>
            <a:off x="931177" y="1744910"/>
            <a:ext cx="4599674" cy="674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600" dirty="0" err="1">
                <a:solidFill>
                  <a:prstClr val="black"/>
                </a:solidFill>
                <a:latin typeface="Arial"/>
              </a:rPr>
              <a:t>CloneBusters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has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to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run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lang="en-US" sz="1600" dirty="0"/>
              <a:t>continuously</a:t>
            </a:r>
            <a:endParaRPr lang="de-DE" sz="1600" dirty="0">
              <a:solidFill>
                <a:prstClr val="black"/>
              </a:solidFill>
              <a:latin typeface="Arial"/>
            </a:endParaRP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600" dirty="0" err="1">
                <a:solidFill>
                  <a:prstClr val="black"/>
                </a:solidFill>
                <a:latin typeface="Arial"/>
              </a:rPr>
              <a:t>Encalves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have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to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pre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fetch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data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into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Cache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0C0273D9-A456-047C-9A87-17F7FF9A463E}"/>
              </a:ext>
            </a:extLst>
          </p:cNvPr>
          <p:cNvGrpSpPr/>
          <p:nvPr/>
        </p:nvGrpSpPr>
        <p:grpSpPr>
          <a:xfrm>
            <a:off x="6627303" y="1870745"/>
            <a:ext cx="1359016" cy="4185757"/>
            <a:chOff x="6627303" y="1870745"/>
            <a:chExt cx="1359016" cy="4185757"/>
          </a:xfrm>
        </p:grpSpPr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CA3A855B-E5ED-A76F-652A-149F23A7281F}"/>
                </a:ext>
              </a:extLst>
            </p:cNvPr>
            <p:cNvCxnSpPr>
              <a:stCxn id="10" idx="1"/>
              <a:endCxn id="10" idx="3"/>
            </p:cNvCxnSpPr>
            <p:nvPr/>
          </p:nvCxnSpPr>
          <p:spPr>
            <a:xfrm>
              <a:off x="6627303" y="3963624"/>
              <a:ext cx="1359016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E5078E7C-F927-4521-2050-A31685D2B0C0}"/>
                </a:ext>
              </a:extLst>
            </p:cNvPr>
            <p:cNvGrpSpPr/>
            <p:nvPr/>
          </p:nvGrpSpPr>
          <p:grpSpPr>
            <a:xfrm>
              <a:off x="6627303" y="1870745"/>
              <a:ext cx="1359016" cy="4185757"/>
              <a:chOff x="6627303" y="1870745"/>
              <a:chExt cx="1359016" cy="4185757"/>
            </a:xfrm>
          </p:grpSpPr>
          <p:sp>
            <p:nvSpPr>
              <p:cNvPr id="10" name="Rechteck: abgerundete Ecken 9">
                <a:extLst>
                  <a:ext uri="{FF2B5EF4-FFF2-40B4-BE49-F238E27FC236}">
                    <a16:creationId xmlns:a16="http://schemas.microsoft.com/office/drawing/2014/main" id="{EB9DCBBD-4F7C-A246-C8DA-C2049C40914F}"/>
                  </a:ext>
                </a:extLst>
              </p:cNvPr>
              <p:cNvSpPr/>
              <p:nvPr/>
            </p:nvSpPr>
            <p:spPr>
              <a:xfrm>
                <a:off x="6627303" y="1870745"/>
                <a:ext cx="1359016" cy="4185757"/>
              </a:xfrm>
              <a:prstGeom prst="round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15" name="Gerader Verbinder 14">
                <a:extLst>
                  <a:ext uri="{FF2B5EF4-FFF2-40B4-BE49-F238E27FC236}">
                    <a16:creationId xmlns:a16="http://schemas.microsoft.com/office/drawing/2014/main" id="{FB7BA277-479B-A10B-6743-DF3EDF151439}"/>
                  </a:ext>
                </a:extLst>
              </p:cNvPr>
              <p:cNvCxnSpPr/>
              <p:nvPr/>
            </p:nvCxnSpPr>
            <p:spPr>
              <a:xfrm>
                <a:off x="6627303" y="2966733"/>
                <a:ext cx="1359016" cy="0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r Verbinder 15">
                <a:extLst>
                  <a:ext uri="{FF2B5EF4-FFF2-40B4-BE49-F238E27FC236}">
                    <a16:creationId xmlns:a16="http://schemas.microsoft.com/office/drawing/2014/main" id="{3F2C7225-89A8-0A7F-FB53-CF028DB0EC72}"/>
                  </a:ext>
                </a:extLst>
              </p:cNvPr>
              <p:cNvCxnSpPr/>
              <p:nvPr/>
            </p:nvCxnSpPr>
            <p:spPr>
              <a:xfrm>
                <a:off x="6627303" y="4980091"/>
                <a:ext cx="1359016" cy="0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F30EB966-2E10-FA8A-63B9-95A9D54921E8}"/>
              </a:ext>
            </a:extLst>
          </p:cNvPr>
          <p:cNvGrpSpPr/>
          <p:nvPr/>
        </p:nvGrpSpPr>
        <p:grpSpPr>
          <a:xfrm>
            <a:off x="8403263" y="1870745"/>
            <a:ext cx="1359016" cy="4185757"/>
            <a:chOff x="6627303" y="1870745"/>
            <a:chExt cx="1359016" cy="4185757"/>
          </a:xfrm>
        </p:grpSpPr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36549C6A-DFFE-466A-F1C6-492B7F44C067}"/>
                </a:ext>
              </a:extLst>
            </p:cNvPr>
            <p:cNvCxnSpPr>
              <a:stCxn id="26" idx="1"/>
              <a:endCxn id="26" idx="3"/>
            </p:cNvCxnSpPr>
            <p:nvPr/>
          </p:nvCxnSpPr>
          <p:spPr>
            <a:xfrm>
              <a:off x="6627303" y="3963624"/>
              <a:ext cx="1359016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CE4E5141-8C19-83A7-325A-8F09FA75C085}"/>
                </a:ext>
              </a:extLst>
            </p:cNvPr>
            <p:cNvGrpSpPr/>
            <p:nvPr/>
          </p:nvGrpSpPr>
          <p:grpSpPr>
            <a:xfrm>
              <a:off x="6627303" y="1870745"/>
              <a:ext cx="1359016" cy="4185757"/>
              <a:chOff x="6627303" y="1870745"/>
              <a:chExt cx="1359016" cy="4185757"/>
            </a:xfrm>
          </p:grpSpPr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5FD1D19A-F13D-F01C-E8E3-408A051E615C}"/>
                  </a:ext>
                </a:extLst>
              </p:cNvPr>
              <p:cNvSpPr/>
              <p:nvPr/>
            </p:nvSpPr>
            <p:spPr>
              <a:xfrm>
                <a:off x="6627303" y="1870745"/>
                <a:ext cx="1359016" cy="4185757"/>
              </a:xfrm>
              <a:prstGeom prst="round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27" name="Gerader Verbinder 26">
                <a:extLst>
                  <a:ext uri="{FF2B5EF4-FFF2-40B4-BE49-F238E27FC236}">
                    <a16:creationId xmlns:a16="http://schemas.microsoft.com/office/drawing/2014/main" id="{757CAC63-CBB8-92AE-C2B3-E902218E9123}"/>
                  </a:ext>
                </a:extLst>
              </p:cNvPr>
              <p:cNvCxnSpPr/>
              <p:nvPr/>
            </p:nvCxnSpPr>
            <p:spPr>
              <a:xfrm>
                <a:off x="6627303" y="2966733"/>
                <a:ext cx="1359016" cy="0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>
                <a:extLst>
                  <a:ext uri="{FF2B5EF4-FFF2-40B4-BE49-F238E27FC236}">
                    <a16:creationId xmlns:a16="http://schemas.microsoft.com/office/drawing/2014/main" id="{B8116BA0-976D-E2EA-D1E3-E8F80DCCB39F}"/>
                  </a:ext>
                </a:extLst>
              </p:cNvPr>
              <p:cNvCxnSpPr/>
              <p:nvPr/>
            </p:nvCxnSpPr>
            <p:spPr>
              <a:xfrm>
                <a:off x="6627303" y="4980091"/>
                <a:ext cx="1359016" cy="0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A24631D9-0E4A-B8C5-EF2E-4006FBA62EFA}"/>
              </a:ext>
            </a:extLst>
          </p:cNvPr>
          <p:cNvSpPr/>
          <p:nvPr/>
        </p:nvSpPr>
        <p:spPr>
          <a:xfrm>
            <a:off x="6794144" y="3027693"/>
            <a:ext cx="1025333" cy="2931145"/>
          </a:xfrm>
          <a:prstGeom prst="roundRect">
            <a:avLst/>
          </a:prstGeom>
          <a:solidFill>
            <a:srgbClr val="04316A"/>
          </a:solidFill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20E21FD8-79EE-2407-D27D-2ACB68F8ACBC}"/>
              </a:ext>
            </a:extLst>
          </p:cNvPr>
          <p:cNvGrpSpPr/>
          <p:nvPr/>
        </p:nvGrpSpPr>
        <p:grpSpPr>
          <a:xfrm>
            <a:off x="1446940" y="4718974"/>
            <a:ext cx="664513" cy="997094"/>
            <a:chOff x="3891482" y="2073892"/>
            <a:chExt cx="1001648" cy="1577985"/>
          </a:xfrm>
          <a:solidFill>
            <a:srgbClr val="8C9FB1"/>
          </a:solidFill>
        </p:grpSpPr>
        <p:grpSp>
          <p:nvGrpSpPr>
            <p:cNvPr id="31" name="Grafik 21" descr="Sperren Silhouette">
              <a:extLst>
                <a:ext uri="{FF2B5EF4-FFF2-40B4-BE49-F238E27FC236}">
                  <a16:creationId xmlns:a16="http://schemas.microsoft.com/office/drawing/2014/main" id="{0F2562EE-A97A-DD14-F1AE-80285CD4F022}"/>
                </a:ext>
              </a:extLst>
            </p:cNvPr>
            <p:cNvGrpSpPr/>
            <p:nvPr/>
          </p:nvGrpSpPr>
          <p:grpSpPr>
            <a:xfrm>
              <a:off x="3891482" y="2073892"/>
              <a:ext cx="1001648" cy="1326872"/>
              <a:chOff x="3891482" y="2073892"/>
              <a:chExt cx="1001648" cy="1326872"/>
            </a:xfrm>
            <a:grpFill/>
          </p:grpSpPr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6E673BE6-DA63-79DB-AAAC-22B78497FB40}"/>
                  </a:ext>
                </a:extLst>
              </p:cNvPr>
              <p:cNvSpPr/>
              <p:nvPr/>
            </p:nvSpPr>
            <p:spPr>
              <a:xfrm>
                <a:off x="3891482" y="2073892"/>
                <a:ext cx="1001648" cy="1326872"/>
              </a:xfrm>
              <a:custGeom>
                <a:avLst/>
                <a:gdLst>
                  <a:gd name="connsiteX0" fmla="*/ 876943 w 1001648"/>
                  <a:gd name="connsiteY0" fmla="*/ 595773 h 1326872"/>
                  <a:gd name="connsiteX1" fmla="*/ 876943 w 1001648"/>
                  <a:gd name="connsiteY1" fmla="*/ 379483 h 1326872"/>
                  <a:gd name="connsiteX2" fmla="*/ 500860 w 1001648"/>
                  <a:gd name="connsiteY2" fmla="*/ 0 h 1326872"/>
                  <a:gd name="connsiteX3" fmla="*/ 124777 w 1001648"/>
                  <a:gd name="connsiteY3" fmla="*/ 379483 h 1326872"/>
                  <a:gd name="connsiteX4" fmla="*/ 124777 w 1001648"/>
                  <a:gd name="connsiteY4" fmla="*/ 595755 h 1326872"/>
                  <a:gd name="connsiteX5" fmla="*/ 0 w 1001648"/>
                  <a:gd name="connsiteY5" fmla="*/ 604779 h 1326872"/>
                  <a:gd name="connsiteX6" fmla="*/ 0 w 1001648"/>
                  <a:gd name="connsiteY6" fmla="*/ 1290776 h 1326872"/>
                  <a:gd name="connsiteX7" fmla="*/ 500824 w 1001648"/>
                  <a:gd name="connsiteY7" fmla="*/ 1326872 h 1326872"/>
                  <a:gd name="connsiteX8" fmla="*/ 1001648 w 1001648"/>
                  <a:gd name="connsiteY8" fmla="*/ 1290776 h 1326872"/>
                  <a:gd name="connsiteX9" fmla="*/ 1001648 w 1001648"/>
                  <a:gd name="connsiteY9" fmla="*/ 604743 h 1326872"/>
                  <a:gd name="connsiteX10" fmla="*/ 160550 w 1001648"/>
                  <a:gd name="connsiteY10" fmla="*/ 379483 h 1326872"/>
                  <a:gd name="connsiteX11" fmla="*/ 500860 w 1001648"/>
                  <a:gd name="connsiteY11" fmla="*/ 36097 h 1326872"/>
                  <a:gd name="connsiteX12" fmla="*/ 841170 w 1001648"/>
                  <a:gd name="connsiteY12" fmla="*/ 379483 h 1326872"/>
                  <a:gd name="connsiteX13" fmla="*/ 841170 w 1001648"/>
                  <a:gd name="connsiteY13" fmla="*/ 593355 h 1326872"/>
                  <a:gd name="connsiteX14" fmla="*/ 787063 w 1001648"/>
                  <a:gd name="connsiteY14" fmla="*/ 589709 h 1326872"/>
                  <a:gd name="connsiteX15" fmla="*/ 787063 w 1001648"/>
                  <a:gd name="connsiteY15" fmla="*/ 379032 h 1326872"/>
                  <a:gd name="connsiteX16" fmla="*/ 500878 w 1001648"/>
                  <a:gd name="connsiteY16" fmla="*/ 90259 h 1326872"/>
                  <a:gd name="connsiteX17" fmla="*/ 214693 w 1001648"/>
                  <a:gd name="connsiteY17" fmla="*/ 379032 h 1326872"/>
                  <a:gd name="connsiteX18" fmla="*/ 214693 w 1001648"/>
                  <a:gd name="connsiteY18" fmla="*/ 589709 h 1326872"/>
                  <a:gd name="connsiteX19" fmla="*/ 160586 w 1001648"/>
                  <a:gd name="connsiteY19" fmla="*/ 593319 h 1326872"/>
                  <a:gd name="connsiteX20" fmla="*/ 751290 w 1001648"/>
                  <a:gd name="connsiteY20" fmla="*/ 587182 h 1326872"/>
                  <a:gd name="connsiteX21" fmla="*/ 500878 w 1001648"/>
                  <a:gd name="connsiteY21" fmla="*/ 568647 h 1326872"/>
                  <a:gd name="connsiteX22" fmla="*/ 250466 w 1001648"/>
                  <a:gd name="connsiteY22" fmla="*/ 587182 h 1326872"/>
                  <a:gd name="connsiteX23" fmla="*/ 250466 w 1001648"/>
                  <a:gd name="connsiteY23" fmla="*/ 379032 h 1326872"/>
                  <a:gd name="connsiteX24" fmla="*/ 500878 w 1001648"/>
                  <a:gd name="connsiteY24" fmla="*/ 126356 h 1326872"/>
                  <a:gd name="connsiteX25" fmla="*/ 751290 w 1001648"/>
                  <a:gd name="connsiteY25" fmla="*/ 379032 h 1326872"/>
                  <a:gd name="connsiteX26" fmla="*/ 965929 w 1001648"/>
                  <a:gd name="connsiteY26" fmla="*/ 1257170 h 1326872"/>
                  <a:gd name="connsiteX27" fmla="*/ 500878 w 1001648"/>
                  <a:gd name="connsiteY27" fmla="*/ 1290703 h 1326872"/>
                  <a:gd name="connsiteX28" fmla="*/ 35827 w 1001648"/>
                  <a:gd name="connsiteY28" fmla="*/ 1257170 h 1326872"/>
                  <a:gd name="connsiteX29" fmla="*/ 35827 w 1001648"/>
                  <a:gd name="connsiteY29" fmla="*/ 638367 h 1326872"/>
                  <a:gd name="connsiteX30" fmla="*/ 127656 w 1001648"/>
                  <a:gd name="connsiteY30" fmla="*/ 631743 h 1326872"/>
                  <a:gd name="connsiteX31" fmla="*/ 235208 w 1001648"/>
                  <a:gd name="connsiteY31" fmla="*/ 624524 h 1326872"/>
                  <a:gd name="connsiteX32" fmla="*/ 500878 w 1001648"/>
                  <a:gd name="connsiteY32" fmla="*/ 604833 h 1326872"/>
                  <a:gd name="connsiteX33" fmla="*/ 766797 w 1001648"/>
                  <a:gd name="connsiteY33" fmla="*/ 624524 h 1326872"/>
                  <a:gd name="connsiteX34" fmla="*/ 873956 w 1001648"/>
                  <a:gd name="connsiteY34" fmla="*/ 631743 h 1326872"/>
                  <a:gd name="connsiteX35" fmla="*/ 965929 w 1001648"/>
                  <a:gd name="connsiteY35" fmla="*/ 638367 h 1326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001648" h="1326872">
                    <a:moveTo>
                      <a:pt x="876943" y="595773"/>
                    </a:moveTo>
                    <a:lnTo>
                      <a:pt x="876943" y="379483"/>
                    </a:lnTo>
                    <a:cubicBezTo>
                      <a:pt x="876943" y="169901"/>
                      <a:pt x="708564" y="0"/>
                      <a:pt x="500860" y="0"/>
                    </a:cubicBezTo>
                    <a:cubicBezTo>
                      <a:pt x="293156" y="0"/>
                      <a:pt x="124777" y="169901"/>
                      <a:pt x="124777" y="379483"/>
                    </a:cubicBezTo>
                    <a:lnTo>
                      <a:pt x="124777" y="595755"/>
                    </a:lnTo>
                    <a:lnTo>
                      <a:pt x="0" y="604779"/>
                    </a:lnTo>
                    <a:lnTo>
                      <a:pt x="0" y="1290776"/>
                    </a:lnTo>
                    <a:lnTo>
                      <a:pt x="500824" y="1326872"/>
                    </a:lnTo>
                    <a:lnTo>
                      <a:pt x="1001648" y="1290776"/>
                    </a:lnTo>
                    <a:lnTo>
                      <a:pt x="1001648" y="604743"/>
                    </a:lnTo>
                    <a:close/>
                    <a:moveTo>
                      <a:pt x="160550" y="379483"/>
                    </a:moveTo>
                    <a:cubicBezTo>
                      <a:pt x="160550" y="189835"/>
                      <a:pt x="312911" y="36097"/>
                      <a:pt x="500860" y="36097"/>
                    </a:cubicBezTo>
                    <a:cubicBezTo>
                      <a:pt x="688808" y="36097"/>
                      <a:pt x="841170" y="189835"/>
                      <a:pt x="841170" y="379483"/>
                    </a:cubicBezTo>
                    <a:lnTo>
                      <a:pt x="841170" y="593355"/>
                    </a:lnTo>
                    <a:lnTo>
                      <a:pt x="787063" y="589709"/>
                    </a:lnTo>
                    <a:lnTo>
                      <a:pt x="787063" y="379032"/>
                    </a:lnTo>
                    <a:cubicBezTo>
                      <a:pt x="787063" y="219546"/>
                      <a:pt x="658934" y="90259"/>
                      <a:pt x="500878" y="90259"/>
                    </a:cubicBezTo>
                    <a:cubicBezTo>
                      <a:pt x="342821" y="90259"/>
                      <a:pt x="214693" y="219546"/>
                      <a:pt x="214693" y="379032"/>
                    </a:cubicBezTo>
                    <a:lnTo>
                      <a:pt x="214693" y="589709"/>
                    </a:lnTo>
                    <a:lnTo>
                      <a:pt x="160586" y="593319"/>
                    </a:lnTo>
                    <a:close/>
                    <a:moveTo>
                      <a:pt x="751290" y="587182"/>
                    </a:moveTo>
                    <a:lnTo>
                      <a:pt x="500878" y="568647"/>
                    </a:lnTo>
                    <a:lnTo>
                      <a:pt x="250466" y="587182"/>
                    </a:lnTo>
                    <a:lnTo>
                      <a:pt x="250466" y="379032"/>
                    </a:lnTo>
                    <a:cubicBezTo>
                      <a:pt x="250466" y="239482"/>
                      <a:pt x="362579" y="126356"/>
                      <a:pt x="500878" y="126356"/>
                    </a:cubicBezTo>
                    <a:cubicBezTo>
                      <a:pt x="639177" y="126356"/>
                      <a:pt x="751290" y="239482"/>
                      <a:pt x="751290" y="379032"/>
                    </a:cubicBezTo>
                    <a:close/>
                    <a:moveTo>
                      <a:pt x="965929" y="1257170"/>
                    </a:moveTo>
                    <a:lnTo>
                      <a:pt x="500878" y="1290703"/>
                    </a:lnTo>
                    <a:lnTo>
                      <a:pt x="35827" y="1257170"/>
                    </a:lnTo>
                    <a:lnTo>
                      <a:pt x="35827" y="638367"/>
                    </a:lnTo>
                    <a:lnTo>
                      <a:pt x="127656" y="631743"/>
                    </a:lnTo>
                    <a:lnTo>
                      <a:pt x="235208" y="624524"/>
                    </a:lnTo>
                    <a:lnTo>
                      <a:pt x="500878" y="604833"/>
                    </a:lnTo>
                    <a:lnTo>
                      <a:pt x="766797" y="624524"/>
                    </a:lnTo>
                    <a:lnTo>
                      <a:pt x="873956" y="631743"/>
                    </a:lnTo>
                    <a:lnTo>
                      <a:pt x="965929" y="638367"/>
                    </a:lnTo>
                    <a:close/>
                  </a:path>
                </a:pathLst>
              </a:custGeom>
              <a:grpFill/>
              <a:ln w="178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1F91233E-A959-FC90-A2F2-868A6BF22C90}"/>
                  </a:ext>
                </a:extLst>
              </p:cNvPr>
              <p:cNvSpPr/>
              <p:nvPr/>
            </p:nvSpPr>
            <p:spPr>
              <a:xfrm>
                <a:off x="4267133" y="2877238"/>
                <a:ext cx="250432" cy="343007"/>
              </a:xfrm>
              <a:custGeom>
                <a:avLst/>
                <a:gdLst>
                  <a:gd name="connsiteX0" fmla="*/ 125227 w 250432"/>
                  <a:gd name="connsiteY0" fmla="*/ 0 h 343007"/>
                  <a:gd name="connsiteX1" fmla="*/ 1 w 250432"/>
                  <a:gd name="connsiteY1" fmla="*/ 127399 h 343007"/>
                  <a:gd name="connsiteX2" fmla="*/ 71567 w 250432"/>
                  <a:gd name="connsiteY2" fmla="*/ 241377 h 343007"/>
                  <a:gd name="connsiteX3" fmla="*/ 71567 w 250432"/>
                  <a:gd name="connsiteY3" fmla="*/ 343007 h 343007"/>
                  <a:gd name="connsiteX4" fmla="*/ 178886 w 250432"/>
                  <a:gd name="connsiteY4" fmla="*/ 343007 h 343007"/>
                  <a:gd name="connsiteX5" fmla="*/ 178886 w 250432"/>
                  <a:gd name="connsiteY5" fmla="*/ 240944 h 343007"/>
                  <a:gd name="connsiteX6" fmla="*/ 250433 w 250432"/>
                  <a:gd name="connsiteY6" fmla="*/ 126374 h 343007"/>
                  <a:gd name="connsiteX7" fmla="*/ 125227 w 250432"/>
                  <a:gd name="connsiteY7" fmla="*/ 0 h 343007"/>
                  <a:gd name="connsiteX8" fmla="*/ 154471 w 250432"/>
                  <a:gd name="connsiteY8" fmla="*/ 212464 h 343007"/>
                  <a:gd name="connsiteX9" fmla="*/ 143113 w 250432"/>
                  <a:gd name="connsiteY9" fmla="*/ 216958 h 343007"/>
                  <a:gd name="connsiteX10" fmla="*/ 143113 w 250432"/>
                  <a:gd name="connsiteY10" fmla="*/ 306911 h 343007"/>
                  <a:gd name="connsiteX11" fmla="*/ 107340 w 250432"/>
                  <a:gd name="connsiteY11" fmla="*/ 306911 h 343007"/>
                  <a:gd name="connsiteX12" fmla="*/ 107340 w 250432"/>
                  <a:gd name="connsiteY12" fmla="*/ 216435 h 343007"/>
                  <a:gd name="connsiteX13" fmla="*/ 95320 w 250432"/>
                  <a:gd name="connsiteY13" fmla="*/ 212230 h 343007"/>
                  <a:gd name="connsiteX14" fmla="*/ 40124 w 250432"/>
                  <a:gd name="connsiteY14" fmla="*/ 96865 h 343007"/>
                  <a:gd name="connsiteX15" fmla="*/ 154455 w 250432"/>
                  <a:gd name="connsiteY15" fmla="*/ 41170 h 343007"/>
                  <a:gd name="connsiteX16" fmla="*/ 214660 w 250432"/>
                  <a:gd name="connsiteY16" fmla="*/ 126374 h 343007"/>
                  <a:gd name="connsiteX17" fmla="*/ 154453 w 250432"/>
                  <a:gd name="connsiteY17" fmla="*/ 212464 h 343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50432" h="343007">
                    <a:moveTo>
                      <a:pt x="125227" y="0"/>
                    </a:moveTo>
                    <a:cubicBezTo>
                      <a:pt x="55782" y="287"/>
                      <a:pt x="-283" y="57325"/>
                      <a:pt x="1" y="127399"/>
                    </a:cubicBezTo>
                    <a:cubicBezTo>
                      <a:pt x="200" y="176102"/>
                      <a:pt x="28008" y="220393"/>
                      <a:pt x="71567" y="241377"/>
                    </a:cubicBezTo>
                    <a:lnTo>
                      <a:pt x="71567" y="343007"/>
                    </a:lnTo>
                    <a:lnTo>
                      <a:pt x="178886" y="343007"/>
                    </a:lnTo>
                    <a:lnTo>
                      <a:pt x="178886" y="240944"/>
                    </a:lnTo>
                    <a:cubicBezTo>
                      <a:pt x="222129" y="219301"/>
                      <a:pt x="249748" y="175075"/>
                      <a:pt x="250433" y="126374"/>
                    </a:cubicBezTo>
                    <a:cubicBezTo>
                      <a:pt x="250363" y="56623"/>
                      <a:pt x="194353" y="90"/>
                      <a:pt x="125227" y="0"/>
                    </a:cubicBezTo>
                    <a:close/>
                    <a:moveTo>
                      <a:pt x="154471" y="212464"/>
                    </a:moveTo>
                    <a:lnTo>
                      <a:pt x="143113" y="216958"/>
                    </a:lnTo>
                    <a:lnTo>
                      <a:pt x="143113" y="306911"/>
                    </a:lnTo>
                    <a:lnTo>
                      <a:pt x="107340" y="306911"/>
                    </a:lnTo>
                    <a:lnTo>
                      <a:pt x="107340" y="216435"/>
                    </a:lnTo>
                    <a:lnTo>
                      <a:pt x="95320" y="212230"/>
                    </a:lnTo>
                    <a:cubicBezTo>
                      <a:pt x="48506" y="195753"/>
                      <a:pt x="23794" y="144103"/>
                      <a:pt x="40124" y="96865"/>
                    </a:cubicBezTo>
                    <a:cubicBezTo>
                      <a:pt x="56453" y="49627"/>
                      <a:pt x="107641" y="24692"/>
                      <a:pt x="154455" y="41170"/>
                    </a:cubicBezTo>
                    <a:cubicBezTo>
                      <a:pt x="190395" y="53820"/>
                      <a:pt x="214524" y="87965"/>
                      <a:pt x="214660" y="126374"/>
                    </a:cubicBezTo>
                    <a:cubicBezTo>
                      <a:pt x="213876" y="164777"/>
                      <a:pt x="190049" y="198849"/>
                      <a:pt x="154453" y="212464"/>
                    </a:cubicBezTo>
                    <a:close/>
                  </a:path>
                </a:pathLst>
              </a:custGeom>
              <a:grpFill/>
              <a:ln w="178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B4AD794F-38AD-ACAF-41CD-ACB533F4FA50}"/>
                </a:ext>
              </a:extLst>
            </p:cNvPr>
            <p:cNvSpPr txBox="1"/>
            <p:nvPr/>
          </p:nvSpPr>
          <p:spPr>
            <a:xfrm>
              <a:off x="4127745" y="3402065"/>
              <a:ext cx="533800" cy="2498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Clone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7D6384EF-F51F-7317-E144-F3CA58B80181}"/>
              </a:ext>
            </a:extLst>
          </p:cNvPr>
          <p:cNvGrpSpPr/>
          <p:nvPr/>
        </p:nvGrpSpPr>
        <p:grpSpPr>
          <a:xfrm>
            <a:off x="1446940" y="2961955"/>
            <a:ext cx="664513" cy="1001668"/>
            <a:chOff x="3891482" y="2073892"/>
            <a:chExt cx="1001648" cy="1585224"/>
          </a:xfrm>
        </p:grpSpPr>
        <p:grpSp>
          <p:nvGrpSpPr>
            <p:cNvPr id="36" name="Grafik 21" descr="Sperren Silhouette">
              <a:extLst>
                <a:ext uri="{FF2B5EF4-FFF2-40B4-BE49-F238E27FC236}">
                  <a16:creationId xmlns:a16="http://schemas.microsoft.com/office/drawing/2014/main" id="{434F6807-6B21-571B-D563-C4CC5EAEB9C1}"/>
                </a:ext>
              </a:extLst>
            </p:cNvPr>
            <p:cNvGrpSpPr/>
            <p:nvPr/>
          </p:nvGrpSpPr>
          <p:grpSpPr>
            <a:xfrm>
              <a:off x="3891482" y="2073892"/>
              <a:ext cx="1001648" cy="1326872"/>
              <a:chOff x="3891482" y="2073892"/>
              <a:chExt cx="1001648" cy="1326872"/>
            </a:xfrm>
            <a:solidFill>
              <a:srgbClr val="04316A"/>
            </a:solidFill>
          </p:grpSpPr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B9C14651-AB0B-E403-A1C9-6038A66ADE39}"/>
                  </a:ext>
                </a:extLst>
              </p:cNvPr>
              <p:cNvSpPr/>
              <p:nvPr/>
            </p:nvSpPr>
            <p:spPr>
              <a:xfrm>
                <a:off x="3891482" y="2073892"/>
                <a:ext cx="1001648" cy="1326872"/>
              </a:xfrm>
              <a:custGeom>
                <a:avLst/>
                <a:gdLst>
                  <a:gd name="connsiteX0" fmla="*/ 876943 w 1001648"/>
                  <a:gd name="connsiteY0" fmla="*/ 595773 h 1326872"/>
                  <a:gd name="connsiteX1" fmla="*/ 876943 w 1001648"/>
                  <a:gd name="connsiteY1" fmla="*/ 379483 h 1326872"/>
                  <a:gd name="connsiteX2" fmla="*/ 500860 w 1001648"/>
                  <a:gd name="connsiteY2" fmla="*/ 0 h 1326872"/>
                  <a:gd name="connsiteX3" fmla="*/ 124777 w 1001648"/>
                  <a:gd name="connsiteY3" fmla="*/ 379483 h 1326872"/>
                  <a:gd name="connsiteX4" fmla="*/ 124777 w 1001648"/>
                  <a:gd name="connsiteY4" fmla="*/ 595755 h 1326872"/>
                  <a:gd name="connsiteX5" fmla="*/ 0 w 1001648"/>
                  <a:gd name="connsiteY5" fmla="*/ 604779 h 1326872"/>
                  <a:gd name="connsiteX6" fmla="*/ 0 w 1001648"/>
                  <a:gd name="connsiteY6" fmla="*/ 1290776 h 1326872"/>
                  <a:gd name="connsiteX7" fmla="*/ 500824 w 1001648"/>
                  <a:gd name="connsiteY7" fmla="*/ 1326872 h 1326872"/>
                  <a:gd name="connsiteX8" fmla="*/ 1001648 w 1001648"/>
                  <a:gd name="connsiteY8" fmla="*/ 1290776 h 1326872"/>
                  <a:gd name="connsiteX9" fmla="*/ 1001648 w 1001648"/>
                  <a:gd name="connsiteY9" fmla="*/ 604743 h 1326872"/>
                  <a:gd name="connsiteX10" fmla="*/ 160550 w 1001648"/>
                  <a:gd name="connsiteY10" fmla="*/ 379483 h 1326872"/>
                  <a:gd name="connsiteX11" fmla="*/ 500860 w 1001648"/>
                  <a:gd name="connsiteY11" fmla="*/ 36097 h 1326872"/>
                  <a:gd name="connsiteX12" fmla="*/ 841170 w 1001648"/>
                  <a:gd name="connsiteY12" fmla="*/ 379483 h 1326872"/>
                  <a:gd name="connsiteX13" fmla="*/ 841170 w 1001648"/>
                  <a:gd name="connsiteY13" fmla="*/ 593355 h 1326872"/>
                  <a:gd name="connsiteX14" fmla="*/ 787063 w 1001648"/>
                  <a:gd name="connsiteY14" fmla="*/ 589709 h 1326872"/>
                  <a:gd name="connsiteX15" fmla="*/ 787063 w 1001648"/>
                  <a:gd name="connsiteY15" fmla="*/ 379032 h 1326872"/>
                  <a:gd name="connsiteX16" fmla="*/ 500878 w 1001648"/>
                  <a:gd name="connsiteY16" fmla="*/ 90259 h 1326872"/>
                  <a:gd name="connsiteX17" fmla="*/ 214693 w 1001648"/>
                  <a:gd name="connsiteY17" fmla="*/ 379032 h 1326872"/>
                  <a:gd name="connsiteX18" fmla="*/ 214693 w 1001648"/>
                  <a:gd name="connsiteY18" fmla="*/ 589709 h 1326872"/>
                  <a:gd name="connsiteX19" fmla="*/ 160586 w 1001648"/>
                  <a:gd name="connsiteY19" fmla="*/ 593319 h 1326872"/>
                  <a:gd name="connsiteX20" fmla="*/ 751290 w 1001648"/>
                  <a:gd name="connsiteY20" fmla="*/ 587182 h 1326872"/>
                  <a:gd name="connsiteX21" fmla="*/ 500878 w 1001648"/>
                  <a:gd name="connsiteY21" fmla="*/ 568647 h 1326872"/>
                  <a:gd name="connsiteX22" fmla="*/ 250466 w 1001648"/>
                  <a:gd name="connsiteY22" fmla="*/ 587182 h 1326872"/>
                  <a:gd name="connsiteX23" fmla="*/ 250466 w 1001648"/>
                  <a:gd name="connsiteY23" fmla="*/ 379032 h 1326872"/>
                  <a:gd name="connsiteX24" fmla="*/ 500878 w 1001648"/>
                  <a:gd name="connsiteY24" fmla="*/ 126356 h 1326872"/>
                  <a:gd name="connsiteX25" fmla="*/ 751290 w 1001648"/>
                  <a:gd name="connsiteY25" fmla="*/ 379032 h 1326872"/>
                  <a:gd name="connsiteX26" fmla="*/ 965929 w 1001648"/>
                  <a:gd name="connsiteY26" fmla="*/ 1257170 h 1326872"/>
                  <a:gd name="connsiteX27" fmla="*/ 500878 w 1001648"/>
                  <a:gd name="connsiteY27" fmla="*/ 1290703 h 1326872"/>
                  <a:gd name="connsiteX28" fmla="*/ 35827 w 1001648"/>
                  <a:gd name="connsiteY28" fmla="*/ 1257170 h 1326872"/>
                  <a:gd name="connsiteX29" fmla="*/ 35827 w 1001648"/>
                  <a:gd name="connsiteY29" fmla="*/ 638367 h 1326872"/>
                  <a:gd name="connsiteX30" fmla="*/ 127656 w 1001648"/>
                  <a:gd name="connsiteY30" fmla="*/ 631743 h 1326872"/>
                  <a:gd name="connsiteX31" fmla="*/ 235208 w 1001648"/>
                  <a:gd name="connsiteY31" fmla="*/ 624524 h 1326872"/>
                  <a:gd name="connsiteX32" fmla="*/ 500878 w 1001648"/>
                  <a:gd name="connsiteY32" fmla="*/ 604833 h 1326872"/>
                  <a:gd name="connsiteX33" fmla="*/ 766797 w 1001648"/>
                  <a:gd name="connsiteY33" fmla="*/ 624524 h 1326872"/>
                  <a:gd name="connsiteX34" fmla="*/ 873956 w 1001648"/>
                  <a:gd name="connsiteY34" fmla="*/ 631743 h 1326872"/>
                  <a:gd name="connsiteX35" fmla="*/ 965929 w 1001648"/>
                  <a:gd name="connsiteY35" fmla="*/ 638367 h 1326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001648" h="1326872">
                    <a:moveTo>
                      <a:pt x="876943" y="595773"/>
                    </a:moveTo>
                    <a:lnTo>
                      <a:pt x="876943" y="379483"/>
                    </a:lnTo>
                    <a:cubicBezTo>
                      <a:pt x="876943" y="169901"/>
                      <a:pt x="708564" y="0"/>
                      <a:pt x="500860" y="0"/>
                    </a:cubicBezTo>
                    <a:cubicBezTo>
                      <a:pt x="293156" y="0"/>
                      <a:pt x="124777" y="169901"/>
                      <a:pt x="124777" y="379483"/>
                    </a:cubicBezTo>
                    <a:lnTo>
                      <a:pt x="124777" y="595755"/>
                    </a:lnTo>
                    <a:lnTo>
                      <a:pt x="0" y="604779"/>
                    </a:lnTo>
                    <a:lnTo>
                      <a:pt x="0" y="1290776"/>
                    </a:lnTo>
                    <a:lnTo>
                      <a:pt x="500824" y="1326872"/>
                    </a:lnTo>
                    <a:lnTo>
                      <a:pt x="1001648" y="1290776"/>
                    </a:lnTo>
                    <a:lnTo>
                      <a:pt x="1001648" y="604743"/>
                    </a:lnTo>
                    <a:close/>
                    <a:moveTo>
                      <a:pt x="160550" y="379483"/>
                    </a:moveTo>
                    <a:cubicBezTo>
                      <a:pt x="160550" y="189835"/>
                      <a:pt x="312911" y="36097"/>
                      <a:pt x="500860" y="36097"/>
                    </a:cubicBezTo>
                    <a:cubicBezTo>
                      <a:pt x="688808" y="36097"/>
                      <a:pt x="841170" y="189835"/>
                      <a:pt x="841170" y="379483"/>
                    </a:cubicBezTo>
                    <a:lnTo>
                      <a:pt x="841170" y="593355"/>
                    </a:lnTo>
                    <a:lnTo>
                      <a:pt x="787063" y="589709"/>
                    </a:lnTo>
                    <a:lnTo>
                      <a:pt x="787063" y="379032"/>
                    </a:lnTo>
                    <a:cubicBezTo>
                      <a:pt x="787063" y="219546"/>
                      <a:pt x="658934" y="90259"/>
                      <a:pt x="500878" y="90259"/>
                    </a:cubicBezTo>
                    <a:cubicBezTo>
                      <a:pt x="342821" y="90259"/>
                      <a:pt x="214693" y="219546"/>
                      <a:pt x="214693" y="379032"/>
                    </a:cubicBezTo>
                    <a:lnTo>
                      <a:pt x="214693" y="589709"/>
                    </a:lnTo>
                    <a:lnTo>
                      <a:pt x="160586" y="593319"/>
                    </a:lnTo>
                    <a:close/>
                    <a:moveTo>
                      <a:pt x="751290" y="587182"/>
                    </a:moveTo>
                    <a:lnTo>
                      <a:pt x="500878" y="568647"/>
                    </a:lnTo>
                    <a:lnTo>
                      <a:pt x="250466" y="587182"/>
                    </a:lnTo>
                    <a:lnTo>
                      <a:pt x="250466" y="379032"/>
                    </a:lnTo>
                    <a:cubicBezTo>
                      <a:pt x="250466" y="239482"/>
                      <a:pt x="362579" y="126356"/>
                      <a:pt x="500878" y="126356"/>
                    </a:cubicBezTo>
                    <a:cubicBezTo>
                      <a:pt x="639177" y="126356"/>
                      <a:pt x="751290" y="239482"/>
                      <a:pt x="751290" y="379032"/>
                    </a:cubicBezTo>
                    <a:close/>
                    <a:moveTo>
                      <a:pt x="965929" y="1257170"/>
                    </a:moveTo>
                    <a:lnTo>
                      <a:pt x="500878" y="1290703"/>
                    </a:lnTo>
                    <a:lnTo>
                      <a:pt x="35827" y="1257170"/>
                    </a:lnTo>
                    <a:lnTo>
                      <a:pt x="35827" y="638367"/>
                    </a:lnTo>
                    <a:lnTo>
                      <a:pt x="127656" y="631743"/>
                    </a:lnTo>
                    <a:lnTo>
                      <a:pt x="235208" y="624524"/>
                    </a:lnTo>
                    <a:lnTo>
                      <a:pt x="500878" y="604833"/>
                    </a:lnTo>
                    <a:lnTo>
                      <a:pt x="766797" y="624524"/>
                    </a:lnTo>
                    <a:lnTo>
                      <a:pt x="873956" y="631743"/>
                    </a:lnTo>
                    <a:lnTo>
                      <a:pt x="965929" y="638367"/>
                    </a:lnTo>
                    <a:close/>
                  </a:path>
                </a:pathLst>
              </a:custGeom>
              <a:solidFill>
                <a:srgbClr val="04316A"/>
              </a:solidFill>
              <a:ln w="178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81C23283-4AC5-291B-48AF-235B9FD997D6}"/>
                  </a:ext>
                </a:extLst>
              </p:cNvPr>
              <p:cNvSpPr/>
              <p:nvPr/>
            </p:nvSpPr>
            <p:spPr>
              <a:xfrm>
                <a:off x="4267133" y="2877238"/>
                <a:ext cx="250432" cy="343007"/>
              </a:xfrm>
              <a:custGeom>
                <a:avLst/>
                <a:gdLst>
                  <a:gd name="connsiteX0" fmla="*/ 125227 w 250432"/>
                  <a:gd name="connsiteY0" fmla="*/ 0 h 343007"/>
                  <a:gd name="connsiteX1" fmla="*/ 1 w 250432"/>
                  <a:gd name="connsiteY1" fmla="*/ 127399 h 343007"/>
                  <a:gd name="connsiteX2" fmla="*/ 71567 w 250432"/>
                  <a:gd name="connsiteY2" fmla="*/ 241377 h 343007"/>
                  <a:gd name="connsiteX3" fmla="*/ 71567 w 250432"/>
                  <a:gd name="connsiteY3" fmla="*/ 343007 h 343007"/>
                  <a:gd name="connsiteX4" fmla="*/ 178886 w 250432"/>
                  <a:gd name="connsiteY4" fmla="*/ 343007 h 343007"/>
                  <a:gd name="connsiteX5" fmla="*/ 178886 w 250432"/>
                  <a:gd name="connsiteY5" fmla="*/ 240944 h 343007"/>
                  <a:gd name="connsiteX6" fmla="*/ 250433 w 250432"/>
                  <a:gd name="connsiteY6" fmla="*/ 126374 h 343007"/>
                  <a:gd name="connsiteX7" fmla="*/ 125227 w 250432"/>
                  <a:gd name="connsiteY7" fmla="*/ 0 h 343007"/>
                  <a:gd name="connsiteX8" fmla="*/ 154471 w 250432"/>
                  <a:gd name="connsiteY8" fmla="*/ 212464 h 343007"/>
                  <a:gd name="connsiteX9" fmla="*/ 143113 w 250432"/>
                  <a:gd name="connsiteY9" fmla="*/ 216958 h 343007"/>
                  <a:gd name="connsiteX10" fmla="*/ 143113 w 250432"/>
                  <a:gd name="connsiteY10" fmla="*/ 306911 h 343007"/>
                  <a:gd name="connsiteX11" fmla="*/ 107340 w 250432"/>
                  <a:gd name="connsiteY11" fmla="*/ 306911 h 343007"/>
                  <a:gd name="connsiteX12" fmla="*/ 107340 w 250432"/>
                  <a:gd name="connsiteY12" fmla="*/ 216435 h 343007"/>
                  <a:gd name="connsiteX13" fmla="*/ 95320 w 250432"/>
                  <a:gd name="connsiteY13" fmla="*/ 212230 h 343007"/>
                  <a:gd name="connsiteX14" fmla="*/ 40124 w 250432"/>
                  <a:gd name="connsiteY14" fmla="*/ 96865 h 343007"/>
                  <a:gd name="connsiteX15" fmla="*/ 154455 w 250432"/>
                  <a:gd name="connsiteY15" fmla="*/ 41170 h 343007"/>
                  <a:gd name="connsiteX16" fmla="*/ 214660 w 250432"/>
                  <a:gd name="connsiteY16" fmla="*/ 126374 h 343007"/>
                  <a:gd name="connsiteX17" fmla="*/ 154453 w 250432"/>
                  <a:gd name="connsiteY17" fmla="*/ 212464 h 343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50432" h="343007">
                    <a:moveTo>
                      <a:pt x="125227" y="0"/>
                    </a:moveTo>
                    <a:cubicBezTo>
                      <a:pt x="55782" y="287"/>
                      <a:pt x="-283" y="57325"/>
                      <a:pt x="1" y="127399"/>
                    </a:cubicBezTo>
                    <a:cubicBezTo>
                      <a:pt x="200" y="176102"/>
                      <a:pt x="28008" y="220393"/>
                      <a:pt x="71567" y="241377"/>
                    </a:cubicBezTo>
                    <a:lnTo>
                      <a:pt x="71567" y="343007"/>
                    </a:lnTo>
                    <a:lnTo>
                      <a:pt x="178886" y="343007"/>
                    </a:lnTo>
                    <a:lnTo>
                      <a:pt x="178886" y="240944"/>
                    </a:lnTo>
                    <a:cubicBezTo>
                      <a:pt x="222129" y="219301"/>
                      <a:pt x="249748" y="175075"/>
                      <a:pt x="250433" y="126374"/>
                    </a:cubicBezTo>
                    <a:cubicBezTo>
                      <a:pt x="250363" y="56623"/>
                      <a:pt x="194353" y="90"/>
                      <a:pt x="125227" y="0"/>
                    </a:cubicBezTo>
                    <a:close/>
                    <a:moveTo>
                      <a:pt x="154471" y="212464"/>
                    </a:moveTo>
                    <a:lnTo>
                      <a:pt x="143113" y="216958"/>
                    </a:lnTo>
                    <a:lnTo>
                      <a:pt x="143113" y="306911"/>
                    </a:lnTo>
                    <a:lnTo>
                      <a:pt x="107340" y="306911"/>
                    </a:lnTo>
                    <a:lnTo>
                      <a:pt x="107340" y="216435"/>
                    </a:lnTo>
                    <a:lnTo>
                      <a:pt x="95320" y="212230"/>
                    </a:lnTo>
                    <a:cubicBezTo>
                      <a:pt x="48506" y="195753"/>
                      <a:pt x="23794" y="144103"/>
                      <a:pt x="40124" y="96865"/>
                    </a:cubicBezTo>
                    <a:cubicBezTo>
                      <a:pt x="56453" y="49627"/>
                      <a:pt x="107641" y="24692"/>
                      <a:pt x="154455" y="41170"/>
                    </a:cubicBezTo>
                    <a:cubicBezTo>
                      <a:pt x="190395" y="53820"/>
                      <a:pt x="214524" y="87965"/>
                      <a:pt x="214660" y="126374"/>
                    </a:cubicBezTo>
                    <a:cubicBezTo>
                      <a:pt x="213876" y="164777"/>
                      <a:pt x="190049" y="198849"/>
                      <a:pt x="154453" y="212464"/>
                    </a:cubicBezTo>
                    <a:close/>
                  </a:path>
                </a:pathLst>
              </a:custGeom>
              <a:solidFill>
                <a:srgbClr val="04316A"/>
              </a:solidFill>
              <a:ln w="178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64C4CB0F-8F18-F366-3B75-FD155BC6B134}"/>
                </a:ext>
              </a:extLst>
            </p:cNvPr>
            <p:cNvSpPr txBox="1"/>
            <p:nvPr/>
          </p:nvSpPr>
          <p:spPr>
            <a:xfrm>
              <a:off x="4028424" y="3409304"/>
              <a:ext cx="727763" cy="2498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Enclave</a:t>
              </a: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0" name="Rechteck: abgerundete Ecken 39">
            <a:extLst>
              <a:ext uri="{FF2B5EF4-FFF2-40B4-BE49-F238E27FC236}">
                <a16:creationId xmlns:a16="http://schemas.microsoft.com/office/drawing/2014/main" id="{1978CB4E-FD05-CCD9-0B84-AD2A13803B51}"/>
              </a:ext>
            </a:extLst>
          </p:cNvPr>
          <p:cNvSpPr/>
          <p:nvPr/>
        </p:nvSpPr>
        <p:spPr>
          <a:xfrm>
            <a:off x="2664297" y="3182550"/>
            <a:ext cx="894244" cy="600361"/>
          </a:xfrm>
          <a:prstGeom prst="roundRect">
            <a:avLst/>
          </a:prstGeom>
          <a:solidFill>
            <a:srgbClr val="04316A"/>
          </a:solidFill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1" name="Rechteck: abgerundete Ecken 40">
            <a:extLst>
              <a:ext uri="{FF2B5EF4-FFF2-40B4-BE49-F238E27FC236}">
                <a16:creationId xmlns:a16="http://schemas.microsoft.com/office/drawing/2014/main" id="{58F58418-DDFA-B71A-5E6A-43459F14E3B5}"/>
              </a:ext>
            </a:extLst>
          </p:cNvPr>
          <p:cNvSpPr/>
          <p:nvPr/>
        </p:nvSpPr>
        <p:spPr>
          <a:xfrm>
            <a:off x="2664297" y="4953563"/>
            <a:ext cx="894244" cy="600361"/>
          </a:xfrm>
          <a:prstGeom prst="roundRect">
            <a:avLst/>
          </a:prstGeom>
          <a:solidFill>
            <a:srgbClr val="8C9FB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" name="Rechteck: obere Ecken abgerundet 45">
            <a:extLst>
              <a:ext uri="{FF2B5EF4-FFF2-40B4-BE49-F238E27FC236}">
                <a16:creationId xmlns:a16="http://schemas.microsoft.com/office/drawing/2014/main" id="{364A57B5-4027-0D2A-7A87-CE8C8D0D0F45}"/>
              </a:ext>
            </a:extLst>
          </p:cNvPr>
          <p:cNvSpPr/>
          <p:nvPr/>
        </p:nvSpPr>
        <p:spPr>
          <a:xfrm flipV="1">
            <a:off x="6794144" y="1935395"/>
            <a:ext cx="1025333" cy="933674"/>
          </a:xfrm>
          <a:prstGeom prst="round2SameRect">
            <a:avLst/>
          </a:prstGeom>
          <a:solidFill>
            <a:srgbClr val="04316A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" name="Rechteck: obere Ecken abgerundet 46">
            <a:extLst>
              <a:ext uri="{FF2B5EF4-FFF2-40B4-BE49-F238E27FC236}">
                <a16:creationId xmlns:a16="http://schemas.microsoft.com/office/drawing/2014/main" id="{081C6F3B-959C-76A1-671A-CA663298FCD1}"/>
              </a:ext>
            </a:extLst>
          </p:cNvPr>
          <p:cNvSpPr/>
          <p:nvPr/>
        </p:nvSpPr>
        <p:spPr>
          <a:xfrm>
            <a:off x="8566814" y="4062722"/>
            <a:ext cx="1025333" cy="1896116"/>
          </a:xfrm>
          <a:prstGeom prst="round2SameRect">
            <a:avLst/>
          </a:prstGeom>
          <a:solidFill>
            <a:srgbClr val="04316A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360000" rtlCol="0" anchor="b" anchorCtr="0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A9F27729-F5DF-9D49-E4F2-8D2B1B8AD2D5}"/>
              </a:ext>
            </a:extLst>
          </p:cNvPr>
          <p:cNvSpPr txBox="1"/>
          <p:nvPr/>
        </p:nvSpPr>
        <p:spPr>
          <a:xfrm>
            <a:off x="6893948" y="6122325"/>
            <a:ext cx="825721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Cache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6CD9504E-ECE9-D8CD-E708-2B086F726717}"/>
              </a:ext>
            </a:extLst>
          </p:cNvPr>
          <p:cNvSpPr txBox="1"/>
          <p:nvPr/>
        </p:nvSpPr>
        <p:spPr>
          <a:xfrm>
            <a:off x="8666621" y="6122325"/>
            <a:ext cx="825721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Cache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426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29" grpId="0" animBg="1"/>
      <p:bldP spid="40" grpId="0" animBg="1"/>
      <p:bldP spid="41" grpId="0" animBg="1"/>
      <p:bldP spid="46" grpId="0" animBg="1"/>
      <p:bldP spid="4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3. Juli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 dirty="0"/>
              <a:t>Technische Fakultät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6826" y="801498"/>
            <a:ext cx="2378349" cy="332399"/>
          </a:xfrm>
        </p:spPr>
        <p:txBody>
          <a:bodyPr/>
          <a:lstStyle/>
          <a:p>
            <a:pPr algn="ctr"/>
            <a:r>
              <a:rPr lang="de-DE" sz="2400" b="1" dirty="0" err="1"/>
              <a:t>CloneBusters</a:t>
            </a:r>
            <a:endParaRPr lang="de-DE" dirty="0"/>
          </a:p>
        </p:txBody>
      </p:sp>
      <p:pic>
        <p:nvPicPr>
          <p:cNvPr id="2" name="Grafik 1" descr="Fahrrad mit Personen Silhouette">
            <a:extLst>
              <a:ext uri="{FF2B5EF4-FFF2-40B4-BE49-F238E27FC236}">
                <a16:creationId xmlns:a16="http://schemas.microsoft.com/office/drawing/2014/main" id="{ED01E14D-7F99-4784-0F16-3A421D520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8610" y="0"/>
            <a:ext cx="874780" cy="874780"/>
          </a:xfrm>
          <a:prstGeom prst="rect">
            <a:avLst/>
          </a:prstGeom>
        </p:spPr>
      </p:pic>
      <p:sp>
        <p:nvSpPr>
          <p:cNvPr id="8" name="Titel 5">
            <a:extLst>
              <a:ext uri="{FF2B5EF4-FFF2-40B4-BE49-F238E27FC236}">
                <a16:creationId xmlns:a16="http://schemas.microsoft.com/office/drawing/2014/main" id="{DDEBFC69-CBA8-E12F-519C-3C6D9EBF823D}"/>
              </a:ext>
            </a:extLst>
          </p:cNvPr>
          <p:cNvSpPr txBox="1">
            <a:spLocks/>
          </p:cNvSpPr>
          <p:nvPr/>
        </p:nvSpPr>
        <p:spPr>
          <a:xfrm>
            <a:off x="518318" y="521398"/>
            <a:ext cx="3718122" cy="3747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41E4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400" dirty="0">
                <a:solidFill>
                  <a:prstClr val="black"/>
                </a:solidFill>
                <a:latin typeface="Arial"/>
              </a:rPr>
              <a:t>02 Monitoring Phase</a:t>
            </a: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0C0273D9-A456-047C-9A87-17F7FF9A463E}"/>
              </a:ext>
            </a:extLst>
          </p:cNvPr>
          <p:cNvGrpSpPr/>
          <p:nvPr/>
        </p:nvGrpSpPr>
        <p:grpSpPr>
          <a:xfrm>
            <a:off x="6627303" y="1870745"/>
            <a:ext cx="1359016" cy="4185757"/>
            <a:chOff x="6627303" y="1870745"/>
            <a:chExt cx="1359016" cy="4185757"/>
          </a:xfrm>
        </p:grpSpPr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CA3A855B-E5ED-A76F-652A-149F23A7281F}"/>
                </a:ext>
              </a:extLst>
            </p:cNvPr>
            <p:cNvCxnSpPr>
              <a:stCxn id="10" idx="1"/>
              <a:endCxn id="10" idx="3"/>
            </p:cNvCxnSpPr>
            <p:nvPr/>
          </p:nvCxnSpPr>
          <p:spPr>
            <a:xfrm>
              <a:off x="6627303" y="3963624"/>
              <a:ext cx="1359016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E5078E7C-F927-4521-2050-A31685D2B0C0}"/>
                </a:ext>
              </a:extLst>
            </p:cNvPr>
            <p:cNvGrpSpPr/>
            <p:nvPr/>
          </p:nvGrpSpPr>
          <p:grpSpPr>
            <a:xfrm>
              <a:off x="6627303" y="1870745"/>
              <a:ext cx="1359016" cy="4185757"/>
              <a:chOff x="6627303" y="1870745"/>
              <a:chExt cx="1359016" cy="4185757"/>
            </a:xfrm>
          </p:grpSpPr>
          <p:sp>
            <p:nvSpPr>
              <p:cNvPr id="10" name="Rechteck: abgerundete Ecken 9">
                <a:extLst>
                  <a:ext uri="{FF2B5EF4-FFF2-40B4-BE49-F238E27FC236}">
                    <a16:creationId xmlns:a16="http://schemas.microsoft.com/office/drawing/2014/main" id="{EB9DCBBD-4F7C-A246-C8DA-C2049C40914F}"/>
                  </a:ext>
                </a:extLst>
              </p:cNvPr>
              <p:cNvSpPr/>
              <p:nvPr/>
            </p:nvSpPr>
            <p:spPr>
              <a:xfrm>
                <a:off x="6627303" y="1870745"/>
                <a:ext cx="1359016" cy="4185757"/>
              </a:xfrm>
              <a:prstGeom prst="round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15" name="Gerader Verbinder 14">
                <a:extLst>
                  <a:ext uri="{FF2B5EF4-FFF2-40B4-BE49-F238E27FC236}">
                    <a16:creationId xmlns:a16="http://schemas.microsoft.com/office/drawing/2014/main" id="{FB7BA277-479B-A10B-6743-DF3EDF151439}"/>
                  </a:ext>
                </a:extLst>
              </p:cNvPr>
              <p:cNvCxnSpPr/>
              <p:nvPr/>
            </p:nvCxnSpPr>
            <p:spPr>
              <a:xfrm>
                <a:off x="6627303" y="2966733"/>
                <a:ext cx="1359016" cy="0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r Verbinder 15">
                <a:extLst>
                  <a:ext uri="{FF2B5EF4-FFF2-40B4-BE49-F238E27FC236}">
                    <a16:creationId xmlns:a16="http://schemas.microsoft.com/office/drawing/2014/main" id="{3F2C7225-89A8-0A7F-FB53-CF028DB0EC72}"/>
                  </a:ext>
                </a:extLst>
              </p:cNvPr>
              <p:cNvCxnSpPr/>
              <p:nvPr/>
            </p:nvCxnSpPr>
            <p:spPr>
              <a:xfrm>
                <a:off x="6627303" y="4980091"/>
                <a:ext cx="1359016" cy="0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F30EB966-2E10-FA8A-63B9-95A9D54921E8}"/>
              </a:ext>
            </a:extLst>
          </p:cNvPr>
          <p:cNvGrpSpPr/>
          <p:nvPr/>
        </p:nvGrpSpPr>
        <p:grpSpPr>
          <a:xfrm>
            <a:off x="8403263" y="1870745"/>
            <a:ext cx="1359016" cy="4185757"/>
            <a:chOff x="6627303" y="1870745"/>
            <a:chExt cx="1359016" cy="4185757"/>
          </a:xfrm>
        </p:grpSpPr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36549C6A-DFFE-466A-F1C6-492B7F44C067}"/>
                </a:ext>
              </a:extLst>
            </p:cNvPr>
            <p:cNvCxnSpPr>
              <a:stCxn id="26" idx="1"/>
              <a:endCxn id="26" idx="3"/>
            </p:cNvCxnSpPr>
            <p:nvPr/>
          </p:nvCxnSpPr>
          <p:spPr>
            <a:xfrm>
              <a:off x="6627303" y="3963624"/>
              <a:ext cx="1359016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CE4E5141-8C19-83A7-325A-8F09FA75C085}"/>
                </a:ext>
              </a:extLst>
            </p:cNvPr>
            <p:cNvGrpSpPr/>
            <p:nvPr/>
          </p:nvGrpSpPr>
          <p:grpSpPr>
            <a:xfrm>
              <a:off x="6627303" y="1870745"/>
              <a:ext cx="1359016" cy="4185757"/>
              <a:chOff x="6627303" y="1870745"/>
              <a:chExt cx="1359016" cy="4185757"/>
            </a:xfrm>
          </p:grpSpPr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5FD1D19A-F13D-F01C-E8E3-408A051E615C}"/>
                  </a:ext>
                </a:extLst>
              </p:cNvPr>
              <p:cNvSpPr/>
              <p:nvPr/>
            </p:nvSpPr>
            <p:spPr>
              <a:xfrm>
                <a:off x="6627303" y="1870745"/>
                <a:ext cx="1359016" cy="4185757"/>
              </a:xfrm>
              <a:prstGeom prst="round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27" name="Gerader Verbinder 26">
                <a:extLst>
                  <a:ext uri="{FF2B5EF4-FFF2-40B4-BE49-F238E27FC236}">
                    <a16:creationId xmlns:a16="http://schemas.microsoft.com/office/drawing/2014/main" id="{757CAC63-CBB8-92AE-C2B3-E902218E9123}"/>
                  </a:ext>
                </a:extLst>
              </p:cNvPr>
              <p:cNvCxnSpPr/>
              <p:nvPr/>
            </p:nvCxnSpPr>
            <p:spPr>
              <a:xfrm>
                <a:off x="6627303" y="2966733"/>
                <a:ext cx="1359016" cy="0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>
                <a:extLst>
                  <a:ext uri="{FF2B5EF4-FFF2-40B4-BE49-F238E27FC236}">
                    <a16:creationId xmlns:a16="http://schemas.microsoft.com/office/drawing/2014/main" id="{B8116BA0-976D-E2EA-D1E3-E8F80DCCB39F}"/>
                  </a:ext>
                </a:extLst>
              </p:cNvPr>
              <p:cNvCxnSpPr/>
              <p:nvPr/>
            </p:nvCxnSpPr>
            <p:spPr>
              <a:xfrm>
                <a:off x="6627303" y="4980091"/>
                <a:ext cx="1359016" cy="0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A24631D9-0E4A-B8C5-EF2E-4006FBA62EFA}"/>
              </a:ext>
            </a:extLst>
          </p:cNvPr>
          <p:cNvSpPr/>
          <p:nvPr/>
        </p:nvSpPr>
        <p:spPr>
          <a:xfrm>
            <a:off x="6794144" y="3027693"/>
            <a:ext cx="1025333" cy="2931145"/>
          </a:xfrm>
          <a:prstGeom prst="roundRect">
            <a:avLst/>
          </a:prstGeom>
          <a:solidFill>
            <a:srgbClr val="04316A"/>
          </a:solidFill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" name="Rechteck: obere Ecken abgerundet 45">
            <a:extLst>
              <a:ext uri="{FF2B5EF4-FFF2-40B4-BE49-F238E27FC236}">
                <a16:creationId xmlns:a16="http://schemas.microsoft.com/office/drawing/2014/main" id="{364A57B5-4027-0D2A-7A87-CE8C8D0D0F45}"/>
              </a:ext>
            </a:extLst>
          </p:cNvPr>
          <p:cNvSpPr/>
          <p:nvPr/>
        </p:nvSpPr>
        <p:spPr>
          <a:xfrm flipV="1">
            <a:off x="6794144" y="1935395"/>
            <a:ext cx="1025333" cy="933674"/>
          </a:xfrm>
          <a:prstGeom prst="round2SameRect">
            <a:avLst/>
          </a:prstGeom>
          <a:solidFill>
            <a:srgbClr val="04316A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" name="Rechteck: obere Ecken abgerundet 46">
            <a:extLst>
              <a:ext uri="{FF2B5EF4-FFF2-40B4-BE49-F238E27FC236}">
                <a16:creationId xmlns:a16="http://schemas.microsoft.com/office/drawing/2014/main" id="{081C6F3B-959C-76A1-671A-CA663298FCD1}"/>
              </a:ext>
            </a:extLst>
          </p:cNvPr>
          <p:cNvSpPr/>
          <p:nvPr/>
        </p:nvSpPr>
        <p:spPr>
          <a:xfrm>
            <a:off x="8566814" y="4062722"/>
            <a:ext cx="1025333" cy="1896116"/>
          </a:xfrm>
          <a:prstGeom prst="round2SameRect">
            <a:avLst/>
          </a:prstGeom>
          <a:solidFill>
            <a:srgbClr val="04316A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360000" rtlCol="0" anchor="b" anchorCtr="0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A9F27729-F5DF-9D49-E4F2-8D2B1B8AD2D5}"/>
              </a:ext>
            </a:extLst>
          </p:cNvPr>
          <p:cNvSpPr txBox="1"/>
          <p:nvPr/>
        </p:nvSpPr>
        <p:spPr>
          <a:xfrm>
            <a:off x="6893948" y="6122325"/>
            <a:ext cx="825721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Cache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6CD9504E-ECE9-D8CD-E708-2B086F726717}"/>
              </a:ext>
            </a:extLst>
          </p:cNvPr>
          <p:cNvSpPr txBox="1"/>
          <p:nvPr/>
        </p:nvSpPr>
        <p:spPr>
          <a:xfrm>
            <a:off x="8666621" y="6122325"/>
            <a:ext cx="825721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Cache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FFF044-6664-32E6-FB44-7D315C57DECD}"/>
              </a:ext>
            </a:extLst>
          </p:cNvPr>
          <p:cNvSpPr txBox="1"/>
          <p:nvPr/>
        </p:nvSpPr>
        <p:spPr>
          <a:xfrm>
            <a:off x="931177" y="1744910"/>
            <a:ext cx="4599674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600" dirty="0" err="1">
                <a:solidFill>
                  <a:prstClr val="black"/>
                </a:solidFill>
                <a:latin typeface="Arial"/>
              </a:rPr>
              <a:t>Replace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data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from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Encalve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20E21FD8-79EE-2407-D27D-2ACB68F8ACBC}"/>
              </a:ext>
            </a:extLst>
          </p:cNvPr>
          <p:cNvGrpSpPr/>
          <p:nvPr/>
        </p:nvGrpSpPr>
        <p:grpSpPr>
          <a:xfrm>
            <a:off x="1446940" y="4718974"/>
            <a:ext cx="664513" cy="997094"/>
            <a:chOff x="3891482" y="2073892"/>
            <a:chExt cx="1001648" cy="1577985"/>
          </a:xfrm>
          <a:solidFill>
            <a:srgbClr val="8C9FB1"/>
          </a:solidFill>
        </p:grpSpPr>
        <p:grpSp>
          <p:nvGrpSpPr>
            <p:cNvPr id="12" name="Grafik 21" descr="Sperren Silhouette">
              <a:extLst>
                <a:ext uri="{FF2B5EF4-FFF2-40B4-BE49-F238E27FC236}">
                  <a16:creationId xmlns:a16="http://schemas.microsoft.com/office/drawing/2014/main" id="{0F2562EE-A97A-DD14-F1AE-80285CD4F022}"/>
                </a:ext>
              </a:extLst>
            </p:cNvPr>
            <p:cNvGrpSpPr/>
            <p:nvPr/>
          </p:nvGrpSpPr>
          <p:grpSpPr>
            <a:xfrm>
              <a:off x="3891482" y="2073892"/>
              <a:ext cx="1001648" cy="1326872"/>
              <a:chOff x="3891482" y="2073892"/>
              <a:chExt cx="1001648" cy="1326872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6E673BE6-DA63-79DB-AAAC-22B78497FB40}"/>
                  </a:ext>
                </a:extLst>
              </p:cNvPr>
              <p:cNvSpPr/>
              <p:nvPr/>
            </p:nvSpPr>
            <p:spPr>
              <a:xfrm>
                <a:off x="3891482" y="2073892"/>
                <a:ext cx="1001648" cy="1326872"/>
              </a:xfrm>
              <a:custGeom>
                <a:avLst/>
                <a:gdLst>
                  <a:gd name="connsiteX0" fmla="*/ 876943 w 1001648"/>
                  <a:gd name="connsiteY0" fmla="*/ 595773 h 1326872"/>
                  <a:gd name="connsiteX1" fmla="*/ 876943 w 1001648"/>
                  <a:gd name="connsiteY1" fmla="*/ 379483 h 1326872"/>
                  <a:gd name="connsiteX2" fmla="*/ 500860 w 1001648"/>
                  <a:gd name="connsiteY2" fmla="*/ 0 h 1326872"/>
                  <a:gd name="connsiteX3" fmla="*/ 124777 w 1001648"/>
                  <a:gd name="connsiteY3" fmla="*/ 379483 h 1326872"/>
                  <a:gd name="connsiteX4" fmla="*/ 124777 w 1001648"/>
                  <a:gd name="connsiteY4" fmla="*/ 595755 h 1326872"/>
                  <a:gd name="connsiteX5" fmla="*/ 0 w 1001648"/>
                  <a:gd name="connsiteY5" fmla="*/ 604779 h 1326872"/>
                  <a:gd name="connsiteX6" fmla="*/ 0 w 1001648"/>
                  <a:gd name="connsiteY6" fmla="*/ 1290776 h 1326872"/>
                  <a:gd name="connsiteX7" fmla="*/ 500824 w 1001648"/>
                  <a:gd name="connsiteY7" fmla="*/ 1326872 h 1326872"/>
                  <a:gd name="connsiteX8" fmla="*/ 1001648 w 1001648"/>
                  <a:gd name="connsiteY8" fmla="*/ 1290776 h 1326872"/>
                  <a:gd name="connsiteX9" fmla="*/ 1001648 w 1001648"/>
                  <a:gd name="connsiteY9" fmla="*/ 604743 h 1326872"/>
                  <a:gd name="connsiteX10" fmla="*/ 160550 w 1001648"/>
                  <a:gd name="connsiteY10" fmla="*/ 379483 h 1326872"/>
                  <a:gd name="connsiteX11" fmla="*/ 500860 w 1001648"/>
                  <a:gd name="connsiteY11" fmla="*/ 36097 h 1326872"/>
                  <a:gd name="connsiteX12" fmla="*/ 841170 w 1001648"/>
                  <a:gd name="connsiteY12" fmla="*/ 379483 h 1326872"/>
                  <a:gd name="connsiteX13" fmla="*/ 841170 w 1001648"/>
                  <a:gd name="connsiteY13" fmla="*/ 593355 h 1326872"/>
                  <a:gd name="connsiteX14" fmla="*/ 787063 w 1001648"/>
                  <a:gd name="connsiteY14" fmla="*/ 589709 h 1326872"/>
                  <a:gd name="connsiteX15" fmla="*/ 787063 w 1001648"/>
                  <a:gd name="connsiteY15" fmla="*/ 379032 h 1326872"/>
                  <a:gd name="connsiteX16" fmla="*/ 500878 w 1001648"/>
                  <a:gd name="connsiteY16" fmla="*/ 90259 h 1326872"/>
                  <a:gd name="connsiteX17" fmla="*/ 214693 w 1001648"/>
                  <a:gd name="connsiteY17" fmla="*/ 379032 h 1326872"/>
                  <a:gd name="connsiteX18" fmla="*/ 214693 w 1001648"/>
                  <a:gd name="connsiteY18" fmla="*/ 589709 h 1326872"/>
                  <a:gd name="connsiteX19" fmla="*/ 160586 w 1001648"/>
                  <a:gd name="connsiteY19" fmla="*/ 593319 h 1326872"/>
                  <a:gd name="connsiteX20" fmla="*/ 751290 w 1001648"/>
                  <a:gd name="connsiteY20" fmla="*/ 587182 h 1326872"/>
                  <a:gd name="connsiteX21" fmla="*/ 500878 w 1001648"/>
                  <a:gd name="connsiteY21" fmla="*/ 568647 h 1326872"/>
                  <a:gd name="connsiteX22" fmla="*/ 250466 w 1001648"/>
                  <a:gd name="connsiteY22" fmla="*/ 587182 h 1326872"/>
                  <a:gd name="connsiteX23" fmla="*/ 250466 w 1001648"/>
                  <a:gd name="connsiteY23" fmla="*/ 379032 h 1326872"/>
                  <a:gd name="connsiteX24" fmla="*/ 500878 w 1001648"/>
                  <a:gd name="connsiteY24" fmla="*/ 126356 h 1326872"/>
                  <a:gd name="connsiteX25" fmla="*/ 751290 w 1001648"/>
                  <a:gd name="connsiteY25" fmla="*/ 379032 h 1326872"/>
                  <a:gd name="connsiteX26" fmla="*/ 965929 w 1001648"/>
                  <a:gd name="connsiteY26" fmla="*/ 1257170 h 1326872"/>
                  <a:gd name="connsiteX27" fmla="*/ 500878 w 1001648"/>
                  <a:gd name="connsiteY27" fmla="*/ 1290703 h 1326872"/>
                  <a:gd name="connsiteX28" fmla="*/ 35827 w 1001648"/>
                  <a:gd name="connsiteY28" fmla="*/ 1257170 h 1326872"/>
                  <a:gd name="connsiteX29" fmla="*/ 35827 w 1001648"/>
                  <a:gd name="connsiteY29" fmla="*/ 638367 h 1326872"/>
                  <a:gd name="connsiteX30" fmla="*/ 127656 w 1001648"/>
                  <a:gd name="connsiteY30" fmla="*/ 631743 h 1326872"/>
                  <a:gd name="connsiteX31" fmla="*/ 235208 w 1001648"/>
                  <a:gd name="connsiteY31" fmla="*/ 624524 h 1326872"/>
                  <a:gd name="connsiteX32" fmla="*/ 500878 w 1001648"/>
                  <a:gd name="connsiteY32" fmla="*/ 604833 h 1326872"/>
                  <a:gd name="connsiteX33" fmla="*/ 766797 w 1001648"/>
                  <a:gd name="connsiteY33" fmla="*/ 624524 h 1326872"/>
                  <a:gd name="connsiteX34" fmla="*/ 873956 w 1001648"/>
                  <a:gd name="connsiteY34" fmla="*/ 631743 h 1326872"/>
                  <a:gd name="connsiteX35" fmla="*/ 965929 w 1001648"/>
                  <a:gd name="connsiteY35" fmla="*/ 638367 h 1326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001648" h="1326872">
                    <a:moveTo>
                      <a:pt x="876943" y="595773"/>
                    </a:moveTo>
                    <a:lnTo>
                      <a:pt x="876943" y="379483"/>
                    </a:lnTo>
                    <a:cubicBezTo>
                      <a:pt x="876943" y="169901"/>
                      <a:pt x="708564" y="0"/>
                      <a:pt x="500860" y="0"/>
                    </a:cubicBezTo>
                    <a:cubicBezTo>
                      <a:pt x="293156" y="0"/>
                      <a:pt x="124777" y="169901"/>
                      <a:pt x="124777" y="379483"/>
                    </a:cubicBezTo>
                    <a:lnTo>
                      <a:pt x="124777" y="595755"/>
                    </a:lnTo>
                    <a:lnTo>
                      <a:pt x="0" y="604779"/>
                    </a:lnTo>
                    <a:lnTo>
                      <a:pt x="0" y="1290776"/>
                    </a:lnTo>
                    <a:lnTo>
                      <a:pt x="500824" y="1326872"/>
                    </a:lnTo>
                    <a:lnTo>
                      <a:pt x="1001648" y="1290776"/>
                    </a:lnTo>
                    <a:lnTo>
                      <a:pt x="1001648" y="604743"/>
                    </a:lnTo>
                    <a:close/>
                    <a:moveTo>
                      <a:pt x="160550" y="379483"/>
                    </a:moveTo>
                    <a:cubicBezTo>
                      <a:pt x="160550" y="189835"/>
                      <a:pt x="312911" y="36097"/>
                      <a:pt x="500860" y="36097"/>
                    </a:cubicBezTo>
                    <a:cubicBezTo>
                      <a:pt x="688808" y="36097"/>
                      <a:pt x="841170" y="189835"/>
                      <a:pt x="841170" y="379483"/>
                    </a:cubicBezTo>
                    <a:lnTo>
                      <a:pt x="841170" y="593355"/>
                    </a:lnTo>
                    <a:lnTo>
                      <a:pt x="787063" y="589709"/>
                    </a:lnTo>
                    <a:lnTo>
                      <a:pt x="787063" y="379032"/>
                    </a:lnTo>
                    <a:cubicBezTo>
                      <a:pt x="787063" y="219546"/>
                      <a:pt x="658934" y="90259"/>
                      <a:pt x="500878" y="90259"/>
                    </a:cubicBezTo>
                    <a:cubicBezTo>
                      <a:pt x="342821" y="90259"/>
                      <a:pt x="214693" y="219546"/>
                      <a:pt x="214693" y="379032"/>
                    </a:cubicBezTo>
                    <a:lnTo>
                      <a:pt x="214693" y="589709"/>
                    </a:lnTo>
                    <a:lnTo>
                      <a:pt x="160586" y="593319"/>
                    </a:lnTo>
                    <a:close/>
                    <a:moveTo>
                      <a:pt x="751290" y="587182"/>
                    </a:moveTo>
                    <a:lnTo>
                      <a:pt x="500878" y="568647"/>
                    </a:lnTo>
                    <a:lnTo>
                      <a:pt x="250466" y="587182"/>
                    </a:lnTo>
                    <a:lnTo>
                      <a:pt x="250466" y="379032"/>
                    </a:lnTo>
                    <a:cubicBezTo>
                      <a:pt x="250466" y="239482"/>
                      <a:pt x="362579" y="126356"/>
                      <a:pt x="500878" y="126356"/>
                    </a:cubicBezTo>
                    <a:cubicBezTo>
                      <a:pt x="639177" y="126356"/>
                      <a:pt x="751290" y="239482"/>
                      <a:pt x="751290" y="379032"/>
                    </a:cubicBezTo>
                    <a:close/>
                    <a:moveTo>
                      <a:pt x="965929" y="1257170"/>
                    </a:moveTo>
                    <a:lnTo>
                      <a:pt x="500878" y="1290703"/>
                    </a:lnTo>
                    <a:lnTo>
                      <a:pt x="35827" y="1257170"/>
                    </a:lnTo>
                    <a:lnTo>
                      <a:pt x="35827" y="638367"/>
                    </a:lnTo>
                    <a:lnTo>
                      <a:pt x="127656" y="631743"/>
                    </a:lnTo>
                    <a:lnTo>
                      <a:pt x="235208" y="624524"/>
                    </a:lnTo>
                    <a:lnTo>
                      <a:pt x="500878" y="604833"/>
                    </a:lnTo>
                    <a:lnTo>
                      <a:pt x="766797" y="624524"/>
                    </a:lnTo>
                    <a:lnTo>
                      <a:pt x="873956" y="631743"/>
                    </a:lnTo>
                    <a:lnTo>
                      <a:pt x="965929" y="638367"/>
                    </a:lnTo>
                    <a:close/>
                  </a:path>
                </a:pathLst>
              </a:custGeom>
              <a:grpFill/>
              <a:ln w="178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91233E-A959-FC90-A2F2-868A6BF22C90}"/>
                  </a:ext>
                </a:extLst>
              </p:cNvPr>
              <p:cNvSpPr/>
              <p:nvPr/>
            </p:nvSpPr>
            <p:spPr>
              <a:xfrm>
                <a:off x="4267133" y="2877238"/>
                <a:ext cx="250432" cy="343007"/>
              </a:xfrm>
              <a:custGeom>
                <a:avLst/>
                <a:gdLst>
                  <a:gd name="connsiteX0" fmla="*/ 125227 w 250432"/>
                  <a:gd name="connsiteY0" fmla="*/ 0 h 343007"/>
                  <a:gd name="connsiteX1" fmla="*/ 1 w 250432"/>
                  <a:gd name="connsiteY1" fmla="*/ 127399 h 343007"/>
                  <a:gd name="connsiteX2" fmla="*/ 71567 w 250432"/>
                  <a:gd name="connsiteY2" fmla="*/ 241377 h 343007"/>
                  <a:gd name="connsiteX3" fmla="*/ 71567 w 250432"/>
                  <a:gd name="connsiteY3" fmla="*/ 343007 h 343007"/>
                  <a:gd name="connsiteX4" fmla="*/ 178886 w 250432"/>
                  <a:gd name="connsiteY4" fmla="*/ 343007 h 343007"/>
                  <a:gd name="connsiteX5" fmla="*/ 178886 w 250432"/>
                  <a:gd name="connsiteY5" fmla="*/ 240944 h 343007"/>
                  <a:gd name="connsiteX6" fmla="*/ 250433 w 250432"/>
                  <a:gd name="connsiteY6" fmla="*/ 126374 h 343007"/>
                  <a:gd name="connsiteX7" fmla="*/ 125227 w 250432"/>
                  <a:gd name="connsiteY7" fmla="*/ 0 h 343007"/>
                  <a:gd name="connsiteX8" fmla="*/ 154471 w 250432"/>
                  <a:gd name="connsiteY8" fmla="*/ 212464 h 343007"/>
                  <a:gd name="connsiteX9" fmla="*/ 143113 w 250432"/>
                  <a:gd name="connsiteY9" fmla="*/ 216958 h 343007"/>
                  <a:gd name="connsiteX10" fmla="*/ 143113 w 250432"/>
                  <a:gd name="connsiteY10" fmla="*/ 306911 h 343007"/>
                  <a:gd name="connsiteX11" fmla="*/ 107340 w 250432"/>
                  <a:gd name="connsiteY11" fmla="*/ 306911 h 343007"/>
                  <a:gd name="connsiteX12" fmla="*/ 107340 w 250432"/>
                  <a:gd name="connsiteY12" fmla="*/ 216435 h 343007"/>
                  <a:gd name="connsiteX13" fmla="*/ 95320 w 250432"/>
                  <a:gd name="connsiteY13" fmla="*/ 212230 h 343007"/>
                  <a:gd name="connsiteX14" fmla="*/ 40124 w 250432"/>
                  <a:gd name="connsiteY14" fmla="*/ 96865 h 343007"/>
                  <a:gd name="connsiteX15" fmla="*/ 154455 w 250432"/>
                  <a:gd name="connsiteY15" fmla="*/ 41170 h 343007"/>
                  <a:gd name="connsiteX16" fmla="*/ 214660 w 250432"/>
                  <a:gd name="connsiteY16" fmla="*/ 126374 h 343007"/>
                  <a:gd name="connsiteX17" fmla="*/ 154453 w 250432"/>
                  <a:gd name="connsiteY17" fmla="*/ 212464 h 343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50432" h="343007">
                    <a:moveTo>
                      <a:pt x="125227" y="0"/>
                    </a:moveTo>
                    <a:cubicBezTo>
                      <a:pt x="55782" y="287"/>
                      <a:pt x="-283" y="57325"/>
                      <a:pt x="1" y="127399"/>
                    </a:cubicBezTo>
                    <a:cubicBezTo>
                      <a:pt x="200" y="176102"/>
                      <a:pt x="28008" y="220393"/>
                      <a:pt x="71567" y="241377"/>
                    </a:cubicBezTo>
                    <a:lnTo>
                      <a:pt x="71567" y="343007"/>
                    </a:lnTo>
                    <a:lnTo>
                      <a:pt x="178886" y="343007"/>
                    </a:lnTo>
                    <a:lnTo>
                      <a:pt x="178886" y="240944"/>
                    </a:lnTo>
                    <a:cubicBezTo>
                      <a:pt x="222129" y="219301"/>
                      <a:pt x="249748" y="175075"/>
                      <a:pt x="250433" y="126374"/>
                    </a:cubicBezTo>
                    <a:cubicBezTo>
                      <a:pt x="250363" y="56623"/>
                      <a:pt x="194353" y="90"/>
                      <a:pt x="125227" y="0"/>
                    </a:cubicBezTo>
                    <a:close/>
                    <a:moveTo>
                      <a:pt x="154471" y="212464"/>
                    </a:moveTo>
                    <a:lnTo>
                      <a:pt x="143113" y="216958"/>
                    </a:lnTo>
                    <a:lnTo>
                      <a:pt x="143113" y="306911"/>
                    </a:lnTo>
                    <a:lnTo>
                      <a:pt x="107340" y="306911"/>
                    </a:lnTo>
                    <a:lnTo>
                      <a:pt x="107340" y="216435"/>
                    </a:lnTo>
                    <a:lnTo>
                      <a:pt x="95320" y="212230"/>
                    </a:lnTo>
                    <a:cubicBezTo>
                      <a:pt x="48506" y="195753"/>
                      <a:pt x="23794" y="144103"/>
                      <a:pt x="40124" y="96865"/>
                    </a:cubicBezTo>
                    <a:cubicBezTo>
                      <a:pt x="56453" y="49627"/>
                      <a:pt x="107641" y="24692"/>
                      <a:pt x="154455" y="41170"/>
                    </a:cubicBezTo>
                    <a:cubicBezTo>
                      <a:pt x="190395" y="53820"/>
                      <a:pt x="214524" y="87965"/>
                      <a:pt x="214660" y="126374"/>
                    </a:cubicBezTo>
                    <a:cubicBezTo>
                      <a:pt x="213876" y="164777"/>
                      <a:pt x="190049" y="198849"/>
                      <a:pt x="154453" y="212464"/>
                    </a:cubicBezTo>
                    <a:close/>
                  </a:path>
                </a:pathLst>
              </a:custGeom>
              <a:grpFill/>
              <a:ln w="178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B4AD794F-38AD-ACAF-41CD-ACB533F4FA50}"/>
                </a:ext>
              </a:extLst>
            </p:cNvPr>
            <p:cNvSpPr txBox="1"/>
            <p:nvPr/>
          </p:nvSpPr>
          <p:spPr>
            <a:xfrm>
              <a:off x="4127745" y="3402065"/>
              <a:ext cx="533800" cy="2498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Clone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7D6384EF-F51F-7317-E144-F3CA58B80181}"/>
              </a:ext>
            </a:extLst>
          </p:cNvPr>
          <p:cNvGrpSpPr/>
          <p:nvPr/>
        </p:nvGrpSpPr>
        <p:grpSpPr>
          <a:xfrm>
            <a:off x="1446940" y="2961955"/>
            <a:ext cx="664513" cy="1001668"/>
            <a:chOff x="3891482" y="2073892"/>
            <a:chExt cx="1001648" cy="1585224"/>
          </a:xfrm>
        </p:grpSpPr>
        <p:grpSp>
          <p:nvGrpSpPr>
            <p:cNvPr id="21" name="Grafik 21" descr="Sperren Silhouette">
              <a:extLst>
                <a:ext uri="{FF2B5EF4-FFF2-40B4-BE49-F238E27FC236}">
                  <a16:creationId xmlns:a16="http://schemas.microsoft.com/office/drawing/2014/main" id="{434F6807-6B21-571B-D563-C4CC5EAEB9C1}"/>
                </a:ext>
              </a:extLst>
            </p:cNvPr>
            <p:cNvGrpSpPr/>
            <p:nvPr/>
          </p:nvGrpSpPr>
          <p:grpSpPr>
            <a:xfrm>
              <a:off x="3891482" y="2073892"/>
              <a:ext cx="1001648" cy="1326872"/>
              <a:chOff x="3891482" y="2073892"/>
              <a:chExt cx="1001648" cy="1326872"/>
            </a:xfrm>
            <a:solidFill>
              <a:srgbClr val="04316A"/>
            </a:solidFill>
          </p:grpSpPr>
          <p:sp>
            <p:nvSpPr>
              <p:cNvPr id="43" name="Freihandform: Form 42">
                <a:extLst>
                  <a:ext uri="{FF2B5EF4-FFF2-40B4-BE49-F238E27FC236}">
                    <a16:creationId xmlns:a16="http://schemas.microsoft.com/office/drawing/2014/main" id="{B9C14651-AB0B-E403-A1C9-6038A66ADE39}"/>
                  </a:ext>
                </a:extLst>
              </p:cNvPr>
              <p:cNvSpPr/>
              <p:nvPr/>
            </p:nvSpPr>
            <p:spPr>
              <a:xfrm>
                <a:off x="3891482" y="2073892"/>
                <a:ext cx="1001648" cy="1326872"/>
              </a:xfrm>
              <a:custGeom>
                <a:avLst/>
                <a:gdLst>
                  <a:gd name="connsiteX0" fmla="*/ 876943 w 1001648"/>
                  <a:gd name="connsiteY0" fmla="*/ 595773 h 1326872"/>
                  <a:gd name="connsiteX1" fmla="*/ 876943 w 1001648"/>
                  <a:gd name="connsiteY1" fmla="*/ 379483 h 1326872"/>
                  <a:gd name="connsiteX2" fmla="*/ 500860 w 1001648"/>
                  <a:gd name="connsiteY2" fmla="*/ 0 h 1326872"/>
                  <a:gd name="connsiteX3" fmla="*/ 124777 w 1001648"/>
                  <a:gd name="connsiteY3" fmla="*/ 379483 h 1326872"/>
                  <a:gd name="connsiteX4" fmla="*/ 124777 w 1001648"/>
                  <a:gd name="connsiteY4" fmla="*/ 595755 h 1326872"/>
                  <a:gd name="connsiteX5" fmla="*/ 0 w 1001648"/>
                  <a:gd name="connsiteY5" fmla="*/ 604779 h 1326872"/>
                  <a:gd name="connsiteX6" fmla="*/ 0 w 1001648"/>
                  <a:gd name="connsiteY6" fmla="*/ 1290776 h 1326872"/>
                  <a:gd name="connsiteX7" fmla="*/ 500824 w 1001648"/>
                  <a:gd name="connsiteY7" fmla="*/ 1326872 h 1326872"/>
                  <a:gd name="connsiteX8" fmla="*/ 1001648 w 1001648"/>
                  <a:gd name="connsiteY8" fmla="*/ 1290776 h 1326872"/>
                  <a:gd name="connsiteX9" fmla="*/ 1001648 w 1001648"/>
                  <a:gd name="connsiteY9" fmla="*/ 604743 h 1326872"/>
                  <a:gd name="connsiteX10" fmla="*/ 160550 w 1001648"/>
                  <a:gd name="connsiteY10" fmla="*/ 379483 h 1326872"/>
                  <a:gd name="connsiteX11" fmla="*/ 500860 w 1001648"/>
                  <a:gd name="connsiteY11" fmla="*/ 36097 h 1326872"/>
                  <a:gd name="connsiteX12" fmla="*/ 841170 w 1001648"/>
                  <a:gd name="connsiteY12" fmla="*/ 379483 h 1326872"/>
                  <a:gd name="connsiteX13" fmla="*/ 841170 w 1001648"/>
                  <a:gd name="connsiteY13" fmla="*/ 593355 h 1326872"/>
                  <a:gd name="connsiteX14" fmla="*/ 787063 w 1001648"/>
                  <a:gd name="connsiteY14" fmla="*/ 589709 h 1326872"/>
                  <a:gd name="connsiteX15" fmla="*/ 787063 w 1001648"/>
                  <a:gd name="connsiteY15" fmla="*/ 379032 h 1326872"/>
                  <a:gd name="connsiteX16" fmla="*/ 500878 w 1001648"/>
                  <a:gd name="connsiteY16" fmla="*/ 90259 h 1326872"/>
                  <a:gd name="connsiteX17" fmla="*/ 214693 w 1001648"/>
                  <a:gd name="connsiteY17" fmla="*/ 379032 h 1326872"/>
                  <a:gd name="connsiteX18" fmla="*/ 214693 w 1001648"/>
                  <a:gd name="connsiteY18" fmla="*/ 589709 h 1326872"/>
                  <a:gd name="connsiteX19" fmla="*/ 160586 w 1001648"/>
                  <a:gd name="connsiteY19" fmla="*/ 593319 h 1326872"/>
                  <a:gd name="connsiteX20" fmla="*/ 751290 w 1001648"/>
                  <a:gd name="connsiteY20" fmla="*/ 587182 h 1326872"/>
                  <a:gd name="connsiteX21" fmla="*/ 500878 w 1001648"/>
                  <a:gd name="connsiteY21" fmla="*/ 568647 h 1326872"/>
                  <a:gd name="connsiteX22" fmla="*/ 250466 w 1001648"/>
                  <a:gd name="connsiteY22" fmla="*/ 587182 h 1326872"/>
                  <a:gd name="connsiteX23" fmla="*/ 250466 w 1001648"/>
                  <a:gd name="connsiteY23" fmla="*/ 379032 h 1326872"/>
                  <a:gd name="connsiteX24" fmla="*/ 500878 w 1001648"/>
                  <a:gd name="connsiteY24" fmla="*/ 126356 h 1326872"/>
                  <a:gd name="connsiteX25" fmla="*/ 751290 w 1001648"/>
                  <a:gd name="connsiteY25" fmla="*/ 379032 h 1326872"/>
                  <a:gd name="connsiteX26" fmla="*/ 965929 w 1001648"/>
                  <a:gd name="connsiteY26" fmla="*/ 1257170 h 1326872"/>
                  <a:gd name="connsiteX27" fmla="*/ 500878 w 1001648"/>
                  <a:gd name="connsiteY27" fmla="*/ 1290703 h 1326872"/>
                  <a:gd name="connsiteX28" fmla="*/ 35827 w 1001648"/>
                  <a:gd name="connsiteY28" fmla="*/ 1257170 h 1326872"/>
                  <a:gd name="connsiteX29" fmla="*/ 35827 w 1001648"/>
                  <a:gd name="connsiteY29" fmla="*/ 638367 h 1326872"/>
                  <a:gd name="connsiteX30" fmla="*/ 127656 w 1001648"/>
                  <a:gd name="connsiteY30" fmla="*/ 631743 h 1326872"/>
                  <a:gd name="connsiteX31" fmla="*/ 235208 w 1001648"/>
                  <a:gd name="connsiteY31" fmla="*/ 624524 h 1326872"/>
                  <a:gd name="connsiteX32" fmla="*/ 500878 w 1001648"/>
                  <a:gd name="connsiteY32" fmla="*/ 604833 h 1326872"/>
                  <a:gd name="connsiteX33" fmla="*/ 766797 w 1001648"/>
                  <a:gd name="connsiteY33" fmla="*/ 624524 h 1326872"/>
                  <a:gd name="connsiteX34" fmla="*/ 873956 w 1001648"/>
                  <a:gd name="connsiteY34" fmla="*/ 631743 h 1326872"/>
                  <a:gd name="connsiteX35" fmla="*/ 965929 w 1001648"/>
                  <a:gd name="connsiteY35" fmla="*/ 638367 h 1326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001648" h="1326872">
                    <a:moveTo>
                      <a:pt x="876943" y="595773"/>
                    </a:moveTo>
                    <a:lnTo>
                      <a:pt x="876943" y="379483"/>
                    </a:lnTo>
                    <a:cubicBezTo>
                      <a:pt x="876943" y="169901"/>
                      <a:pt x="708564" y="0"/>
                      <a:pt x="500860" y="0"/>
                    </a:cubicBezTo>
                    <a:cubicBezTo>
                      <a:pt x="293156" y="0"/>
                      <a:pt x="124777" y="169901"/>
                      <a:pt x="124777" y="379483"/>
                    </a:cubicBezTo>
                    <a:lnTo>
                      <a:pt x="124777" y="595755"/>
                    </a:lnTo>
                    <a:lnTo>
                      <a:pt x="0" y="604779"/>
                    </a:lnTo>
                    <a:lnTo>
                      <a:pt x="0" y="1290776"/>
                    </a:lnTo>
                    <a:lnTo>
                      <a:pt x="500824" y="1326872"/>
                    </a:lnTo>
                    <a:lnTo>
                      <a:pt x="1001648" y="1290776"/>
                    </a:lnTo>
                    <a:lnTo>
                      <a:pt x="1001648" y="604743"/>
                    </a:lnTo>
                    <a:close/>
                    <a:moveTo>
                      <a:pt x="160550" y="379483"/>
                    </a:moveTo>
                    <a:cubicBezTo>
                      <a:pt x="160550" y="189835"/>
                      <a:pt x="312911" y="36097"/>
                      <a:pt x="500860" y="36097"/>
                    </a:cubicBezTo>
                    <a:cubicBezTo>
                      <a:pt x="688808" y="36097"/>
                      <a:pt x="841170" y="189835"/>
                      <a:pt x="841170" y="379483"/>
                    </a:cubicBezTo>
                    <a:lnTo>
                      <a:pt x="841170" y="593355"/>
                    </a:lnTo>
                    <a:lnTo>
                      <a:pt x="787063" y="589709"/>
                    </a:lnTo>
                    <a:lnTo>
                      <a:pt x="787063" y="379032"/>
                    </a:lnTo>
                    <a:cubicBezTo>
                      <a:pt x="787063" y="219546"/>
                      <a:pt x="658934" y="90259"/>
                      <a:pt x="500878" y="90259"/>
                    </a:cubicBezTo>
                    <a:cubicBezTo>
                      <a:pt x="342821" y="90259"/>
                      <a:pt x="214693" y="219546"/>
                      <a:pt x="214693" y="379032"/>
                    </a:cubicBezTo>
                    <a:lnTo>
                      <a:pt x="214693" y="589709"/>
                    </a:lnTo>
                    <a:lnTo>
                      <a:pt x="160586" y="593319"/>
                    </a:lnTo>
                    <a:close/>
                    <a:moveTo>
                      <a:pt x="751290" y="587182"/>
                    </a:moveTo>
                    <a:lnTo>
                      <a:pt x="500878" y="568647"/>
                    </a:lnTo>
                    <a:lnTo>
                      <a:pt x="250466" y="587182"/>
                    </a:lnTo>
                    <a:lnTo>
                      <a:pt x="250466" y="379032"/>
                    </a:lnTo>
                    <a:cubicBezTo>
                      <a:pt x="250466" y="239482"/>
                      <a:pt x="362579" y="126356"/>
                      <a:pt x="500878" y="126356"/>
                    </a:cubicBezTo>
                    <a:cubicBezTo>
                      <a:pt x="639177" y="126356"/>
                      <a:pt x="751290" y="239482"/>
                      <a:pt x="751290" y="379032"/>
                    </a:cubicBezTo>
                    <a:close/>
                    <a:moveTo>
                      <a:pt x="965929" y="1257170"/>
                    </a:moveTo>
                    <a:lnTo>
                      <a:pt x="500878" y="1290703"/>
                    </a:lnTo>
                    <a:lnTo>
                      <a:pt x="35827" y="1257170"/>
                    </a:lnTo>
                    <a:lnTo>
                      <a:pt x="35827" y="638367"/>
                    </a:lnTo>
                    <a:lnTo>
                      <a:pt x="127656" y="631743"/>
                    </a:lnTo>
                    <a:lnTo>
                      <a:pt x="235208" y="624524"/>
                    </a:lnTo>
                    <a:lnTo>
                      <a:pt x="500878" y="604833"/>
                    </a:lnTo>
                    <a:lnTo>
                      <a:pt x="766797" y="624524"/>
                    </a:lnTo>
                    <a:lnTo>
                      <a:pt x="873956" y="631743"/>
                    </a:lnTo>
                    <a:lnTo>
                      <a:pt x="965929" y="638367"/>
                    </a:lnTo>
                    <a:close/>
                  </a:path>
                </a:pathLst>
              </a:custGeom>
              <a:solidFill>
                <a:srgbClr val="04316A"/>
              </a:solidFill>
              <a:ln w="178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44" name="Freihandform: Form 43">
                <a:extLst>
                  <a:ext uri="{FF2B5EF4-FFF2-40B4-BE49-F238E27FC236}">
                    <a16:creationId xmlns:a16="http://schemas.microsoft.com/office/drawing/2014/main" id="{81C23283-4AC5-291B-48AF-235B9FD997D6}"/>
                  </a:ext>
                </a:extLst>
              </p:cNvPr>
              <p:cNvSpPr/>
              <p:nvPr/>
            </p:nvSpPr>
            <p:spPr>
              <a:xfrm>
                <a:off x="4267133" y="2877238"/>
                <a:ext cx="250432" cy="343007"/>
              </a:xfrm>
              <a:custGeom>
                <a:avLst/>
                <a:gdLst>
                  <a:gd name="connsiteX0" fmla="*/ 125227 w 250432"/>
                  <a:gd name="connsiteY0" fmla="*/ 0 h 343007"/>
                  <a:gd name="connsiteX1" fmla="*/ 1 w 250432"/>
                  <a:gd name="connsiteY1" fmla="*/ 127399 h 343007"/>
                  <a:gd name="connsiteX2" fmla="*/ 71567 w 250432"/>
                  <a:gd name="connsiteY2" fmla="*/ 241377 h 343007"/>
                  <a:gd name="connsiteX3" fmla="*/ 71567 w 250432"/>
                  <a:gd name="connsiteY3" fmla="*/ 343007 h 343007"/>
                  <a:gd name="connsiteX4" fmla="*/ 178886 w 250432"/>
                  <a:gd name="connsiteY4" fmla="*/ 343007 h 343007"/>
                  <a:gd name="connsiteX5" fmla="*/ 178886 w 250432"/>
                  <a:gd name="connsiteY5" fmla="*/ 240944 h 343007"/>
                  <a:gd name="connsiteX6" fmla="*/ 250433 w 250432"/>
                  <a:gd name="connsiteY6" fmla="*/ 126374 h 343007"/>
                  <a:gd name="connsiteX7" fmla="*/ 125227 w 250432"/>
                  <a:gd name="connsiteY7" fmla="*/ 0 h 343007"/>
                  <a:gd name="connsiteX8" fmla="*/ 154471 w 250432"/>
                  <a:gd name="connsiteY8" fmla="*/ 212464 h 343007"/>
                  <a:gd name="connsiteX9" fmla="*/ 143113 w 250432"/>
                  <a:gd name="connsiteY9" fmla="*/ 216958 h 343007"/>
                  <a:gd name="connsiteX10" fmla="*/ 143113 w 250432"/>
                  <a:gd name="connsiteY10" fmla="*/ 306911 h 343007"/>
                  <a:gd name="connsiteX11" fmla="*/ 107340 w 250432"/>
                  <a:gd name="connsiteY11" fmla="*/ 306911 h 343007"/>
                  <a:gd name="connsiteX12" fmla="*/ 107340 w 250432"/>
                  <a:gd name="connsiteY12" fmla="*/ 216435 h 343007"/>
                  <a:gd name="connsiteX13" fmla="*/ 95320 w 250432"/>
                  <a:gd name="connsiteY13" fmla="*/ 212230 h 343007"/>
                  <a:gd name="connsiteX14" fmla="*/ 40124 w 250432"/>
                  <a:gd name="connsiteY14" fmla="*/ 96865 h 343007"/>
                  <a:gd name="connsiteX15" fmla="*/ 154455 w 250432"/>
                  <a:gd name="connsiteY15" fmla="*/ 41170 h 343007"/>
                  <a:gd name="connsiteX16" fmla="*/ 214660 w 250432"/>
                  <a:gd name="connsiteY16" fmla="*/ 126374 h 343007"/>
                  <a:gd name="connsiteX17" fmla="*/ 154453 w 250432"/>
                  <a:gd name="connsiteY17" fmla="*/ 212464 h 343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50432" h="343007">
                    <a:moveTo>
                      <a:pt x="125227" y="0"/>
                    </a:moveTo>
                    <a:cubicBezTo>
                      <a:pt x="55782" y="287"/>
                      <a:pt x="-283" y="57325"/>
                      <a:pt x="1" y="127399"/>
                    </a:cubicBezTo>
                    <a:cubicBezTo>
                      <a:pt x="200" y="176102"/>
                      <a:pt x="28008" y="220393"/>
                      <a:pt x="71567" y="241377"/>
                    </a:cubicBezTo>
                    <a:lnTo>
                      <a:pt x="71567" y="343007"/>
                    </a:lnTo>
                    <a:lnTo>
                      <a:pt x="178886" y="343007"/>
                    </a:lnTo>
                    <a:lnTo>
                      <a:pt x="178886" y="240944"/>
                    </a:lnTo>
                    <a:cubicBezTo>
                      <a:pt x="222129" y="219301"/>
                      <a:pt x="249748" y="175075"/>
                      <a:pt x="250433" y="126374"/>
                    </a:cubicBezTo>
                    <a:cubicBezTo>
                      <a:pt x="250363" y="56623"/>
                      <a:pt x="194353" y="90"/>
                      <a:pt x="125227" y="0"/>
                    </a:cubicBezTo>
                    <a:close/>
                    <a:moveTo>
                      <a:pt x="154471" y="212464"/>
                    </a:moveTo>
                    <a:lnTo>
                      <a:pt x="143113" y="216958"/>
                    </a:lnTo>
                    <a:lnTo>
                      <a:pt x="143113" y="306911"/>
                    </a:lnTo>
                    <a:lnTo>
                      <a:pt x="107340" y="306911"/>
                    </a:lnTo>
                    <a:lnTo>
                      <a:pt x="107340" y="216435"/>
                    </a:lnTo>
                    <a:lnTo>
                      <a:pt x="95320" y="212230"/>
                    </a:lnTo>
                    <a:cubicBezTo>
                      <a:pt x="48506" y="195753"/>
                      <a:pt x="23794" y="144103"/>
                      <a:pt x="40124" y="96865"/>
                    </a:cubicBezTo>
                    <a:cubicBezTo>
                      <a:pt x="56453" y="49627"/>
                      <a:pt x="107641" y="24692"/>
                      <a:pt x="154455" y="41170"/>
                    </a:cubicBezTo>
                    <a:cubicBezTo>
                      <a:pt x="190395" y="53820"/>
                      <a:pt x="214524" y="87965"/>
                      <a:pt x="214660" y="126374"/>
                    </a:cubicBezTo>
                    <a:cubicBezTo>
                      <a:pt x="213876" y="164777"/>
                      <a:pt x="190049" y="198849"/>
                      <a:pt x="154453" y="212464"/>
                    </a:cubicBezTo>
                    <a:close/>
                  </a:path>
                </a:pathLst>
              </a:custGeom>
              <a:solidFill>
                <a:srgbClr val="04316A"/>
              </a:solidFill>
              <a:ln w="178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64C4CB0F-8F18-F366-3B75-FD155BC6B134}"/>
                </a:ext>
              </a:extLst>
            </p:cNvPr>
            <p:cNvSpPr txBox="1"/>
            <p:nvPr/>
          </p:nvSpPr>
          <p:spPr>
            <a:xfrm>
              <a:off x="4028424" y="3409304"/>
              <a:ext cx="727763" cy="2498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Enclave</a:t>
              </a: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5" name="Rechteck: abgerundete Ecken 44">
            <a:extLst>
              <a:ext uri="{FF2B5EF4-FFF2-40B4-BE49-F238E27FC236}">
                <a16:creationId xmlns:a16="http://schemas.microsoft.com/office/drawing/2014/main" id="{1978CB4E-FD05-CCD9-0B84-AD2A13803B51}"/>
              </a:ext>
            </a:extLst>
          </p:cNvPr>
          <p:cNvSpPr/>
          <p:nvPr/>
        </p:nvSpPr>
        <p:spPr>
          <a:xfrm>
            <a:off x="2664297" y="3182550"/>
            <a:ext cx="894244" cy="600361"/>
          </a:xfrm>
          <a:prstGeom prst="roundRect">
            <a:avLst/>
          </a:prstGeom>
          <a:solidFill>
            <a:srgbClr val="04316A"/>
          </a:solidFill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58F58418-DDFA-B71A-5E6A-43459F14E3B5}"/>
              </a:ext>
            </a:extLst>
          </p:cNvPr>
          <p:cNvSpPr/>
          <p:nvPr/>
        </p:nvSpPr>
        <p:spPr>
          <a:xfrm>
            <a:off x="2664297" y="4953563"/>
            <a:ext cx="894244" cy="600361"/>
          </a:xfrm>
          <a:prstGeom prst="roundRect">
            <a:avLst/>
          </a:prstGeom>
          <a:solidFill>
            <a:srgbClr val="8C9FB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FEA1B777-467E-D4D5-6EF5-564A263469F3}"/>
              </a:ext>
            </a:extLst>
          </p:cNvPr>
          <p:cNvSpPr/>
          <p:nvPr/>
        </p:nvSpPr>
        <p:spPr>
          <a:xfrm>
            <a:off x="8566814" y="1935395"/>
            <a:ext cx="1025333" cy="2929813"/>
          </a:xfrm>
          <a:prstGeom prst="roundRect">
            <a:avLst/>
          </a:prstGeom>
          <a:solidFill>
            <a:srgbClr val="8C9FB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34951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3. Juli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 dirty="0"/>
              <a:t>Technische Fakultät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6826" y="801498"/>
            <a:ext cx="2378349" cy="332399"/>
          </a:xfrm>
        </p:spPr>
        <p:txBody>
          <a:bodyPr/>
          <a:lstStyle/>
          <a:p>
            <a:pPr algn="ctr"/>
            <a:r>
              <a:rPr lang="de-DE" sz="2400" b="1" dirty="0" err="1"/>
              <a:t>CloneBusters</a:t>
            </a:r>
            <a:endParaRPr lang="de-DE" dirty="0"/>
          </a:p>
        </p:txBody>
      </p:sp>
      <p:pic>
        <p:nvPicPr>
          <p:cNvPr id="2" name="Grafik 1" descr="Fahrrad mit Personen Silhouette">
            <a:extLst>
              <a:ext uri="{FF2B5EF4-FFF2-40B4-BE49-F238E27FC236}">
                <a16:creationId xmlns:a16="http://schemas.microsoft.com/office/drawing/2014/main" id="{ED01E14D-7F99-4784-0F16-3A421D520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8610" y="0"/>
            <a:ext cx="874780" cy="874780"/>
          </a:xfrm>
          <a:prstGeom prst="rect">
            <a:avLst/>
          </a:prstGeom>
        </p:spPr>
      </p:pic>
      <p:sp>
        <p:nvSpPr>
          <p:cNvPr id="8" name="Titel 5">
            <a:extLst>
              <a:ext uri="{FF2B5EF4-FFF2-40B4-BE49-F238E27FC236}">
                <a16:creationId xmlns:a16="http://schemas.microsoft.com/office/drawing/2014/main" id="{DDEBFC69-CBA8-E12F-519C-3C6D9EBF823D}"/>
              </a:ext>
            </a:extLst>
          </p:cNvPr>
          <p:cNvSpPr txBox="1">
            <a:spLocks/>
          </p:cNvSpPr>
          <p:nvPr/>
        </p:nvSpPr>
        <p:spPr>
          <a:xfrm>
            <a:off x="518318" y="521398"/>
            <a:ext cx="3718122" cy="3747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41E4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400" dirty="0">
                <a:solidFill>
                  <a:prstClr val="black"/>
                </a:solidFill>
                <a:latin typeface="Arial"/>
              </a:rPr>
              <a:t>02 Monitoring Phase</a:t>
            </a: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0C0273D9-A456-047C-9A87-17F7FF9A463E}"/>
              </a:ext>
            </a:extLst>
          </p:cNvPr>
          <p:cNvGrpSpPr/>
          <p:nvPr/>
        </p:nvGrpSpPr>
        <p:grpSpPr>
          <a:xfrm>
            <a:off x="6627303" y="1870745"/>
            <a:ext cx="1359016" cy="4185757"/>
            <a:chOff x="6627303" y="1870745"/>
            <a:chExt cx="1359016" cy="4185757"/>
          </a:xfrm>
        </p:grpSpPr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CA3A855B-E5ED-A76F-652A-149F23A7281F}"/>
                </a:ext>
              </a:extLst>
            </p:cNvPr>
            <p:cNvCxnSpPr>
              <a:stCxn id="10" idx="1"/>
              <a:endCxn id="10" idx="3"/>
            </p:cNvCxnSpPr>
            <p:nvPr/>
          </p:nvCxnSpPr>
          <p:spPr>
            <a:xfrm>
              <a:off x="6627303" y="3963624"/>
              <a:ext cx="1359016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E5078E7C-F927-4521-2050-A31685D2B0C0}"/>
                </a:ext>
              </a:extLst>
            </p:cNvPr>
            <p:cNvGrpSpPr/>
            <p:nvPr/>
          </p:nvGrpSpPr>
          <p:grpSpPr>
            <a:xfrm>
              <a:off x="6627303" y="1870745"/>
              <a:ext cx="1359016" cy="4185757"/>
              <a:chOff x="6627303" y="1870745"/>
              <a:chExt cx="1359016" cy="4185757"/>
            </a:xfrm>
          </p:grpSpPr>
          <p:sp>
            <p:nvSpPr>
              <p:cNvPr id="10" name="Rechteck: abgerundete Ecken 9">
                <a:extLst>
                  <a:ext uri="{FF2B5EF4-FFF2-40B4-BE49-F238E27FC236}">
                    <a16:creationId xmlns:a16="http://schemas.microsoft.com/office/drawing/2014/main" id="{EB9DCBBD-4F7C-A246-C8DA-C2049C40914F}"/>
                  </a:ext>
                </a:extLst>
              </p:cNvPr>
              <p:cNvSpPr/>
              <p:nvPr/>
            </p:nvSpPr>
            <p:spPr>
              <a:xfrm>
                <a:off x="6627303" y="1870745"/>
                <a:ext cx="1359016" cy="4185757"/>
              </a:xfrm>
              <a:prstGeom prst="round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15" name="Gerader Verbinder 14">
                <a:extLst>
                  <a:ext uri="{FF2B5EF4-FFF2-40B4-BE49-F238E27FC236}">
                    <a16:creationId xmlns:a16="http://schemas.microsoft.com/office/drawing/2014/main" id="{FB7BA277-479B-A10B-6743-DF3EDF151439}"/>
                  </a:ext>
                </a:extLst>
              </p:cNvPr>
              <p:cNvCxnSpPr/>
              <p:nvPr/>
            </p:nvCxnSpPr>
            <p:spPr>
              <a:xfrm>
                <a:off x="6627303" y="2966733"/>
                <a:ext cx="1359016" cy="0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r Verbinder 15">
                <a:extLst>
                  <a:ext uri="{FF2B5EF4-FFF2-40B4-BE49-F238E27FC236}">
                    <a16:creationId xmlns:a16="http://schemas.microsoft.com/office/drawing/2014/main" id="{3F2C7225-89A8-0A7F-FB53-CF028DB0EC72}"/>
                  </a:ext>
                </a:extLst>
              </p:cNvPr>
              <p:cNvCxnSpPr/>
              <p:nvPr/>
            </p:nvCxnSpPr>
            <p:spPr>
              <a:xfrm>
                <a:off x="6627303" y="4980091"/>
                <a:ext cx="1359016" cy="0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F30EB966-2E10-FA8A-63B9-95A9D54921E8}"/>
              </a:ext>
            </a:extLst>
          </p:cNvPr>
          <p:cNvGrpSpPr/>
          <p:nvPr/>
        </p:nvGrpSpPr>
        <p:grpSpPr>
          <a:xfrm>
            <a:off x="8403263" y="1870745"/>
            <a:ext cx="1359016" cy="4185757"/>
            <a:chOff x="6627303" y="1870745"/>
            <a:chExt cx="1359016" cy="4185757"/>
          </a:xfrm>
        </p:grpSpPr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36549C6A-DFFE-466A-F1C6-492B7F44C067}"/>
                </a:ext>
              </a:extLst>
            </p:cNvPr>
            <p:cNvCxnSpPr>
              <a:stCxn id="26" idx="1"/>
              <a:endCxn id="26" idx="3"/>
            </p:cNvCxnSpPr>
            <p:nvPr/>
          </p:nvCxnSpPr>
          <p:spPr>
            <a:xfrm>
              <a:off x="6627303" y="3963624"/>
              <a:ext cx="1359016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CE4E5141-8C19-83A7-325A-8F09FA75C085}"/>
                </a:ext>
              </a:extLst>
            </p:cNvPr>
            <p:cNvGrpSpPr/>
            <p:nvPr/>
          </p:nvGrpSpPr>
          <p:grpSpPr>
            <a:xfrm>
              <a:off x="6627303" y="1870745"/>
              <a:ext cx="1359016" cy="4185757"/>
              <a:chOff x="6627303" y="1870745"/>
              <a:chExt cx="1359016" cy="4185757"/>
            </a:xfrm>
          </p:grpSpPr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5FD1D19A-F13D-F01C-E8E3-408A051E615C}"/>
                  </a:ext>
                </a:extLst>
              </p:cNvPr>
              <p:cNvSpPr/>
              <p:nvPr/>
            </p:nvSpPr>
            <p:spPr>
              <a:xfrm>
                <a:off x="6627303" y="1870745"/>
                <a:ext cx="1359016" cy="4185757"/>
              </a:xfrm>
              <a:prstGeom prst="round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27" name="Gerader Verbinder 26">
                <a:extLst>
                  <a:ext uri="{FF2B5EF4-FFF2-40B4-BE49-F238E27FC236}">
                    <a16:creationId xmlns:a16="http://schemas.microsoft.com/office/drawing/2014/main" id="{757CAC63-CBB8-92AE-C2B3-E902218E9123}"/>
                  </a:ext>
                </a:extLst>
              </p:cNvPr>
              <p:cNvCxnSpPr/>
              <p:nvPr/>
            </p:nvCxnSpPr>
            <p:spPr>
              <a:xfrm>
                <a:off x="6627303" y="2966733"/>
                <a:ext cx="1359016" cy="0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>
                <a:extLst>
                  <a:ext uri="{FF2B5EF4-FFF2-40B4-BE49-F238E27FC236}">
                    <a16:creationId xmlns:a16="http://schemas.microsoft.com/office/drawing/2014/main" id="{B8116BA0-976D-E2EA-D1E3-E8F80DCCB39F}"/>
                  </a:ext>
                </a:extLst>
              </p:cNvPr>
              <p:cNvCxnSpPr/>
              <p:nvPr/>
            </p:nvCxnSpPr>
            <p:spPr>
              <a:xfrm>
                <a:off x="6627303" y="4980091"/>
                <a:ext cx="1359016" cy="0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A24631D9-0E4A-B8C5-EF2E-4006FBA62EFA}"/>
              </a:ext>
            </a:extLst>
          </p:cNvPr>
          <p:cNvSpPr/>
          <p:nvPr/>
        </p:nvSpPr>
        <p:spPr>
          <a:xfrm>
            <a:off x="6794144" y="3027693"/>
            <a:ext cx="1025333" cy="2931145"/>
          </a:xfrm>
          <a:prstGeom prst="roundRect">
            <a:avLst/>
          </a:prstGeom>
          <a:solidFill>
            <a:srgbClr val="04316A"/>
          </a:solidFill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" name="Rechteck: obere Ecken abgerundet 45">
            <a:extLst>
              <a:ext uri="{FF2B5EF4-FFF2-40B4-BE49-F238E27FC236}">
                <a16:creationId xmlns:a16="http://schemas.microsoft.com/office/drawing/2014/main" id="{364A57B5-4027-0D2A-7A87-CE8C8D0D0F45}"/>
              </a:ext>
            </a:extLst>
          </p:cNvPr>
          <p:cNvSpPr/>
          <p:nvPr/>
        </p:nvSpPr>
        <p:spPr>
          <a:xfrm flipV="1">
            <a:off x="6794144" y="1935395"/>
            <a:ext cx="1025333" cy="933674"/>
          </a:xfrm>
          <a:prstGeom prst="round2SameRect">
            <a:avLst/>
          </a:prstGeom>
          <a:solidFill>
            <a:srgbClr val="04316A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" name="Rechteck: obere Ecken abgerundet 46">
            <a:extLst>
              <a:ext uri="{FF2B5EF4-FFF2-40B4-BE49-F238E27FC236}">
                <a16:creationId xmlns:a16="http://schemas.microsoft.com/office/drawing/2014/main" id="{081C6F3B-959C-76A1-671A-CA663298FCD1}"/>
              </a:ext>
            </a:extLst>
          </p:cNvPr>
          <p:cNvSpPr/>
          <p:nvPr/>
        </p:nvSpPr>
        <p:spPr>
          <a:xfrm>
            <a:off x="8566814" y="4062722"/>
            <a:ext cx="1025333" cy="1896116"/>
          </a:xfrm>
          <a:prstGeom prst="round2SameRect">
            <a:avLst/>
          </a:prstGeom>
          <a:solidFill>
            <a:srgbClr val="04316A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360000" rtlCol="0" anchor="b" anchorCtr="0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A9F27729-F5DF-9D49-E4F2-8D2B1B8AD2D5}"/>
              </a:ext>
            </a:extLst>
          </p:cNvPr>
          <p:cNvSpPr txBox="1"/>
          <p:nvPr/>
        </p:nvSpPr>
        <p:spPr>
          <a:xfrm>
            <a:off x="6893948" y="6122325"/>
            <a:ext cx="825721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Cache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6CD9504E-ECE9-D8CD-E708-2B086F726717}"/>
              </a:ext>
            </a:extLst>
          </p:cNvPr>
          <p:cNvSpPr txBox="1"/>
          <p:nvPr/>
        </p:nvSpPr>
        <p:spPr>
          <a:xfrm>
            <a:off x="8666621" y="6122325"/>
            <a:ext cx="825721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Cache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7ACFF2D-993C-4ACA-9E27-75CBE561BB60}"/>
              </a:ext>
            </a:extLst>
          </p:cNvPr>
          <p:cNvSpPr txBox="1"/>
          <p:nvPr/>
        </p:nvSpPr>
        <p:spPr>
          <a:xfrm>
            <a:off x="931177" y="1744910"/>
            <a:ext cx="5463740" cy="674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600" dirty="0" err="1">
                <a:solidFill>
                  <a:prstClr val="black"/>
                </a:solidFill>
                <a:latin typeface="Arial"/>
              </a:rPr>
              <a:t>CloneBusters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will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detect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Cache miss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600" dirty="0" err="1">
                <a:solidFill>
                  <a:prstClr val="black"/>
                </a:solidFill>
                <a:latin typeface="Arial"/>
              </a:rPr>
              <a:t>Recorded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sequence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forwarded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to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clasification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Arial"/>
              </a:rPr>
              <a:t>algorithm</a:t>
            </a:r>
            <a:r>
              <a:rPr lang="de-DE" sz="1600" dirty="0">
                <a:solidFill>
                  <a:prstClr val="black"/>
                </a:solidFill>
                <a:latin typeface="Arial"/>
              </a:rPr>
              <a:t> 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0E5E7FA-8D34-0E0D-94CD-BEB1E9400F8C}"/>
              </a:ext>
            </a:extLst>
          </p:cNvPr>
          <p:cNvGrpSpPr/>
          <p:nvPr/>
        </p:nvGrpSpPr>
        <p:grpSpPr>
          <a:xfrm>
            <a:off x="931177" y="3807421"/>
            <a:ext cx="4193593" cy="510604"/>
            <a:chOff x="931176" y="3708322"/>
            <a:chExt cx="4193593" cy="510604"/>
          </a:xfrm>
        </p:grpSpPr>
        <p:sp>
          <p:nvSpPr>
            <p:cNvPr id="20" name="Pfeil: nach oben gebogen 19">
              <a:extLst>
                <a:ext uri="{FF2B5EF4-FFF2-40B4-BE49-F238E27FC236}">
                  <a16:creationId xmlns:a16="http://schemas.microsoft.com/office/drawing/2014/main" id="{B1C48BE0-FEA1-D81E-C39D-BF52CBB623C0}"/>
                </a:ext>
              </a:extLst>
            </p:cNvPr>
            <p:cNvSpPr/>
            <p:nvPr/>
          </p:nvSpPr>
          <p:spPr>
            <a:xfrm rot="5400000">
              <a:off x="1037355" y="3602143"/>
              <a:ext cx="510604" cy="722961"/>
            </a:xfrm>
            <a:prstGeom prst="bentUpArrow">
              <a:avLst>
                <a:gd name="adj1" fmla="val 26508"/>
                <a:gd name="adj2" fmla="val 31032"/>
                <a:gd name="adj3" fmla="val 43096"/>
              </a:avLst>
            </a:prstGeom>
            <a:solidFill>
              <a:srgbClr val="8C9F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2BF6E5E-1739-261E-643F-0C48EEE7958C}"/>
                </a:ext>
              </a:extLst>
            </p:cNvPr>
            <p:cNvSpPr txBox="1"/>
            <p:nvPr/>
          </p:nvSpPr>
          <p:spPr>
            <a:xfrm>
              <a:off x="1820979" y="3906596"/>
              <a:ext cx="3303790" cy="3123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Apropriate</a:t>
              </a:r>
              <a:r>
                <a:rPr kumimoji="0" lang="de-DE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de-DE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counter</a:t>
              </a:r>
              <a:r>
                <a:rPr kumimoji="0" lang="de-DE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de-DE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measures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2" name="Rechteck: abgerundete Ecken 41">
            <a:extLst>
              <a:ext uri="{FF2B5EF4-FFF2-40B4-BE49-F238E27FC236}">
                <a16:creationId xmlns:a16="http://schemas.microsoft.com/office/drawing/2014/main" id="{CE4B4A8D-7EEB-615E-7B1B-858423E0B756}"/>
              </a:ext>
            </a:extLst>
          </p:cNvPr>
          <p:cNvSpPr/>
          <p:nvPr/>
        </p:nvSpPr>
        <p:spPr>
          <a:xfrm>
            <a:off x="8566814" y="1935395"/>
            <a:ext cx="1025333" cy="2929813"/>
          </a:xfrm>
          <a:prstGeom prst="roundRect">
            <a:avLst/>
          </a:prstGeom>
          <a:solidFill>
            <a:srgbClr val="8C9FB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39379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4. Juli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 dirty="0"/>
              <a:t>Technische Fakultät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8" name="Titel 5">
            <a:extLst>
              <a:ext uri="{FF2B5EF4-FFF2-40B4-BE49-F238E27FC236}">
                <a16:creationId xmlns:a16="http://schemas.microsoft.com/office/drawing/2014/main" id="{DDEBFC69-CBA8-E12F-519C-3C6D9EBF823D}"/>
              </a:ext>
            </a:extLst>
          </p:cNvPr>
          <p:cNvSpPr txBox="1">
            <a:spLocks/>
          </p:cNvSpPr>
          <p:nvPr/>
        </p:nvSpPr>
        <p:spPr>
          <a:xfrm>
            <a:off x="518318" y="521398"/>
            <a:ext cx="2614264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41E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B909EBB-B3B5-3A90-A574-71929064697D}"/>
              </a:ext>
            </a:extLst>
          </p:cNvPr>
          <p:cNvSpPr txBox="1"/>
          <p:nvPr/>
        </p:nvSpPr>
        <p:spPr>
          <a:xfrm>
            <a:off x="518318" y="2053592"/>
            <a:ext cx="4184311" cy="2282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Narrator-Pro</a:t>
            </a:r>
          </a:p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000" dirty="0" err="1">
                <a:solidFill>
                  <a:prstClr val="black"/>
                </a:solidFill>
                <a:latin typeface="Arial"/>
              </a:rPr>
              <a:t>Fairly</a:t>
            </a:r>
            <a:r>
              <a:rPr lang="de-DE" sz="2000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prstClr val="black"/>
                </a:solidFill>
                <a:latin typeface="Arial"/>
              </a:rPr>
              <a:t>complex</a:t>
            </a:r>
            <a:r>
              <a:rPr lang="de-DE" sz="2000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sz="2000" dirty="0" err="1">
                <a:solidFill>
                  <a:prstClr val="black"/>
                </a:solidFill>
                <a:latin typeface="Arial"/>
              </a:rPr>
              <a:t>system</a:t>
            </a:r>
            <a:endParaRPr lang="de-DE" sz="2000" dirty="0">
              <a:solidFill>
                <a:prstClr val="black"/>
              </a:solidFill>
              <a:latin typeface="Arial"/>
            </a:endParaRP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>
                <a:solidFill>
                  <a:prstClr val="black"/>
                </a:solidFill>
                <a:latin typeface="Arial"/>
              </a:rPr>
              <a:t>4300 LoC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TTP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547CA71-AD19-A9B2-37F4-4633111E3F32}"/>
              </a:ext>
            </a:extLst>
          </p:cNvPr>
          <p:cNvSpPr txBox="1"/>
          <p:nvPr/>
        </p:nvSpPr>
        <p:spPr>
          <a:xfrm>
            <a:off x="6605798" y="2053592"/>
            <a:ext cx="4184311" cy="27745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CloneBusters</a:t>
            </a:r>
            <a:endParaRPr kumimoji="0" lang="de-DE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000" dirty="0" err="1">
                <a:solidFill>
                  <a:prstClr val="black"/>
                </a:solidFill>
                <a:latin typeface="Arial"/>
              </a:rPr>
              <a:t>Fairly</a:t>
            </a:r>
            <a:r>
              <a:rPr lang="de-DE" sz="2000" dirty="0">
                <a:solidFill>
                  <a:prstClr val="black"/>
                </a:solidFill>
                <a:latin typeface="Arial"/>
              </a:rPr>
              <a:t> simple </a:t>
            </a:r>
            <a:r>
              <a:rPr lang="de-DE" sz="2000" dirty="0" err="1">
                <a:solidFill>
                  <a:prstClr val="black"/>
                </a:solidFill>
                <a:latin typeface="Arial"/>
              </a:rPr>
              <a:t>system</a:t>
            </a:r>
            <a:endParaRPr lang="de-DE" sz="2000" dirty="0">
              <a:solidFill>
                <a:prstClr val="black"/>
              </a:solidFill>
              <a:latin typeface="Arial"/>
            </a:endParaRP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>
                <a:solidFill>
                  <a:prstClr val="black"/>
                </a:solidFill>
                <a:latin typeface="Arial"/>
              </a:rPr>
              <a:t>800 LoC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 TTP</a:t>
            </a:r>
          </a:p>
          <a:p>
            <a:pPr marL="285750" marR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>
                <a:solidFill>
                  <a:prstClr val="black"/>
                </a:solidFill>
                <a:latin typeface="Arial"/>
              </a:rPr>
              <a:t>Depends on system specs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4" name="Grafik 13" descr="Fahrrad mit Personen Silhouette">
            <a:extLst>
              <a:ext uri="{FF2B5EF4-FFF2-40B4-BE49-F238E27FC236}">
                <a16:creationId xmlns:a16="http://schemas.microsoft.com/office/drawing/2014/main" id="{4FCF6B34-EA18-8C8C-2115-31E4DFF8A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43965" y="1544213"/>
            <a:ext cx="1383979" cy="1383979"/>
          </a:xfrm>
          <a:prstGeom prst="rect">
            <a:avLst/>
          </a:prstGeom>
        </p:spPr>
      </p:pic>
      <p:pic>
        <p:nvPicPr>
          <p:cNvPr id="15" name="Grafik 14" descr="Augenscan Silhouette">
            <a:extLst>
              <a:ext uri="{FF2B5EF4-FFF2-40B4-BE49-F238E27FC236}">
                <a16:creationId xmlns:a16="http://schemas.microsoft.com/office/drawing/2014/main" id="{F2FA2993-CEC6-3C5D-42CA-AD5FCFEBFA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84001" y="1595533"/>
            <a:ext cx="1281340" cy="128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199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1. Juli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 dirty="0"/>
              <a:t>Technische Fakultät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7" y="521398"/>
            <a:ext cx="6844385" cy="332399"/>
          </a:xfrm>
        </p:spPr>
        <p:txBody>
          <a:bodyPr/>
          <a:lstStyle/>
          <a:p>
            <a:r>
              <a:rPr lang="de-DE" dirty="0" err="1"/>
              <a:t>Forking</a:t>
            </a:r>
            <a:r>
              <a:rPr lang="de-DE" dirty="0"/>
              <a:t> </a:t>
            </a:r>
            <a:r>
              <a:rPr lang="de-DE" dirty="0" err="1"/>
              <a:t>Attacks</a:t>
            </a:r>
            <a:endParaRPr lang="de-DE" dirty="0"/>
          </a:p>
        </p:txBody>
      </p:sp>
      <p:pic>
        <p:nvPicPr>
          <p:cNvPr id="28" name="Grafik 27" descr="Teufelsgesicht mit einfarbiger Füllung mit einfarbiger Füllung">
            <a:extLst>
              <a:ext uri="{FF2B5EF4-FFF2-40B4-BE49-F238E27FC236}">
                <a16:creationId xmlns:a16="http://schemas.microsoft.com/office/drawing/2014/main" id="{6AF322D5-D92B-D38F-0F98-EC57E87B1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2244" y="1307362"/>
            <a:ext cx="914400" cy="914400"/>
          </a:xfrm>
          <a:prstGeom prst="rect">
            <a:avLst/>
          </a:prstGeom>
        </p:spPr>
      </p:pic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4D4B7667-8C0A-BDB1-BE42-09AD09169964}"/>
              </a:ext>
            </a:extLst>
          </p:cNvPr>
          <p:cNvGrpSpPr/>
          <p:nvPr/>
        </p:nvGrpSpPr>
        <p:grpSpPr>
          <a:xfrm>
            <a:off x="9636598" y="3300179"/>
            <a:ext cx="1001648" cy="1577985"/>
            <a:chOff x="3891482" y="2073892"/>
            <a:chExt cx="1001648" cy="1577985"/>
          </a:xfrm>
          <a:solidFill>
            <a:srgbClr val="8C9FB1"/>
          </a:solidFill>
        </p:grpSpPr>
        <p:grpSp>
          <p:nvGrpSpPr>
            <p:cNvPr id="29" name="Grafik 21" descr="Sperren Silhouette">
              <a:extLst>
                <a:ext uri="{FF2B5EF4-FFF2-40B4-BE49-F238E27FC236}">
                  <a16:creationId xmlns:a16="http://schemas.microsoft.com/office/drawing/2014/main" id="{ABA2C91A-207C-3477-E0B2-045E6F1ACB51}"/>
                </a:ext>
              </a:extLst>
            </p:cNvPr>
            <p:cNvGrpSpPr/>
            <p:nvPr/>
          </p:nvGrpSpPr>
          <p:grpSpPr>
            <a:xfrm>
              <a:off x="3891482" y="2073892"/>
              <a:ext cx="1001648" cy="1326872"/>
              <a:chOff x="3891482" y="2073892"/>
              <a:chExt cx="1001648" cy="1326872"/>
            </a:xfrm>
            <a:grpFill/>
          </p:grpSpPr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0E4E5A96-7290-8D29-1299-62F8D6297024}"/>
                  </a:ext>
                </a:extLst>
              </p:cNvPr>
              <p:cNvSpPr/>
              <p:nvPr/>
            </p:nvSpPr>
            <p:spPr>
              <a:xfrm>
                <a:off x="3891482" y="2073892"/>
                <a:ext cx="1001648" cy="1326872"/>
              </a:xfrm>
              <a:custGeom>
                <a:avLst/>
                <a:gdLst>
                  <a:gd name="connsiteX0" fmla="*/ 876943 w 1001648"/>
                  <a:gd name="connsiteY0" fmla="*/ 595773 h 1326872"/>
                  <a:gd name="connsiteX1" fmla="*/ 876943 w 1001648"/>
                  <a:gd name="connsiteY1" fmla="*/ 379483 h 1326872"/>
                  <a:gd name="connsiteX2" fmla="*/ 500860 w 1001648"/>
                  <a:gd name="connsiteY2" fmla="*/ 0 h 1326872"/>
                  <a:gd name="connsiteX3" fmla="*/ 124777 w 1001648"/>
                  <a:gd name="connsiteY3" fmla="*/ 379483 h 1326872"/>
                  <a:gd name="connsiteX4" fmla="*/ 124777 w 1001648"/>
                  <a:gd name="connsiteY4" fmla="*/ 595755 h 1326872"/>
                  <a:gd name="connsiteX5" fmla="*/ 0 w 1001648"/>
                  <a:gd name="connsiteY5" fmla="*/ 604779 h 1326872"/>
                  <a:gd name="connsiteX6" fmla="*/ 0 w 1001648"/>
                  <a:gd name="connsiteY6" fmla="*/ 1290776 h 1326872"/>
                  <a:gd name="connsiteX7" fmla="*/ 500824 w 1001648"/>
                  <a:gd name="connsiteY7" fmla="*/ 1326872 h 1326872"/>
                  <a:gd name="connsiteX8" fmla="*/ 1001648 w 1001648"/>
                  <a:gd name="connsiteY8" fmla="*/ 1290776 h 1326872"/>
                  <a:gd name="connsiteX9" fmla="*/ 1001648 w 1001648"/>
                  <a:gd name="connsiteY9" fmla="*/ 604743 h 1326872"/>
                  <a:gd name="connsiteX10" fmla="*/ 160550 w 1001648"/>
                  <a:gd name="connsiteY10" fmla="*/ 379483 h 1326872"/>
                  <a:gd name="connsiteX11" fmla="*/ 500860 w 1001648"/>
                  <a:gd name="connsiteY11" fmla="*/ 36097 h 1326872"/>
                  <a:gd name="connsiteX12" fmla="*/ 841170 w 1001648"/>
                  <a:gd name="connsiteY12" fmla="*/ 379483 h 1326872"/>
                  <a:gd name="connsiteX13" fmla="*/ 841170 w 1001648"/>
                  <a:gd name="connsiteY13" fmla="*/ 593355 h 1326872"/>
                  <a:gd name="connsiteX14" fmla="*/ 787063 w 1001648"/>
                  <a:gd name="connsiteY14" fmla="*/ 589709 h 1326872"/>
                  <a:gd name="connsiteX15" fmla="*/ 787063 w 1001648"/>
                  <a:gd name="connsiteY15" fmla="*/ 379032 h 1326872"/>
                  <a:gd name="connsiteX16" fmla="*/ 500878 w 1001648"/>
                  <a:gd name="connsiteY16" fmla="*/ 90259 h 1326872"/>
                  <a:gd name="connsiteX17" fmla="*/ 214693 w 1001648"/>
                  <a:gd name="connsiteY17" fmla="*/ 379032 h 1326872"/>
                  <a:gd name="connsiteX18" fmla="*/ 214693 w 1001648"/>
                  <a:gd name="connsiteY18" fmla="*/ 589709 h 1326872"/>
                  <a:gd name="connsiteX19" fmla="*/ 160586 w 1001648"/>
                  <a:gd name="connsiteY19" fmla="*/ 593319 h 1326872"/>
                  <a:gd name="connsiteX20" fmla="*/ 751290 w 1001648"/>
                  <a:gd name="connsiteY20" fmla="*/ 587182 h 1326872"/>
                  <a:gd name="connsiteX21" fmla="*/ 500878 w 1001648"/>
                  <a:gd name="connsiteY21" fmla="*/ 568647 h 1326872"/>
                  <a:gd name="connsiteX22" fmla="*/ 250466 w 1001648"/>
                  <a:gd name="connsiteY22" fmla="*/ 587182 h 1326872"/>
                  <a:gd name="connsiteX23" fmla="*/ 250466 w 1001648"/>
                  <a:gd name="connsiteY23" fmla="*/ 379032 h 1326872"/>
                  <a:gd name="connsiteX24" fmla="*/ 500878 w 1001648"/>
                  <a:gd name="connsiteY24" fmla="*/ 126356 h 1326872"/>
                  <a:gd name="connsiteX25" fmla="*/ 751290 w 1001648"/>
                  <a:gd name="connsiteY25" fmla="*/ 379032 h 1326872"/>
                  <a:gd name="connsiteX26" fmla="*/ 965929 w 1001648"/>
                  <a:gd name="connsiteY26" fmla="*/ 1257170 h 1326872"/>
                  <a:gd name="connsiteX27" fmla="*/ 500878 w 1001648"/>
                  <a:gd name="connsiteY27" fmla="*/ 1290703 h 1326872"/>
                  <a:gd name="connsiteX28" fmla="*/ 35827 w 1001648"/>
                  <a:gd name="connsiteY28" fmla="*/ 1257170 h 1326872"/>
                  <a:gd name="connsiteX29" fmla="*/ 35827 w 1001648"/>
                  <a:gd name="connsiteY29" fmla="*/ 638367 h 1326872"/>
                  <a:gd name="connsiteX30" fmla="*/ 127656 w 1001648"/>
                  <a:gd name="connsiteY30" fmla="*/ 631743 h 1326872"/>
                  <a:gd name="connsiteX31" fmla="*/ 235208 w 1001648"/>
                  <a:gd name="connsiteY31" fmla="*/ 624524 h 1326872"/>
                  <a:gd name="connsiteX32" fmla="*/ 500878 w 1001648"/>
                  <a:gd name="connsiteY32" fmla="*/ 604833 h 1326872"/>
                  <a:gd name="connsiteX33" fmla="*/ 766797 w 1001648"/>
                  <a:gd name="connsiteY33" fmla="*/ 624524 h 1326872"/>
                  <a:gd name="connsiteX34" fmla="*/ 873956 w 1001648"/>
                  <a:gd name="connsiteY34" fmla="*/ 631743 h 1326872"/>
                  <a:gd name="connsiteX35" fmla="*/ 965929 w 1001648"/>
                  <a:gd name="connsiteY35" fmla="*/ 638367 h 1326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001648" h="1326872">
                    <a:moveTo>
                      <a:pt x="876943" y="595773"/>
                    </a:moveTo>
                    <a:lnTo>
                      <a:pt x="876943" y="379483"/>
                    </a:lnTo>
                    <a:cubicBezTo>
                      <a:pt x="876943" y="169901"/>
                      <a:pt x="708564" y="0"/>
                      <a:pt x="500860" y="0"/>
                    </a:cubicBezTo>
                    <a:cubicBezTo>
                      <a:pt x="293156" y="0"/>
                      <a:pt x="124777" y="169901"/>
                      <a:pt x="124777" y="379483"/>
                    </a:cubicBezTo>
                    <a:lnTo>
                      <a:pt x="124777" y="595755"/>
                    </a:lnTo>
                    <a:lnTo>
                      <a:pt x="0" y="604779"/>
                    </a:lnTo>
                    <a:lnTo>
                      <a:pt x="0" y="1290776"/>
                    </a:lnTo>
                    <a:lnTo>
                      <a:pt x="500824" y="1326872"/>
                    </a:lnTo>
                    <a:lnTo>
                      <a:pt x="1001648" y="1290776"/>
                    </a:lnTo>
                    <a:lnTo>
                      <a:pt x="1001648" y="604743"/>
                    </a:lnTo>
                    <a:close/>
                    <a:moveTo>
                      <a:pt x="160550" y="379483"/>
                    </a:moveTo>
                    <a:cubicBezTo>
                      <a:pt x="160550" y="189835"/>
                      <a:pt x="312911" y="36097"/>
                      <a:pt x="500860" y="36097"/>
                    </a:cubicBezTo>
                    <a:cubicBezTo>
                      <a:pt x="688808" y="36097"/>
                      <a:pt x="841170" y="189835"/>
                      <a:pt x="841170" y="379483"/>
                    </a:cubicBezTo>
                    <a:lnTo>
                      <a:pt x="841170" y="593355"/>
                    </a:lnTo>
                    <a:lnTo>
                      <a:pt x="787063" y="589709"/>
                    </a:lnTo>
                    <a:lnTo>
                      <a:pt x="787063" y="379032"/>
                    </a:lnTo>
                    <a:cubicBezTo>
                      <a:pt x="787063" y="219546"/>
                      <a:pt x="658934" y="90259"/>
                      <a:pt x="500878" y="90259"/>
                    </a:cubicBezTo>
                    <a:cubicBezTo>
                      <a:pt x="342821" y="90259"/>
                      <a:pt x="214693" y="219546"/>
                      <a:pt x="214693" y="379032"/>
                    </a:cubicBezTo>
                    <a:lnTo>
                      <a:pt x="214693" y="589709"/>
                    </a:lnTo>
                    <a:lnTo>
                      <a:pt x="160586" y="593319"/>
                    </a:lnTo>
                    <a:close/>
                    <a:moveTo>
                      <a:pt x="751290" y="587182"/>
                    </a:moveTo>
                    <a:lnTo>
                      <a:pt x="500878" y="568647"/>
                    </a:lnTo>
                    <a:lnTo>
                      <a:pt x="250466" y="587182"/>
                    </a:lnTo>
                    <a:lnTo>
                      <a:pt x="250466" y="379032"/>
                    </a:lnTo>
                    <a:cubicBezTo>
                      <a:pt x="250466" y="239482"/>
                      <a:pt x="362579" y="126356"/>
                      <a:pt x="500878" y="126356"/>
                    </a:cubicBezTo>
                    <a:cubicBezTo>
                      <a:pt x="639177" y="126356"/>
                      <a:pt x="751290" y="239482"/>
                      <a:pt x="751290" y="379032"/>
                    </a:cubicBezTo>
                    <a:close/>
                    <a:moveTo>
                      <a:pt x="965929" y="1257170"/>
                    </a:moveTo>
                    <a:lnTo>
                      <a:pt x="500878" y="1290703"/>
                    </a:lnTo>
                    <a:lnTo>
                      <a:pt x="35827" y="1257170"/>
                    </a:lnTo>
                    <a:lnTo>
                      <a:pt x="35827" y="638367"/>
                    </a:lnTo>
                    <a:lnTo>
                      <a:pt x="127656" y="631743"/>
                    </a:lnTo>
                    <a:lnTo>
                      <a:pt x="235208" y="624524"/>
                    </a:lnTo>
                    <a:lnTo>
                      <a:pt x="500878" y="604833"/>
                    </a:lnTo>
                    <a:lnTo>
                      <a:pt x="766797" y="624524"/>
                    </a:lnTo>
                    <a:lnTo>
                      <a:pt x="873956" y="631743"/>
                    </a:lnTo>
                    <a:lnTo>
                      <a:pt x="965929" y="638367"/>
                    </a:lnTo>
                    <a:close/>
                  </a:path>
                </a:pathLst>
              </a:custGeom>
              <a:grpFill/>
              <a:ln w="178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46E0053F-D1F9-7199-4462-A6EAE4AC009A}"/>
                  </a:ext>
                </a:extLst>
              </p:cNvPr>
              <p:cNvSpPr/>
              <p:nvPr/>
            </p:nvSpPr>
            <p:spPr>
              <a:xfrm>
                <a:off x="4267133" y="2877238"/>
                <a:ext cx="250432" cy="343007"/>
              </a:xfrm>
              <a:custGeom>
                <a:avLst/>
                <a:gdLst>
                  <a:gd name="connsiteX0" fmla="*/ 125227 w 250432"/>
                  <a:gd name="connsiteY0" fmla="*/ 0 h 343007"/>
                  <a:gd name="connsiteX1" fmla="*/ 1 w 250432"/>
                  <a:gd name="connsiteY1" fmla="*/ 127399 h 343007"/>
                  <a:gd name="connsiteX2" fmla="*/ 71567 w 250432"/>
                  <a:gd name="connsiteY2" fmla="*/ 241377 h 343007"/>
                  <a:gd name="connsiteX3" fmla="*/ 71567 w 250432"/>
                  <a:gd name="connsiteY3" fmla="*/ 343007 h 343007"/>
                  <a:gd name="connsiteX4" fmla="*/ 178886 w 250432"/>
                  <a:gd name="connsiteY4" fmla="*/ 343007 h 343007"/>
                  <a:gd name="connsiteX5" fmla="*/ 178886 w 250432"/>
                  <a:gd name="connsiteY5" fmla="*/ 240944 h 343007"/>
                  <a:gd name="connsiteX6" fmla="*/ 250433 w 250432"/>
                  <a:gd name="connsiteY6" fmla="*/ 126374 h 343007"/>
                  <a:gd name="connsiteX7" fmla="*/ 125227 w 250432"/>
                  <a:gd name="connsiteY7" fmla="*/ 0 h 343007"/>
                  <a:gd name="connsiteX8" fmla="*/ 154471 w 250432"/>
                  <a:gd name="connsiteY8" fmla="*/ 212464 h 343007"/>
                  <a:gd name="connsiteX9" fmla="*/ 143113 w 250432"/>
                  <a:gd name="connsiteY9" fmla="*/ 216958 h 343007"/>
                  <a:gd name="connsiteX10" fmla="*/ 143113 w 250432"/>
                  <a:gd name="connsiteY10" fmla="*/ 306911 h 343007"/>
                  <a:gd name="connsiteX11" fmla="*/ 107340 w 250432"/>
                  <a:gd name="connsiteY11" fmla="*/ 306911 h 343007"/>
                  <a:gd name="connsiteX12" fmla="*/ 107340 w 250432"/>
                  <a:gd name="connsiteY12" fmla="*/ 216435 h 343007"/>
                  <a:gd name="connsiteX13" fmla="*/ 95320 w 250432"/>
                  <a:gd name="connsiteY13" fmla="*/ 212230 h 343007"/>
                  <a:gd name="connsiteX14" fmla="*/ 40124 w 250432"/>
                  <a:gd name="connsiteY14" fmla="*/ 96865 h 343007"/>
                  <a:gd name="connsiteX15" fmla="*/ 154455 w 250432"/>
                  <a:gd name="connsiteY15" fmla="*/ 41170 h 343007"/>
                  <a:gd name="connsiteX16" fmla="*/ 214660 w 250432"/>
                  <a:gd name="connsiteY16" fmla="*/ 126374 h 343007"/>
                  <a:gd name="connsiteX17" fmla="*/ 154453 w 250432"/>
                  <a:gd name="connsiteY17" fmla="*/ 212464 h 343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50432" h="343007">
                    <a:moveTo>
                      <a:pt x="125227" y="0"/>
                    </a:moveTo>
                    <a:cubicBezTo>
                      <a:pt x="55782" y="287"/>
                      <a:pt x="-283" y="57325"/>
                      <a:pt x="1" y="127399"/>
                    </a:cubicBezTo>
                    <a:cubicBezTo>
                      <a:pt x="200" y="176102"/>
                      <a:pt x="28008" y="220393"/>
                      <a:pt x="71567" y="241377"/>
                    </a:cubicBezTo>
                    <a:lnTo>
                      <a:pt x="71567" y="343007"/>
                    </a:lnTo>
                    <a:lnTo>
                      <a:pt x="178886" y="343007"/>
                    </a:lnTo>
                    <a:lnTo>
                      <a:pt x="178886" y="240944"/>
                    </a:lnTo>
                    <a:cubicBezTo>
                      <a:pt x="222129" y="219301"/>
                      <a:pt x="249748" y="175075"/>
                      <a:pt x="250433" y="126374"/>
                    </a:cubicBezTo>
                    <a:cubicBezTo>
                      <a:pt x="250363" y="56623"/>
                      <a:pt x="194353" y="90"/>
                      <a:pt x="125227" y="0"/>
                    </a:cubicBezTo>
                    <a:close/>
                    <a:moveTo>
                      <a:pt x="154471" y="212464"/>
                    </a:moveTo>
                    <a:lnTo>
                      <a:pt x="143113" y="216958"/>
                    </a:lnTo>
                    <a:lnTo>
                      <a:pt x="143113" y="306911"/>
                    </a:lnTo>
                    <a:lnTo>
                      <a:pt x="107340" y="306911"/>
                    </a:lnTo>
                    <a:lnTo>
                      <a:pt x="107340" y="216435"/>
                    </a:lnTo>
                    <a:lnTo>
                      <a:pt x="95320" y="212230"/>
                    </a:lnTo>
                    <a:cubicBezTo>
                      <a:pt x="48506" y="195753"/>
                      <a:pt x="23794" y="144103"/>
                      <a:pt x="40124" y="96865"/>
                    </a:cubicBezTo>
                    <a:cubicBezTo>
                      <a:pt x="56453" y="49627"/>
                      <a:pt x="107641" y="24692"/>
                      <a:pt x="154455" y="41170"/>
                    </a:cubicBezTo>
                    <a:cubicBezTo>
                      <a:pt x="190395" y="53820"/>
                      <a:pt x="214524" y="87965"/>
                      <a:pt x="214660" y="126374"/>
                    </a:cubicBezTo>
                    <a:cubicBezTo>
                      <a:pt x="213876" y="164777"/>
                      <a:pt x="190049" y="198849"/>
                      <a:pt x="154453" y="212464"/>
                    </a:cubicBezTo>
                    <a:close/>
                  </a:path>
                </a:pathLst>
              </a:custGeom>
              <a:grpFill/>
              <a:ln w="178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DD99D744-9C7C-29AE-F7C8-C05D75515EC8}"/>
                </a:ext>
              </a:extLst>
            </p:cNvPr>
            <p:cNvSpPr txBox="1"/>
            <p:nvPr/>
          </p:nvSpPr>
          <p:spPr>
            <a:xfrm>
              <a:off x="4127745" y="3402065"/>
              <a:ext cx="533800" cy="2498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Clone</a:t>
              </a:r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E8AF0-592C-0502-556A-36533E7DADE0}"/>
              </a:ext>
            </a:extLst>
          </p:cNvPr>
          <p:cNvGrpSpPr/>
          <p:nvPr/>
        </p:nvGrpSpPr>
        <p:grpSpPr>
          <a:xfrm>
            <a:off x="1214621" y="3343829"/>
            <a:ext cx="1001648" cy="1585224"/>
            <a:chOff x="3891482" y="2073892"/>
            <a:chExt cx="1001648" cy="1585224"/>
          </a:xfrm>
        </p:grpSpPr>
        <p:grpSp>
          <p:nvGrpSpPr>
            <p:cNvPr id="7" name="Grafik 21" descr="Sperren Silhouette">
              <a:extLst>
                <a:ext uri="{FF2B5EF4-FFF2-40B4-BE49-F238E27FC236}">
                  <a16:creationId xmlns:a16="http://schemas.microsoft.com/office/drawing/2014/main" id="{4235D8AA-BFA9-7D56-CB67-CF91C5467005}"/>
                </a:ext>
              </a:extLst>
            </p:cNvPr>
            <p:cNvGrpSpPr/>
            <p:nvPr/>
          </p:nvGrpSpPr>
          <p:grpSpPr>
            <a:xfrm>
              <a:off x="3891482" y="2073892"/>
              <a:ext cx="1001648" cy="1326872"/>
              <a:chOff x="3891482" y="2073892"/>
              <a:chExt cx="1001648" cy="1326872"/>
            </a:xfrm>
            <a:solidFill>
              <a:srgbClr val="04316A"/>
            </a:solidFill>
          </p:grpSpPr>
          <p:sp>
            <p:nvSpPr>
              <p:cNvPr id="9" name="Freihandform: Form 8">
                <a:extLst>
                  <a:ext uri="{FF2B5EF4-FFF2-40B4-BE49-F238E27FC236}">
                    <a16:creationId xmlns:a16="http://schemas.microsoft.com/office/drawing/2014/main" id="{F93A57FE-CCBA-7E36-D275-023E2904C4B0}"/>
                  </a:ext>
                </a:extLst>
              </p:cNvPr>
              <p:cNvSpPr/>
              <p:nvPr/>
            </p:nvSpPr>
            <p:spPr>
              <a:xfrm>
                <a:off x="3891482" y="2073892"/>
                <a:ext cx="1001648" cy="1326872"/>
              </a:xfrm>
              <a:custGeom>
                <a:avLst/>
                <a:gdLst>
                  <a:gd name="connsiteX0" fmla="*/ 876943 w 1001648"/>
                  <a:gd name="connsiteY0" fmla="*/ 595773 h 1326872"/>
                  <a:gd name="connsiteX1" fmla="*/ 876943 w 1001648"/>
                  <a:gd name="connsiteY1" fmla="*/ 379483 h 1326872"/>
                  <a:gd name="connsiteX2" fmla="*/ 500860 w 1001648"/>
                  <a:gd name="connsiteY2" fmla="*/ 0 h 1326872"/>
                  <a:gd name="connsiteX3" fmla="*/ 124777 w 1001648"/>
                  <a:gd name="connsiteY3" fmla="*/ 379483 h 1326872"/>
                  <a:gd name="connsiteX4" fmla="*/ 124777 w 1001648"/>
                  <a:gd name="connsiteY4" fmla="*/ 595755 h 1326872"/>
                  <a:gd name="connsiteX5" fmla="*/ 0 w 1001648"/>
                  <a:gd name="connsiteY5" fmla="*/ 604779 h 1326872"/>
                  <a:gd name="connsiteX6" fmla="*/ 0 w 1001648"/>
                  <a:gd name="connsiteY6" fmla="*/ 1290776 h 1326872"/>
                  <a:gd name="connsiteX7" fmla="*/ 500824 w 1001648"/>
                  <a:gd name="connsiteY7" fmla="*/ 1326872 h 1326872"/>
                  <a:gd name="connsiteX8" fmla="*/ 1001648 w 1001648"/>
                  <a:gd name="connsiteY8" fmla="*/ 1290776 h 1326872"/>
                  <a:gd name="connsiteX9" fmla="*/ 1001648 w 1001648"/>
                  <a:gd name="connsiteY9" fmla="*/ 604743 h 1326872"/>
                  <a:gd name="connsiteX10" fmla="*/ 160550 w 1001648"/>
                  <a:gd name="connsiteY10" fmla="*/ 379483 h 1326872"/>
                  <a:gd name="connsiteX11" fmla="*/ 500860 w 1001648"/>
                  <a:gd name="connsiteY11" fmla="*/ 36097 h 1326872"/>
                  <a:gd name="connsiteX12" fmla="*/ 841170 w 1001648"/>
                  <a:gd name="connsiteY12" fmla="*/ 379483 h 1326872"/>
                  <a:gd name="connsiteX13" fmla="*/ 841170 w 1001648"/>
                  <a:gd name="connsiteY13" fmla="*/ 593355 h 1326872"/>
                  <a:gd name="connsiteX14" fmla="*/ 787063 w 1001648"/>
                  <a:gd name="connsiteY14" fmla="*/ 589709 h 1326872"/>
                  <a:gd name="connsiteX15" fmla="*/ 787063 w 1001648"/>
                  <a:gd name="connsiteY15" fmla="*/ 379032 h 1326872"/>
                  <a:gd name="connsiteX16" fmla="*/ 500878 w 1001648"/>
                  <a:gd name="connsiteY16" fmla="*/ 90259 h 1326872"/>
                  <a:gd name="connsiteX17" fmla="*/ 214693 w 1001648"/>
                  <a:gd name="connsiteY17" fmla="*/ 379032 h 1326872"/>
                  <a:gd name="connsiteX18" fmla="*/ 214693 w 1001648"/>
                  <a:gd name="connsiteY18" fmla="*/ 589709 h 1326872"/>
                  <a:gd name="connsiteX19" fmla="*/ 160586 w 1001648"/>
                  <a:gd name="connsiteY19" fmla="*/ 593319 h 1326872"/>
                  <a:gd name="connsiteX20" fmla="*/ 751290 w 1001648"/>
                  <a:gd name="connsiteY20" fmla="*/ 587182 h 1326872"/>
                  <a:gd name="connsiteX21" fmla="*/ 500878 w 1001648"/>
                  <a:gd name="connsiteY21" fmla="*/ 568647 h 1326872"/>
                  <a:gd name="connsiteX22" fmla="*/ 250466 w 1001648"/>
                  <a:gd name="connsiteY22" fmla="*/ 587182 h 1326872"/>
                  <a:gd name="connsiteX23" fmla="*/ 250466 w 1001648"/>
                  <a:gd name="connsiteY23" fmla="*/ 379032 h 1326872"/>
                  <a:gd name="connsiteX24" fmla="*/ 500878 w 1001648"/>
                  <a:gd name="connsiteY24" fmla="*/ 126356 h 1326872"/>
                  <a:gd name="connsiteX25" fmla="*/ 751290 w 1001648"/>
                  <a:gd name="connsiteY25" fmla="*/ 379032 h 1326872"/>
                  <a:gd name="connsiteX26" fmla="*/ 965929 w 1001648"/>
                  <a:gd name="connsiteY26" fmla="*/ 1257170 h 1326872"/>
                  <a:gd name="connsiteX27" fmla="*/ 500878 w 1001648"/>
                  <a:gd name="connsiteY27" fmla="*/ 1290703 h 1326872"/>
                  <a:gd name="connsiteX28" fmla="*/ 35827 w 1001648"/>
                  <a:gd name="connsiteY28" fmla="*/ 1257170 h 1326872"/>
                  <a:gd name="connsiteX29" fmla="*/ 35827 w 1001648"/>
                  <a:gd name="connsiteY29" fmla="*/ 638367 h 1326872"/>
                  <a:gd name="connsiteX30" fmla="*/ 127656 w 1001648"/>
                  <a:gd name="connsiteY30" fmla="*/ 631743 h 1326872"/>
                  <a:gd name="connsiteX31" fmla="*/ 235208 w 1001648"/>
                  <a:gd name="connsiteY31" fmla="*/ 624524 h 1326872"/>
                  <a:gd name="connsiteX32" fmla="*/ 500878 w 1001648"/>
                  <a:gd name="connsiteY32" fmla="*/ 604833 h 1326872"/>
                  <a:gd name="connsiteX33" fmla="*/ 766797 w 1001648"/>
                  <a:gd name="connsiteY33" fmla="*/ 624524 h 1326872"/>
                  <a:gd name="connsiteX34" fmla="*/ 873956 w 1001648"/>
                  <a:gd name="connsiteY34" fmla="*/ 631743 h 1326872"/>
                  <a:gd name="connsiteX35" fmla="*/ 965929 w 1001648"/>
                  <a:gd name="connsiteY35" fmla="*/ 638367 h 1326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001648" h="1326872">
                    <a:moveTo>
                      <a:pt x="876943" y="595773"/>
                    </a:moveTo>
                    <a:lnTo>
                      <a:pt x="876943" y="379483"/>
                    </a:lnTo>
                    <a:cubicBezTo>
                      <a:pt x="876943" y="169901"/>
                      <a:pt x="708564" y="0"/>
                      <a:pt x="500860" y="0"/>
                    </a:cubicBezTo>
                    <a:cubicBezTo>
                      <a:pt x="293156" y="0"/>
                      <a:pt x="124777" y="169901"/>
                      <a:pt x="124777" y="379483"/>
                    </a:cubicBezTo>
                    <a:lnTo>
                      <a:pt x="124777" y="595755"/>
                    </a:lnTo>
                    <a:lnTo>
                      <a:pt x="0" y="604779"/>
                    </a:lnTo>
                    <a:lnTo>
                      <a:pt x="0" y="1290776"/>
                    </a:lnTo>
                    <a:lnTo>
                      <a:pt x="500824" y="1326872"/>
                    </a:lnTo>
                    <a:lnTo>
                      <a:pt x="1001648" y="1290776"/>
                    </a:lnTo>
                    <a:lnTo>
                      <a:pt x="1001648" y="604743"/>
                    </a:lnTo>
                    <a:close/>
                    <a:moveTo>
                      <a:pt x="160550" y="379483"/>
                    </a:moveTo>
                    <a:cubicBezTo>
                      <a:pt x="160550" y="189835"/>
                      <a:pt x="312911" y="36097"/>
                      <a:pt x="500860" y="36097"/>
                    </a:cubicBezTo>
                    <a:cubicBezTo>
                      <a:pt x="688808" y="36097"/>
                      <a:pt x="841170" y="189835"/>
                      <a:pt x="841170" y="379483"/>
                    </a:cubicBezTo>
                    <a:lnTo>
                      <a:pt x="841170" y="593355"/>
                    </a:lnTo>
                    <a:lnTo>
                      <a:pt x="787063" y="589709"/>
                    </a:lnTo>
                    <a:lnTo>
                      <a:pt x="787063" y="379032"/>
                    </a:lnTo>
                    <a:cubicBezTo>
                      <a:pt x="787063" y="219546"/>
                      <a:pt x="658934" y="90259"/>
                      <a:pt x="500878" y="90259"/>
                    </a:cubicBezTo>
                    <a:cubicBezTo>
                      <a:pt x="342821" y="90259"/>
                      <a:pt x="214693" y="219546"/>
                      <a:pt x="214693" y="379032"/>
                    </a:cubicBezTo>
                    <a:lnTo>
                      <a:pt x="214693" y="589709"/>
                    </a:lnTo>
                    <a:lnTo>
                      <a:pt x="160586" y="593319"/>
                    </a:lnTo>
                    <a:close/>
                    <a:moveTo>
                      <a:pt x="751290" y="587182"/>
                    </a:moveTo>
                    <a:lnTo>
                      <a:pt x="500878" y="568647"/>
                    </a:lnTo>
                    <a:lnTo>
                      <a:pt x="250466" y="587182"/>
                    </a:lnTo>
                    <a:lnTo>
                      <a:pt x="250466" y="379032"/>
                    </a:lnTo>
                    <a:cubicBezTo>
                      <a:pt x="250466" y="239482"/>
                      <a:pt x="362579" y="126356"/>
                      <a:pt x="500878" y="126356"/>
                    </a:cubicBezTo>
                    <a:cubicBezTo>
                      <a:pt x="639177" y="126356"/>
                      <a:pt x="751290" y="239482"/>
                      <a:pt x="751290" y="379032"/>
                    </a:cubicBezTo>
                    <a:close/>
                    <a:moveTo>
                      <a:pt x="965929" y="1257170"/>
                    </a:moveTo>
                    <a:lnTo>
                      <a:pt x="500878" y="1290703"/>
                    </a:lnTo>
                    <a:lnTo>
                      <a:pt x="35827" y="1257170"/>
                    </a:lnTo>
                    <a:lnTo>
                      <a:pt x="35827" y="638367"/>
                    </a:lnTo>
                    <a:lnTo>
                      <a:pt x="127656" y="631743"/>
                    </a:lnTo>
                    <a:lnTo>
                      <a:pt x="235208" y="624524"/>
                    </a:lnTo>
                    <a:lnTo>
                      <a:pt x="500878" y="604833"/>
                    </a:lnTo>
                    <a:lnTo>
                      <a:pt x="766797" y="624524"/>
                    </a:lnTo>
                    <a:lnTo>
                      <a:pt x="873956" y="631743"/>
                    </a:lnTo>
                    <a:lnTo>
                      <a:pt x="965929" y="638367"/>
                    </a:lnTo>
                    <a:close/>
                  </a:path>
                </a:pathLst>
              </a:custGeom>
              <a:solidFill>
                <a:srgbClr val="04316A"/>
              </a:solidFill>
              <a:ln w="178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" name="Freihandform: Form 9">
                <a:extLst>
                  <a:ext uri="{FF2B5EF4-FFF2-40B4-BE49-F238E27FC236}">
                    <a16:creationId xmlns:a16="http://schemas.microsoft.com/office/drawing/2014/main" id="{A796BC3F-E48D-5620-D40B-3FDD46860011}"/>
                  </a:ext>
                </a:extLst>
              </p:cNvPr>
              <p:cNvSpPr/>
              <p:nvPr/>
            </p:nvSpPr>
            <p:spPr>
              <a:xfrm>
                <a:off x="4267133" y="2877238"/>
                <a:ext cx="250432" cy="343007"/>
              </a:xfrm>
              <a:custGeom>
                <a:avLst/>
                <a:gdLst>
                  <a:gd name="connsiteX0" fmla="*/ 125227 w 250432"/>
                  <a:gd name="connsiteY0" fmla="*/ 0 h 343007"/>
                  <a:gd name="connsiteX1" fmla="*/ 1 w 250432"/>
                  <a:gd name="connsiteY1" fmla="*/ 127399 h 343007"/>
                  <a:gd name="connsiteX2" fmla="*/ 71567 w 250432"/>
                  <a:gd name="connsiteY2" fmla="*/ 241377 h 343007"/>
                  <a:gd name="connsiteX3" fmla="*/ 71567 w 250432"/>
                  <a:gd name="connsiteY3" fmla="*/ 343007 h 343007"/>
                  <a:gd name="connsiteX4" fmla="*/ 178886 w 250432"/>
                  <a:gd name="connsiteY4" fmla="*/ 343007 h 343007"/>
                  <a:gd name="connsiteX5" fmla="*/ 178886 w 250432"/>
                  <a:gd name="connsiteY5" fmla="*/ 240944 h 343007"/>
                  <a:gd name="connsiteX6" fmla="*/ 250433 w 250432"/>
                  <a:gd name="connsiteY6" fmla="*/ 126374 h 343007"/>
                  <a:gd name="connsiteX7" fmla="*/ 125227 w 250432"/>
                  <a:gd name="connsiteY7" fmla="*/ 0 h 343007"/>
                  <a:gd name="connsiteX8" fmla="*/ 154471 w 250432"/>
                  <a:gd name="connsiteY8" fmla="*/ 212464 h 343007"/>
                  <a:gd name="connsiteX9" fmla="*/ 143113 w 250432"/>
                  <a:gd name="connsiteY9" fmla="*/ 216958 h 343007"/>
                  <a:gd name="connsiteX10" fmla="*/ 143113 w 250432"/>
                  <a:gd name="connsiteY10" fmla="*/ 306911 h 343007"/>
                  <a:gd name="connsiteX11" fmla="*/ 107340 w 250432"/>
                  <a:gd name="connsiteY11" fmla="*/ 306911 h 343007"/>
                  <a:gd name="connsiteX12" fmla="*/ 107340 w 250432"/>
                  <a:gd name="connsiteY12" fmla="*/ 216435 h 343007"/>
                  <a:gd name="connsiteX13" fmla="*/ 95320 w 250432"/>
                  <a:gd name="connsiteY13" fmla="*/ 212230 h 343007"/>
                  <a:gd name="connsiteX14" fmla="*/ 40124 w 250432"/>
                  <a:gd name="connsiteY14" fmla="*/ 96865 h 343007"/>
                  <a:gd name="connsiteX15" fmla="*/ 154455 w 250432"/>
                  <a:gd name="connsiteY15" fmla="*/ 41170 h 343007"/>
                  <a:gd name="connsiteX16" fmla="*/ 214660 w 250432"/>
                  <a:gd name="connsiteY16" fmla="*/ 126374 h 343007"/>
                  <a:gd name="connsiteX17" fmla="*/ 154453 w 250432"/>
                  <a:gd name="connsiteY17" fmla="*/ 212464 h 343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50432" h="343007">
                    <a:moveTo>
                      <a:pt x="125227" y="0"/>
                    </a:moveTo>
                    <a:cubicBezTo>
                      <a:pt x="55782" y="287"/>
                      <a:pt x="-283" y="57325"/>
                      <a:pt x="1" y="127399"/>
                    </a:cubicBezTo>
                    <a:cubicBezTo>
                      <a:pt x="200" y="176102"/>
                      <a:pt x="28008" y="220393"/>
                      <a:pt x="71567" y="241377"/>
                    </a:cubicBezTo>
                    <a:lnTo>
                      <a:pt x="71567" y="343007"/>
                    </a:lnTo>
                    <a:lnTo>
                      <a:pt x="178886" y="343007"/>
                    </a:lnTo>
                    <a:lnTo>
                      <a:pt x="178886" y="240944"/>
                    </a:lnTo>
                    <a:cubicBezTo>
                      <a:pt x="222129" y="219301"/>
                      <a:pt x="249748" y="175075"/>
                      <a:pt x="250433" y="126374"/>
                    </a:cubicBezTo>
                    <a:cubicBezTo>
                      <a:pt x="250363" y="56623"/>
                      <a:pt x="194353" y="90"/>
                      <a:pt x="125227" y="0"/>
                    </a:cubicBezTo>
                    <a:close/>
                    <a:moveTo>
                      <a:pt x="154471" y="212464"/>
                    </a:moveTo>
                    <a:lnTo>
                      <a:pt x="143113" y="216958"/>
                    </a:lnTo>
                    <a:lnTo>
                      <a:pt x="143113" y="306911"/>
                    </a:lnTo>
                    <a:lnTo>
                      <a:pt x="107340" y="306911"/>
                    </a:lnTo>
                    <a:lnTo>
                      <a:pt x="107340" y="216435"/>
                    </a:lnTo>
                    <a:lnTo>
                      <a:pt x="95320" y="212230"/>
                    </a:lnTo>
                    <a:cubicBezTo>
                      <a:pt x="48506" y="195753"/>
                      <a:pt x="23794" y="144103"/>
                      <a:pt x="40124" y="96865"/>
                    </a:cubicBezTo>
                    <a:cubicBezTo>
                      <a:pt x="56453" y="49627"/>
                      <a:pt x="107641" y="24692"/>
                      <a:pt x="154455" y="41170"/>
                    </a:cubicBezTo>
                    <a:cubicBezTo>
                      <a:pt x="190395" y="53820"/>
                      <a:pt x="214524" y="87965"/>
                      <a:pt x="214660" y="126374"/>
                    </a:cubicBezTo>
                    <a:cubicBezTo>
                      <a:pt x="213876" y="164777"/>
                      <a:pt x="190049" y="198849"/>
                      <a:pt x="154453" y="212464"/>
                    </a:cubicBezTo>
                    <a:close/>
                  </a:path>
                </a:pathLst>
              </a:custGeom>
              <a:solidFill>
                <a:srgbClr val="04316A"/>
              </a:solidFill>
              <a:ln w="178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478F0AC4-C20D-0776-05DF-6D4B28CDC932}"/>
                </a:ext>
              </a:extLst>
            </p:cNvPr>
            <p:cNvSpPr txBox="1"/>
            <p:nvPr/>
          </p:nvSpPr>
          <p:spPr>
            <a:xfrm>
              <a:off x="4028424" y="3409304"/>
              <a:ext cx="727763" cy="2498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Enclave</a:t>
              </a: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42D278D9-CB27-3016-992B-35FA03F2CC7B}"/>
              </a:ext>
            </a:extLst>
          </p:cNvPr>
          <p:cNvCxnSpPr>
            <a:cxnSpLocks/>
          </p:cNvCxnSpPr>
          <p:nvPr/>
        </p:nvCxnSpPr>
        <p:spPr>
          <a:xfrm>
            <a:off x="5799444" y="3617843"/>
            <a:ext cx="0" cy="139147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fik 35" descr="Platte mit einfarbiger Füllung">
            <a:extLst>
              <a:ext uri="{FF2B5EF4-FFF2-40B4-BE49-F238E27FC236}">
                <a16:creationId xmlns:a16="http://schemas.microsoft.com/office/drawing/2014/main" id="{015C8B8C-AB24-96CB-8595-995C2CFA1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63742" y="3788137"/>
            <a:ext cx="914400" cy="914400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4421B94A-A1D3-D52E-84AE-26397DB18875}"/>
              </a:ext>
            </a:extLst>
          </p:cNvPr>
          <p:cNvGrpSpPr/>
          <p:nvPr/>
        </p:nvGrpSpPr>
        <p:grpSpPr>
          <a:xfrm>
            <a:off x="5323295" y="2285742"/>
            <a:ext cx="1164926" cy="914400"/>
            <a:chOff x="1461052" y="1541287"/>
            <a:chExt cx="1164926" cy="914400"/>
          </a:xfrm>
        </p:grpSpPr>
        <p:pic>
          <p:nvPicPr>
            <p:cNvPr id="13" name="Grafik 12" descr="Posteingang Silhouette">
              <a:extLst>
                <a:ext uri="{FF2B5EF4-FFF2-40B4-BE49-F238E27FC236}">
                  <a16:creationId xmlns:a16="http://schemas.microsoft.com/office/drawing/2014/main" id="{01A82376-D474-BB33-AF29-6C0A6A4C5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61052" y="1541287"/>
              <a:ext cx="914400" cy="914400"/>
            </a:xfrm>
            <a:prstGeom prst="rect">
              <a:avLst/>
            </a:prstGeom>
          </p:spPr>
        </p:pic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9EA5DAF3-B0A2-BC03-79D1-64521AB2CF20}"/>
                </a:ext>
              </a:extLst>
            </p:cNvPr>
            <p:cNvSpPr txBox="1"/>
            <p:nvPr/>
          </p:nvSpPr>
          <p:spPr>
            <a:xfrm>
              <a:off x="2390336" y="1686157"/>
              <a:ext cx="235642" cy="3123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</a:t>
              </a:r>
              <a:r>
                <a:rPr lang="de-DE" sz="2000" baseline="-25000" dirty="0">
                  <a:solidFill>
                    <a:prstClr val="black"/>
                  </a:solidFill>
                  <a:latin typeface="Arial"/>
                </a:rPr>
                <a:t>2</a:t>
              </a:r>
              <a:r>
                <a:rPr kumimoji="0" lang="de-DE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CE868221-8E8A-FA9D-C20B-203970452BE5}"/>
              </a:ext>
            </a:extLst>
          </p:cNvPr>
          <p:cNvGrpSpPr/>
          <p:nvPr/>
        </p:nvGrpSpPr>
        <p:grpSpPr>
          <a:xfrm>
            <a:off x="3380220" y="3768231"/>
            <a:ext cx="1564477" cy="934306"/>
            <a:chOff x="1461052" y="3003153"/>
            <a:chExt cx="1564477" cy="934306"/>
          </a:xfrm>
        </p:grpSpPr>
        <p:pic>
          <p:nvPicPr>
            <p:cNvPr id="16" name="Grafik 15" descr="Platte mit einfarbiger Füllung">
              <a:extLst>
                <a:ext uri="{FF2B5EF4-FFF2-40B4-BE49-F238E27FC236}">
                  <a16:creationId xmlns:a16="http://schemas.microsoft.com/office/drawing/2014/main" id="{50259349-8D74-A784-AE6F-00AB12441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61052" y="3023059"/>
              <a:ext cx="914400" cy="914400"/>
            </a:xfrm>
            <a:prstGeom prst="rect">
              <a:avLst/>
            </a:prstGeom>
          </p:spPr>
        </p:pic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09646941-7289-9827-98F6-E7740FAD3E22}"/>
                </a:ext>
              </a:extLst>
            </p:cNvPr>
            <p:cNvSpPr txBox="1"/>
            <p:nvPr/>
          </p:nvSpPr>
          <p:spPr>
            <a:xfrm>
              <a:off x="2466962" y="3003153"/>
              <a:ext cx="558567" cy="312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</a:t>
              </a:r>
              <a:r>
                <a:rPr lang="de-DE" sz="2000" b="1" baseline="-25000" dirty="0">
                  <a:solidFill>
                    <a:prstClr val="black"/>
                  </a:solidFill>
                  <a:latin typeface="Arial"/>
                </a:rPr>
                <a:t>1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9EC70D8B-80FA-206B-C47B-7109ADFE179D}"/>
              </a:ext>
            </a:extLst>
          </p:cNvPr>
          <p:cNvGrpSpPr/>
          <p:nvPr/>
        </p:nvGrpSpPr>
        <p:grpSpPr>
          <a:xfrm>
            <a:off x="3380220" y="5376029"/>
            <a:ext cx="1535692" cy="914400"/>
            <a:chOff x="1461052" y="4651513"/>
            <a:chExt cx="1535692" cy="914400"/>
          </a:xfrm>
        </p:grpSpPr>
        <p:pic>
          <p:nvPicPr>
            <p:cNvPr id="26" name="Grafik 25" descr="Beenden Silhouette">
              <a:extLst>
                <a:ext uri="{FF2B5EF4-FFF2-40B4-BE49-F238E27FC236}">
                  <a16:creationId xmlns:a16="http://schemas.microsoft.com/office/drawing/2014/main" id="{9182B006-3690-10BD-296A-FC46D1CF8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61052" y="4651513"/>
              <a:ext cx="914400" cy="914400"/>
            </a:xfrm>
            <a:prstGeom prst="rect">
              <a:avLst/>
            </a:prstGeom>
          </p:spPr>
        </p:pic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0DEE996D-E2FB-68C9-C8AF-AB3D70F28715}"/>
                </a:ext>
              </a:extLst>
            </p:cNvPr>
            <p:cNvSpPr txBox="1"/>
            <p:nvPr/>
          </p:nvSpPr>
          <p:spPr>
            <a:xfrm>
              <a:off x="2448751" y="4983807"/>
              <a:ext cx="547993" cy="312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</a:t>
              </a:r>
              <a:r>
                <a:rPr lang="de-DE" sz="2000" baseline="-25000" dirty="0">
                  <a:solidFill>
                    <a:prstClr val="black"/>
                  </a:solidFill>
                  <a:latin typeface="Arial"/>
                </a:rPr>
                <a:t>2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E2B4D5DA-D385-4F22-DE76-1543D280D279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3837420" y="2833458"/>
            <a:ext cx="1500759" cy="954679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28ED9CB6-EFA8-2815-DC61-1C5E4AB9348F}"/>
              </a:ext>
            </a:extLst>
          </p:cNvPr>
          <p:cNvCxnSpPr>
            <a:endCxn id="26" idx="0"/>
          </p:cNvCxnSpPr>
          <p:nvPr/>
        </p:nvCxnSpPr>
        <p:spPr>
          <a:xfrm>
            <a:off x="3837420" y="4689201"/>
            <a:ext cx="0" cy="686828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13271BA-CE28-B315-F5F9-7C4A73104CCA}"/>
              </a:ext>
            </a:extLst>
          </p:cNvPr>
          <p:cNvCxnSpPr>
            <a:endCxn id="36" idx="0"/>
          </p:cNvCxnSpPr>
          <p:nvPr/>
        </p:nvCxnSpPr>
        <p:spPr>
          <a:xfrm>
            <a:off x="6252579" y="2792896"/>
            <a:ext cx="1168363" cy="995241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56CB7521-9CD9-E251-9A63-765F226EFFB0}"/>
              </a:ext>
            </a:extLst>
          </p:cNvPr>
          <p:cNvGrpSpPr/>
          <p:nvPr/>
        </p:nvGrpSpPr>
        <p:grpSpPr>
          <a:xfrm>
            <a:off x="6963742" y="5376029"/>
            <a:ext cx="1535692" cy="914400"/>
            <a:chOff x="1461052" y="4651513"/>
            <a:chExt cx="1535692" cy="914400"/>
          </a:xfrm>
        </p:grpSpPr>
        <p:pic>
          <p:nvPicPr>
            <p:cNvPr id="20" name="Grafik 19" descr="Beenden Silhouette">
              <a:extLst>
                <a:ext uri="{FF2B5EF4-FFF2-40B4-BE49-F238E27FC236}">
                  <a16:creationId xmlns:a16="http://schemas.microsoft.com/office/drawing/2014/main" id="{C1E87971-3C12-EEF3-65A7-BF09A0BE4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61052" y="4651513"/>
              <a:ext cx="914400" cy="914400"/>
            </a:xfrm>
            <a:prstGeom prst="rect">
              <a:avLst/>
            </a:prstGeom>
          </p:spPr>
        </p:pic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8644CC79-7C8E-49D0-DE70-E30831B71956}"/>
                </a:ext>
              </a:extLst>
            </p:cNvPr>
            <p:cNvSpPr txBox="1"/>
            <p:nvPr/>
          </p:nvSpPr>
          <p:spPr>
            <a:xfrm>
              <a:off x="2448751" y="4983807"/>
              <a:ext cx="547993" cy="312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O‘</a:t>
              </a:r>
              <a:r>
                <a:rPr kumimoji="0" lang="de-DE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0B64E574-E053-A9EF-2D2B-125206E3F6C8}"/>
              </a:ext>
            </a:extLst>
          </p:cNvPr>
          <p:cNvCxnSpPr>
            <a:endCxn id="20" idx="0"/>
          </p:cNvCxnSpPr>
          <p:nvPr/>
        </p:nvCxnSpPr>
        <p:spPr>
          <a:xfrm>
            <a:off x="7420942" y="4689201"/>
            <a:ext cx="0" cy="686828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fik 40" descr="Martinshorn mit einfarbiger Füllung">
            <a:extLst>
              <a:ext uri="{FF2B5EF4-FFF2-40B4-BE49-F238E27FC236}">
                <a16:creationId xmlns:a16="http://schemas.microsoft.com/office/drawing/2014/main" id="{1F40B703-092A-EA42-41EF-19727E5C33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23295" y="5473868"/>
            <a:ext cx="914400" cy="914400"/>
          </a:xfrm>
          <a:prstGeom prst="rect">
            <a:avLst/>
          </a:prstGeom>
        </p:spPr>
      </p:pic>
      <p:sp>
        <p:nvSpPr>
          <p:cNvPr id="44" name="Textfeld 43">
            <a:extLst>
              <a:ext uri="{FF2B5EF4-FFF2-40B4-BE49-F238E27FC236}">
                <a16:creationId xmlns:a16="http://schemas.microsoft.com/office/drawing/2014/main" id="{8D54FFED-E1A2-4432-1D54-707BCC6A8A4F}"/>
              </a:ext>
            </a:extLst>
          </p:cNvPr>
          <p:cNvSpPr txBox="1"/>
          <p:nvPr/>
        </p:nvSpPr>
        <p:spPr>
          <a:xfrm>
            <a:off x="4386130" y="4401502"/>
            <a:ext cx="558567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</a:t>
            </a:r>
            <a:r>
              <a:rPr kumimoji="0" lang="de-DE" sz="2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7BA4B7B9-CE99-C294-273E-C4C52DA15329}"/>
              </a:ext>
            </a:extLst>
          </p:cNvPr>
          <p:cNvCxnSpPr>
            <a:cxnSpLocks/>
          </p:cNvCxnSpPr>
          <p:nvPr/>
        </p:nvCxnSpPr>
        <p:spPr>
          <a:xfrm>
            <a:off x="4481607" y="4107546"/>
            <a:ext cx="1590" cy="257904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>
            <a:extLst>
              <a:ext uri="{FF2B5EF4-FFF2-40B4-BE49-F238E27FC236}">
                <a16:creationId xmlns:a16="http://schemas.microsoft.com/office/drawing/2014/main" id="{27EBF675-A906-94AE-7CB3-004FE650A9AD}"/>
              </a:ext>
            </a:extLst>
          </p:cNvPr>
          <p:cNvSpPr txBox="1"/>
          <p:nvPr/>
        </p:nvSpPr>
        <p:spPr>
          <a:xfrm>
            <a:off x="7968180" y="3788137"/>
            <a:ext cx="558567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</a:t>
            </a:r>
            <a:r>
              <a:rPr kumimoji="0" lang="de-DE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0068E041-5BD6-BB7F-1555-D2C612C7ADE2}"/>
              </a:ext>
            </a:extLst>
          </p:cNvPr>
          <p:cNvSpPr txBox="1"/>
          <p:nvPr/>
        </p:nvSpPr>
        <p:spPr>
          <a:xfrm>
            <a:off x="7968180" y="4461970"/>
            <a:ext cx="558567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S‘</a:t>
            </a:r>
            <a:r>
              <a:rPr lang="de-DE" sz="2000" baseline="-25000" dirty="0">
                <a:solidFill>
                  <a:prstClr val="black"/>
                </a:solidFill>
                <a:latin typeface="Arial"/>
              </a:rPr>
              <a:t>1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AD0DB27A-0A87-8EB3-DD45-34280E9BE52E}"/>
              </a:ext>
            </a:extLst>
          </p:cNvPr>
          <p:cNvCxnSpPr>
            <a:cxnSpLocks/>
          </p:cNvCxnSpPr>
          <p:nvPr/>
        </p:nvCxnSpPr>
        <p:spPr>
          <a:xfrm>
            <a:off x="8063657" y="4168014"/>
            <a:ext cx="1590" cy="257904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783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4. Juli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 dirty="0"/>
              <a:t>Technische Fakultät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6825" y="400099"/>
            <a:ext cx="2378349" cy="443198"/>
          </a:xfrm>
        </p:spPr>
        <p:txBody>
          <a:bodyPr/>
          <a:lstStyle/>
          <a:p>
            <a:r>
              <a:rPr lang="de-DE" sz="3200" dirty="0"/>
              <a:t>Questions?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5DF24E3-7F31-15CE-E7C6-FC5A82898683}"/>
              </a:ext>
            </a:extLst>
          </p:cNvPr>
          <p:cNvGrpSpPr/>
          <p:nvPr/>
        </p:nvGrpSpPr>
        <p:grpSpPr>
          <a:xfrm>
            <a:off x="9392773" y="2632744"/>
            <a:ext cx="850108" cy="2874987"/>
            <a:chOff x="6627303" y="1870745"/>
            <a:chExt cx="1359016" cy="4185757"/>
          </a:xfrm>
        </p:grpSpPr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9EDD18B8-770E-B3CD-120B-24F5ACA7CFD1}"/>
                </a:ext>
              </a:extLst>
            </p:cNvPr>
            <p:cNvCxnSpPr>
              <a:stCxn id="9" idx="1"/>
              <a:endCxn id="9" idx="3"/>
            </p:cNvCxnSpPr>
            <p:nvPr/>
          </p:nvCxnSpPr>
          <p:spPr>
            <a:xfrm>
              <a:off x="6627303" y="3963624"/>
              <a:ext cx="1359016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C60FCB8E-BD07-4A7B-E41A-2868F9916649}"/>
                </a:ext>
              </a:extLst>
            </p:cNvPr>
            <p:cNvGrpSpPr/>
            <p:nvPr/>
          </p:nvGrpSpPr>
          <p:grpSpPr>
            <a:xfrm>
              <a:off x="6627303" y="1870745"/>
              <a:ext cx="1359016" cy="4185757"/>
              <a:chOff x="6627303" y="1870745"/>
              <a:chExt cx="1359016" cy="4185757"/>
            </a:xfrm>
          </p:grpSpPr>
          <p:sp>
            <p:nvSpPr>
              <p:cNvPr id="9" name="Rechteck: abgerundete Ecken 8">
                <a:extLst>
                  <a:ext uri="{FF2B5EF4-FFF2-40B4-BE49-F238E27FC236}">
                    <a16:creationId xmlns:a16="http://schemas.microsoft.com/office/drawing/2014/main" id="{0D5E5147-496F-8342-8706-9D6E28B37516}"/>
                  </a:ext>
                </a:extLst>
              </p:cNvPr>
              <p:cNvSpPr/>
              <p:nvPr/>
            </p:nvSpPr>
            <p:spPr>
              <a:xfrm>
                <a:off x="6627303" y="1870745"/>
                <a:ext cx="1359016" cy="4185757"/>
              </a:xfrm>
              <a:prstGeom prst="round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80000" tIns="180000" rIns="180000" bIns="180000" rtlCol="0" anchor="ctr">
                <a:norm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B72D6F6F-CDD7-4CBE-9454-9FB65568138D}"/>
                  </a:ext>
                </a:extLst>
              </p:cNvPr>
              <p:cNvCxnSpPr/>
              <p:nvPr/>
            </p:nvCxnSpPr>
            <p:spPr>
              <a:xfrm>
                <a:off x="6627303" y="2966733"/>
                <a:ext cx="1359016" cy="0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BEB0E1EF-87C6-DAEC-B9E0-D114B7C6045E}"/>
                  </a:ext>
                </a:extLst>
              </p:cNvPr>
              <p:cNvCxnSpPr/>
              <p:nvPr/>
            </p:nvCxnSpPr>
            <p:spPr>
              <a:xfrm>
                <a:off x="6627303" y="4980091"/>
                <a:ext cx="1359016" cy="0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9B087E78-F018-8C08-EF99-6D19AEBBF60C}"/>
              </a:ext>
            </a:extLst>
          </p:cNvPr>
          <p:cNvGrpSpPr/>
          <p:nvPr/>
        </p:nvGrpSpPr>
        <p:grpSpPr>
          <a:xfrm>
            <a:off x="10503692" y="2632744"/>
            <a:ext cx="850108" cy="2874987"/>
            <a:chOff x="6627303" y="1870745"/>
            <a:chExt cx="1359016" cy="4185757"/>
          </a:xfrm>
        </p:grpSpPr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4704F563-FE73-4521-94BB-AE4039C988D6}"/>
                </a:ext>
              </a:extLst>
            </p:cNvPr>
            <p:cNvCxnSpPr>
              <a:stCxn id="15" idx="1"/>
              <a:endCxn id="15" idx="3"/>
            </p:cNvCxnSpPr>
            <p:nvPr/>
          </p:nvCxnSpPr>
          <p:spPr>
            <a:xfrm>
              <a:off x="6627303" y="3963624"/>
              <a:ext cx="1359016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E06442E7-09F9-FC38-8DE6-E84190A85A16}"/>
                </a:ext>
              </a:extLst>
            </p:cNvPr>
            <p:cNvGrpSpPr/>
            <p:nvPr/>
          </p:nvGrpSpPr>
          <p:grpSpPr>
            <a:xfrm>
              <a:off x="6627303" y="1870745"/>
              <a:ext cx="1359016" cy="4185757"/>
              <a:chOff x="6627303" y="1870745"/>
              <a:chExt cx="1359016" cy="4185757"/>
            </a:xfrm>
          </p:grpSpPr>
          <p:sp>
            <p:nvSpPr>
              <p:cNvPr id="15" name="Rechteck: abgerundete Ecken 14">
                <a:extLst>
                  <a:ext uri="{FF2B5EF4-FFF2-40B4-BE49-F238E27FC236}">
                    <a16:creationId xmlns:a16="http://schemas.microsoft.com/office/drawing/2014/main" id="{B78A7A1C-A34A-E5FB-AC30-4A9EE7606029}"/>
                  </a:ext>
                </a:extLst>
              </p:cNvPr>
              <p:cNvSpPr/>
              <p:nvPr/>
            </p:nvSpPr>
            <p:spPr>
              <a:xfrm>
                <a:off x="6627303" y="1870745"/>
                <a:ext cx="1359016" cy="4185757"/>
              </a:xfrm>
              <a:prstGeom prst="round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80000" tIns="180000" rIns="180000" bIns="180000" rtlCol="0" anchor="ctr">
                <a:norm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16" name="Gerader Verbinder 15">
                <a:extLst>
                  <a:ext uri="{FF2B5EF4-FFF2-40B4-BE49-F238E27FC236}">
                    <a16:creationId xmlns:a16="http://schemas.microsoft.com/office/drawing/2014/main" id="{DC40CCBA-7972-179B-F5EE-01A4C0B9BEF2}"/>
                  </a:ext>
                </a:extLst>
              </p:cNvPr>
              <p:cNvCxnSpPr/>
              <p:nvPr/>
            </p:nvCxnSpPr>
            <p:spPr>
              <a:xfrm>
                <a:off x="6627303" y="2966733"/>
                <a:ext cx="1359016" cy="0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9ADDD9F4-683F-8092-2E2C-250676809A4D}"/>
                  </a:ext>
                </a:extLst>
              </p:cNvPr>
              <p:cNvCxnSpPr/>
              <p:nvPr/>
            </p:nvCxnSpPr>
            <p:spPr>
              <a:xfrm>
                <a:off x="6627303" y="4980091"/>
                <a:ext cx="1359016" cy="0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E3024994-AEC9-227E-2EF3-B9724A0A12B9}"/>
              </a:ext>
            </a:extLst>
          </p:cNvPr>
          <p:cNvSpPr/>
          <p:nvPr/>
        </p:nvSpPr>
        <p:spPr>
          <a:xfrm>
            <a:off x="9497137" y="3427394"/>
            <a:ext cx="641378" cy="2013257"/>
          </a:xfrm>
          <a:prstGeom prst="roundRect">
            <a:avLst/>
          </a:prstGeom>
          <a:solidFill>
            <a:srgbClr val="04316A"/>
          </a:solidFill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180000" rIns="180000" bIns="180000" rtlCol="0" anchor="ctr"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Rechteck: obere Ecken abgerundet 18">
            <a:extLst>
              <a:ext uri="{FF2B5EF4-FFF2-40B4-BE49-F238E27FC236}">
                <a16:creationId xmlns:a16="http://schemas.microsoft.com/office/drawing/2014/main" id="{DC3DB47E-AA82-E87B-35A4-0CB07CD348DB}"/>
              </a:ext>
            </a:extLst>
          </p:cNvPr>
          <p:cNvSpPr/>
          <p:nvPr/>
        </p:nvSpPr>
        <p:spPr>
          <a:xfrm flipV="1">
            <a:off x="9497137" y="2677149"/>
            <a:ext cx="641378" cy="641294"/>
          </a:xfrm>
          <a:prstGeom prst="round2SameRect">
            <a:avLst/>
          </a:prstGeom>
          <a:solidFill>
            <a:srgbClr val="04316A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180000" rIns="180000" bIns="180000" rtlCol="0" anchor="ctr"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Rechteck: obere Ecken abgerundet 19">
            <a:extLst>
              <a:ext uri="{FF2B5EF4-FFF2-40B4-BE49-F238E27FC236}">
                <a16:creationId xmlns:a16="http://schemas.microsoft.com/office/drawing/2014/main" id="{614A2703-F222-0CF9-809D-807EF6CFB9FA}"/>
              </a:ext>
            </a:extLst>
          </p:cNvPr>
          <p:cNvSpPr/>
          <p:nvPr/>
        </p:nvSpPr>
        <p:spPr>
          <a:xfrm>
            <a:off x="10605999" y="4138303"/>
            <a:ext cx="641378" cy="1302347"/>
          </a:xfrm>
          <a:prstGeom prst="round2SameRect">
            <a:avLst/>
          </a:prstGeom>
          <a:solidFill>
            <a:srgbClr val="04316A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180000" rIns="180000" bIns="360000" rtlCol="0" anchor="b" anchorCtr="0"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469C876-7321-1CC3-DB2D-616677FA6D74}"/>
              </a:ext>
            </a:extLst>
          </p:cNvPr>
          <p:cNvSpPr txBox="1"/>
          <p:nvPr/>
        </p:nvSpPr>
        <p:spPr>
          <a:xfrm>
            <a:off x="9559568" y="5552942"/>
            <a:ext cx="516515" cy="171583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77500" lnSpcReduction="20000"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Cache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CB2996B-C63B-86D7-9370-ABA80C80FE05}"/>
              </a:ext>
            </a:extLst>
          </p:cNvPr>
          <p:cNvSpPr txBox="1"/>
          <p:nvPr/>
        </p:nvSpPr>
        <p:spPr>
          <a:xfrm>
            <a:off x="10668431" y="5552942"/>
            <a:ext cx="516515" cy="171583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77500" lnSpcReduction="20000"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Cache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1A2C43A7-A331-ADA9-0EF0-450FB36B1674}"/>
              </a:ext>
            </a:extLst>
          </p:cNvPr>
          <p:cNvGrpSpPr/>
          <p:nvPr/>
        </p:nvGrpSpPr>
        <p:grpSpPr>
          <a:xfrm>
            <a:off x="7527104" y="4868088"/>
            <a:ext cx="415674" cy="684854"/>
            <a:chOff x="3891482" y="2073892"/>
            <a:chExt cx="1001648" cy="1577985"/>
          </a:xfrm>
          <a:solidFill>
            <a:srgbClr val="8C9FB1"/>
          </a:solidFill>
        </p:grpSpPr>
        <p:grpSp>
          <p:nvGrpSpPr>
            <p:cNvPr id="24" name="Grafik 21" descr="Sperren Silhouette">
              <a:extLst>
                <a:ext uri="{FF2B5EF4-FFF2-40B4-BE49-F238E27FC236}">
                  <a16:creationId xmlns:a16="http://schemas.microsoft.com/office/drawing/2014/main" id="{212BAF18-9B56-4729-4C6E-7EBF4363F9F6}"/>
                </a:ext>
              </a:extLst>
            </p:cNvPr>
            <p:cNvGrpSpPr/>
            <p:nvPr/>
          </p:nvGrpSpPr>
          <p:grpSpPr>
            <a:xfrm>
              <a:off x="3891482" y="2073892"/>
              <a:ext cx="1001648" cy="1326872"/>
              <a:chOff x="3891482" y="2073892"/>
              <a:chExt cx="1001648" cy="1326872"/>
            </a:xfrm>
            <a:grpFill/>
          </p:grpSpPr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D1C7B7C5-6207-B970-E79A-F6927E75853A}"/>
                  </a:ext>
                </a:extLst>
              </p:cNvPr>
              <p:cNvSpPr/>
              <p:nvPr/>
            </p:nvSpPr>
            <p:spPr>
              <a:xfrm>
                <a:off x="3891482" y="2073892"/>
                <a:ext cx="1001648" cy="1326872"/>
              </a:xfrm>
              <a:custGeom>
                <a:avLst/>
                <a:gdLst>
                  <a:gd name="connsiteX0" fmla="*/ 876943 w 1001648"/>
                  <a:gd name="connsiteY0" fmla="*/ 595773 h 1326872"/>
                  <a:gd name="connsiteX1" fmla="*/ 876943 w 1001648"/>
                  <a:gd name="connsiteY1" fmla="*/ 379483 h 1326872"/>
                  <a:gd name="connsiteX2" fmla="*/ 500860 w 1001648"/>
                  <a:gd name="connsiteY2" fmla="*/ 0 h 1326872"/>
                  <a:gd name="connsiteX3" fmla="*/ 124777 w 1001648"/>
                  <a:gd name="connsiteY3" fmla="*/ 379483 h 1326872"/>
                  <a:gd name="connsiteX4" fmla="*/ 124777 w 1001648"/>
                  <a:gd name="connsiteY4" fmla="*/ 595755 h 1326872"/>
                  <a:gd name="connsiteX5" fmla="*/ 0 w 1001648"/>
                  <a:gd name="connsiteY5" fmla="*/ 604779 h 1326872"/>
                  <a:gd name="connsiteX6" fmla="*/ 0 w 1001648"/>
                  <a:gd name="connsiteY6" fmla="*/ 1290776 h 1326872"/>
                  <a:gd name="connsiteX7" fmla="*/ 500824 w 1001648"/>
                  <a:gd name="connsiteY7" fmla="*/ 1326872 h 1326872"/>
                  <a:gd name="connsiteX8" fmla="*/ 1001648 w 1001648"/>
                  <a:gd name="connsiteY8" fmla="*/ 1290776 h 1326872"/>
                  <a:gd name="connsiteX9" fmla="*/ 1001648 w 1001648"/>
                  <a:gd name="connsiteY9" fmla="*/ 604743 h 1326872"/>
                  <a:gd name="connsiteX10" fmla="*/ 160550 w 1001648"/>
                  <a:gd name="connsiteY10" fmla="*/ 379483 h 1326872"/>
                  <a:gd name="connsiteX11" fmla="*/ 500860 w 1001648"/>
                  <a:gd name="connsiteY11" fmla="*/ 36097 h 1326872"/>
                  <a:gd name="connsiteX12" fmla="*/ 841170 w 1001648"/>
                  <a:gd name="connsiteY12" fmla="*/ 379483 h 1326872"/>
                  <a:gd name="connsiteX13" fmla="*/ 841170 w 1001648"/>
                  <a:gd name="connsiteY13" fmla="*/ 593355 h 1326872"/>
                  <a:gd name="connsiteX14" fmla="*/ 787063 w 1001648"/>
                  <a:gd name="connsiteY14" fmla="*/ 589709 h 1326872"/>
                  <a:gd name="connsiteX15" fmla="*/ 787063 w 1001648"/>
                  <a:gd name="connsiteY15" fmla="*/ 379032 h 1326872"/>
                  <a:gd name="connsiteX16" fmla="*/ 500878 w 1001648"/>
                  <a:gd name="connsiteY16" fmla="*/ 90259 h 1326872"/>
                  <a:gd name="connsiteX17" fmla="*/ 214693 w 1001648"/>
                  <a:gd name="connsiteY17" fmla="*/ 379032 h 1326872"/>
                  <a:gd name="connsiteX18" fmla="*/ 214693 w 1001648"/>
                  <a:gd name="connsiteY18" fmla="*/ 589709 h 1326872"/>
                  <a:gd name="connsiteX19" fmla="*/ 160586 w 1001648"/>
                  <a:gd name="connsiteY19" fmla="*/ 593319 h 1326872"/>
                  <a:gd name="connsiteX20" fmla="*/ 751290 w 1001648"/>
                  <a:gd name="connsiteY20" fmla="*/ 587182 h 1326872"/>
                  <a:gd name="connsiteX21" fmla="*/ 500878 w 1001648"/>
                  <a:gd name="connsiteY21" fmla="*/ 568647 h 1326872"/>
                  <a:gd name="connsiteX22" fmla="*/ 250466 w 1001648"/>
                  <a:gd name="connsiteY22" fmla="*/ 587182 h 1326872"/>
                  <a:gd name="connsiteX23" fmla="*/ 250466 w 1001648"/>
                  <a:gd name="connsiteY23" fmla="*/ 379032 h 1326872"/>
                  <a:gd name="connsiteX24" fmla="*/ 500878 w 1001648"/>
                  <a:gd name="connsiteY24" fmla="*/ 126356 h 1326872"/>
                  <a:gd name="connsiteX25" fmla="*/ 751290 w 1001648"/>
                  <a:gd name="connsiteY25" fmla="*/ 379032 h 1326872"/>
                  <a:gd name="connsiteX26" fmla="*/ 965929 w 1001648"/>
                  <a:gd name="connsiteY26" fmla="*/ 1257170 h 1326872"/>
                  <a:gd name="connsiteX27" fmla="*/ 500878 w 1001648"/>
                  <a:gd name="connsiteY27" fmla="*/ 1290703 h 1326872"/>
                  <a:gd name="connsiteX28" fmla="*/ 35827 w 1001648"/>
                  <a:gd name="connsiteY28" fmla="*/ 1257170 h 1326872"/>
                  <a:gd name="connsiteX29" fmla="*/ 35827 w 1001648"/>
                  <a:gd name="connsiteY29" fmla="*/ 638367 h 1326872"/>
                  <a:gd name="connsiteX30" fmla="*/ 127656 w 1001648"/>
                  <a:gd name="connsiteY30" fmla="*/ 631743 h 1326872"/>
                  <a:gd name="connsiteX31" fmla="*/ 235208 w 1001648"/>
                  <a:gd name="connsiteY31" fmla="*/ 624524 h 1326872"/>
                  <a:gd name="connsiteX32" fmla="*/ 500878 w 1001648"/>
                  <a:gd name="connsiteY32" fmla="*/ 604833 h 1326872"/>
                  <a:gd name="connsiteX33" fmla="*/ 766797 w 1001648"/>
                  <a:gd name="connsiteY33" fmla="*/ 624524 h 1326872"/>
                  <a:gd name="connsiteX34" fmla="*/ 873956 w 1001648"/>
                  <a:gd name="connsiteY34" fmla="*/ 631743 h 1326872"/>
                  <a:gd name="connsiteX35" fmla="*/ 965929 w 1001648"/>
                  <a:gd name="connsiteY35" fmla="*/ 638367 h 1326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001648" h="1326872">
                    <a:moveTo>
                      <a:pt x="876943" y="595773"/>
                    </a:moveTo>
                    <a:lnTo>
                      <a:pt x="876943" y="379483"/>
                    </a:lnTo>
                    <a:cubicBezTo>
                      <a:pt x="876943" y="169901"/>
                      <a:pt x="708564" y="0"/>
                      <a:pt x="500860" y="0"/>
                    </a:cubicBezTo>
                    <a:cubicBezTo>
                      <a:pt x="293156" y="0"/>
                      <a:pt x="124777" y="169901"/>
                      <a:pt x="124777" y="379483"/>
                    </a:cubicBezTo>
                    <a:lnTo>
                      <a:pt x="124777" y="595755"/>
                    </a:lnTo>
                    <a:lnTo>
                      <a:pt x="0" y="604779"/>
                    </a:lnTo>
                    <a:lnTo>
                      <a:pt x="0" y="1290776"/>
                    </a:lnTo>
                    <a:lnTo>
                      <a:pt x="500824" y="1326872"/>
                    </a:lnTo>
                    <a:lnTo>
                      <a:pt x="1001648" y="1290776"/>
                    </a:lnTo>
                    <a:lnTo>
                      <a:pt x="1001648" y="604743"/>
                    </a:lnTo>
                    <a:close/>
                    <a:moveTo>
                      <a:pt x="160550" y="379483"/>
                    </a:moveTo>
                    <a:cubicBezTo>
                      <a:pt x="160550" y="189835"/>
                      <a:pt x="312911" y="36097"/>
                      <a:pt x="500860" y="36097"/>
                    </a:cubicBezTo>
                    <a:cubicBezTo>
                      <a:pt x="688808" y="36097"/>
                      <a:pt x="841170" y="189835"/>
                      <a:pt x="841170" y="379483"/>
                    </a:cubicBezTo>
                    <a:lnTo>
                      <a:pt x="841170" y="593355"/>
                    </a:lnTo>
                    <a:lnTo>
                      <a:pt x="787063" y="589709"/>
                    </a:lnTo>
                    <a:lnTo>
                      <a:pt x="787063" y="379032"/>
                    </a:lnTo>
                    <a:cubicBezTo>
                      <a:pt x="787063" y="219546"/>
                      <a:pt x="658934" y="90259"/>
                      <a:pt x="500878" y="90259"/>
                    </a:cubicBezTo>
                    <a:cubicBezTo>
                      <a:pt x="342821" y="90259"/>
                      <a:pt x="214693" y="219546"/>
                      <a:pt x="214693" y="379032"/>
                    </a:cubicBezTo>
                    <a:lnTo>
                      <a:pt x="214693" y="589709"/>
                    </a:lnTo>
                    <a:lnTo>
                      <a:pt x="160586" y="593319"/>
                    </a:lnTo>
                    <a:close/>
                    <a:moveTo>
                      <a:pt x="751290" y="587182"/>
                    </a:moveTo>
                    <a:lnTo>
                      <a:pt x="500878" y="568647"/>
                    </a:lnTo>
                    <a:lnTo>
                      <a:pt x="250466" y="587182"/>
                    </a:lnTo>
                    <a:lnTo>
                      <a:pt x="250466" y="379032"/>
                    </a:lnTo>
                    <a:cubicBezTo>
                      <a:pt x="250466" y="239482"/>
                      <a:pt x="362579" y="126356"/>
                      <a:pt x="500878" y="126356"/>
                    </a:cubicBezTo>
                    <a:cubicBezTo>
                      <a:pt x="639177" y="126356"/>
                      <a:pt x="751290" y="239482"/>
                      <a:pt x="751290" y="379032"/>
                    </a:cubicBezTo>
                    <a:close/>
                    <a:moveTo>
                      <a:pt x="965929" y="1257170"/>
                    </a:moveTo>
                    <a:lnTo>
                      <a:pt x="500878" y="1290703"/>
                    </a:lnTo>
                    <a:lnTo>
                      <a:pt x="35827" y="1257170"/>
                    </a:lnTo>
                    <a:lnTo>
                      <a:pt x="35827" y="638367"/>
                    </a:lnTo>
                    <a:lnTo>
                      <a:pt x="127656" y="631743"/>
                    </a:lnTo>
                    <a:lnTo>
                      <a:pt x="235208" y="624524"/>
                    </a:lnTo>
                    <a:lnTo>
                      <a:pt x="500878" y="604833"/>
                    </a:lnTo>
                    <a:lnTo>
                      <a:pt x="766797" y="624524"/>
                    </a:lnTo>
                    <a:lnTo>
                      <a:pt x="873956" y="631743"/>
                    </a:lnTo>
                    <a:lnTo>
                      <a:pt x="965929" y="638367"/>
                    </a:lnTo>
                    <a:close/>
                  </a:path>
                </a:pathLst>
              </a:custGeom>
              <a:grpFill/>
              <a:ln w="17859" cap="flat">
                <a:noFill/>
                <a:prstDash val="solid"/>
                <a:miter/>
              </a:ln>
            </p:spPr>
            <p:txBody>
              <a:bodyPr wrap="none" rtlCol="0" anchor="ctr">
                <a:normAutofit/>
              </a:bodyPr>
              <a:lstStyle/>
              <a:p>
                <a:endParaRPr lang="de-DE" dirty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A1D24665-325B-E9FB-AA37-F7C0CFCC48A9}"/>
                  </a:ext>
                </a:extLst>
              </p:cNvPr>
              <p:cNvSpPr/>
              <p:nvPr/>
            </p:nvSpPr>
            <p:spPr>
              <a:xfrm>
                <a:off x="4267133" y="2877238"/>
                <a:ext cx="250432" cy="343007"/>
              </a:xfrm>
              <a:custGeom>
                <a:avLst/>
                <a:gdLst>
                  <a:gd name="connsiteX0" fmla="*/ 125227 w 250432"/>
                  <a:gd name="connsiteY0" fmla="*/ 0 h 343007"/>
                  <a:gd name="connsiteX1" fmla="*/ 1 w 250432"/>
                  <a:gd name="connsiteY1" fmla="*/ 127399 h 343007"/>
                  <a:gd name="connsiteX2" fmla="*/ 71567 w 250432"/>
                  <a:gd name="connsiteY2" fmla="*/ 241377 h 343007"/>
                  <a:gd name="connsiteX3" fmla="*/ 71567 w 250432"/>
                  <a:gd name="connsiteY3" fmla="*/ 343007 h 343007"/>
                  <a:gd name="connsiteX4" fmla="*/ 178886 w 250432"/>
                  <a:gd name="connsiteY4" fmla="*/ 343007 h 343007"/>
                  <a:gd name="connsiteX5" fmla="*/ 178886 w 250432"/>
                  <a:gd name="connsiteY5" fmla="*/ 240944 h 343007"/>
                  <a:gd name="connsiteX6" fmla="*/ 250433 w 250432"/>
                  <a:gd name="connsiteY6" fmla="*/ 126374 h 343007"/>
                  <a:gd name="connsiteX7" fmla="*/ 125227 w 250432"/>
                  <a:gd name="connsiteY7" fmla="*/ 0 h 343007"/>
                  <a:gd name="connsiteX8" fmla="*/ 154471 w 250432"/>
                  <a:gd name="connsiteY8" fmla="*/ 212464 h 343007"/>
                  <a:gd name="connsiteX9" fmla="*/ 143113 w 250432"/>
                  <a:gd name="connsiteY9" fmla="*/ 216958 h 343007"/>
                  <a:gd name="connsiteX10" fmla="*/ 143113 w 250432"/>
                  <a:gd name="connsiteY10" fmla="*/ 306911 h 343007"/>
                  <a:gd name="connsiteX11" fmla="*/ 107340 w 250432"/>
                  <a:gd name="connsiteY11" fmla="*/ 306911 h 343007"/>
                  <a:gd name="connsiteX12" fmla="*/ 107340 w 250432"/>
                  <a:gd name="connsiteY12" fmla="*/ 216435 h 343007"/>
                  <a:gd name="connsiteX13" fmla="*/ 95320 w 250432"/>
                  <a:gd name="connsiteY13" fmla="*/ 212230 h 343007"/>
                  <a:gd name="connsiteX14" fmla="*/ 40124 w 250432"/>
                  <a:gd name="connsiteY14" fmla="*/ 96865 h 343007"/>
                  <a:gd name="connsiteX15" fmla="*/ 154455 w 250432"/>
                  <a:gd name="connsiteY15" fmla="*/ 41170 h 343007"/>
                  <a:gd name="connsiteX16" fmla="*/ 214660 w 250432"/>
                  <a:gd name="connsiteY16" fmla="*/ 126374 h 343007"/>
                  <a:gd name="connsiteX17" fmla="*/ 154453 w 250432"/>
                  <a:gd name="connsiteY17" fmla="*/ 212464 h 343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50432" h="343007">
                    <a:moveTo>
                      <a:pt x="125227" y="0"/>
                    </a:moveTo>
                    <a:cubicBezTo>
                      <a:pt x="55782" y="287"/>
                      <a:pt x="-283" y="57325"/>
                      <a:pt x="1" y="127399"/>
                    </a:cubicBezTo>
                    <a:cubicBezTo>
                      <a:pt x="200" y="176102"/>
                      <a:pt x="28008" y="220393"/>
                      <a:pt x="71567" y="241377"/>
                    </a:cubicBezTo>
                    <a:lnTo>
                      <a:pt x="71567" y="343007"/>
                    </a:lnTo>
                    <a:lnTo>
                      <a:pt x="178886" y="343007"/>
                    </a:lnTo>
                    <a:lnTo>
                      <a:pt x="178886" y="240944"/>
                    </a:lnTo>
                    <a:cubicBezTo>
                      <a:pt x="222129" y="219301"/>
                      <a:pt x="249748" y="175075"/>
                      <a:pt x="250433" y="126374"/>
                    </a:cubicBezTo>
                    <a:cubicBezTo>
                      <a:pt x="250363" y="56623"/>
                      <a:pt x="194353" y="90"/>
                      <a:pt x="125227" y="0"/>
                    </a:cubicBezTo>
                    <a:close/>
                    <a:moveTo>
                      <a:pt x="154471" y="212464"/>
                    </a:moveTo>
                    <a:lnTo>
                      <a:pt x="143113" y="216958"/>
                    </a:lnTo>
                    <a:lnTo>
                      <a:pt x="143113" y="306911"/>
                    </a:lnTo>
                    <a:lnTo>
                      <a:pt x="107340" y="306911"/>
                    </a:lnTo>
                    <a:lnTo>
                      <a:pt x="107340" y="216435"/>
                    </a:lnTo>
                    <a:lnTo>
                      <a:pt x="95320" y="212230"/>
                    </a:lnTo>
                    <a:cubicBezTo>
                      <a:pt x="48506" y="195753"/>
                      <a:pt x="23794" y="144103"/>
                      <a:pt x="40124" y="96865"/>
                    </a:cubicBezTo>
                    <a:cubicBezTo>
                      <a:pt x="56453" y="49627"/>
                      <a:pt x="107641" y="24692"/>
                      <a:pt x="154455" y="41170"/>
                    </a:cubicBezTo>
                    <a:cubicBezTo>
                      <a:pt x="190395" y="53820"/>
                      <a:pt x="214524" y="87965"/>
                      <a:pt x="214660" y="126374"/>
                    </a:cubicBezTo>
                    <a:cubicBezTo>
                      <a:pt x="213876" y="164777"/>
                      <a:pt x="190049" y="198849"/>
                      <a:pt x="154453" y="212464"/>
                    </a:cubicBezTo>
                    <a:close/>
                  </a:path>
                </a:pathLst>
              </a:custGeom>
              <a:grpFill/>
              <a:ln w="17859" cap="flat">
                <a:noFill/>
                <a:prstDash val="solid"/>
                <a:miter/>
              </a:ln>
            </p:spPr>
            <p:txBody>
              <a:bodyPr wrap="none" rtlCol="0" anchor="ctr">
                <a:normAutofit fontScale="25000" lnSpcReduction="20000"/>
              </a:bodyPr>
              <a:lstStyle/>
              <a:p>
                <a:endParaRPr lang="de-DE"/>
              </a:p>
            </p:txBody>
          </p:sp>
        </p:grp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C9C1CFCD-E937-DDC0-5CBC-16B19DB8570C}"/>
                </a:ext>
              </a:extLst>
            </p:cNvPr>
            <p:cNvSpPr txBox="1"/>
            <p:nvPr/>
          </p:nvSpPr>
          <p:spPr>
            <a:xfrm>
              <a:off x="4127745" y="3402065"/>
              <a:ext cx="533800" cy="2498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 fontScale="25000" lnSpcReduction="20000"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Clone</a:t>
              </a: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03EACAD4-B6AE-E28B-846D-C9E5EBF5E43B}"/>
              </a:ext>
            </a:extLst>
          </p:cNvPr>
          <p:cNvGrpSpPr/>
          <p:nvPr/>
        </p:nvGrpSpPr>
        <p:grpSpPr>
          <a:xfrm>
            <a:off x="7527104" y="3661280"/>
            <a:ext cx="415674" cy="687996"/>
            <a:chOff x="3891482" y="2073892"/>
            <a:chExt cx="1001648" cy="1585224"/>
          </a:xfrm>
        </p:grpSpPr>
        <p:grpSp>
          <p:nvGrpSpPr>
            <p:cNvPr id="29" name="Grafik 21" descr="Sperren Silhouette">
              <a:extLst>
                <a:ext uri="{FF2B5EF4-FFF2-40B4-BE49-F238E27FC236}">
                  <a16:creationId xmlns:a16="http://schemas.microsoft.com/office/drawing/2014/main" id="{311AD0B9-B70E-BE50-C5B2-08D492016C69}"/>
                </a:ext>
              </a:extLst>
            </p:cNvPr>
            <p:cNvGrpSpPr/>
            <p:nvPr/>
          </p:nvGrpSpPr>
          <p:grpSpPr>
            <a:xfrm>
              <a:off x="3891482" y="2073892"/>
              <a:ext cx="1001648" cy="1326872"/>
              <a:chOff x="3891482" y="2073892"/>
              <a:chExt cx="1001648" cy="1326872"/>
            </a:xfrm>
            <a:solidFill>
              <a:srgbClr val="04316A"/>
            </a:solidFill>
          </p:grpSpPr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4C759E7F-1012-1D15-BCD9-DDAC41C7DA1F}"/>
                  </a:ext>
                </a:extLst>
              </p:cNvPr>
              <p:cNvSpPr/>
              <p:nvPr/>
            </p:nvSpPr>
            <p:spPr>
              <a:xfrm>
                <a:off x="3891482" y="2073892"/>
                <a:ext cx="1001648" cy="1326872"/>
              </a:xfrm>
              <a:custGeom>
                <a:avLst/>
                <a:gdLst>
                  <a:gd name="connsiteX0" fmla="*/ 876943 w 1001648"/>
                  <a:gd name="connsiteY0" fmla="*/ 595773 h 1326872"/>
                  <a:gd name="connsiteX1" fmla="*/ 876943 w 1001648"/>
                  <a:gd name="connsiteY1" fmla="*/ 379483 h 1326872"/>
                  <a:gd name="connsiteX2" fmla="*/ 500860 w 1001648"/>
                  <a:gd name="connsiteY2" fmla="*/ 0 h 1326872"/>
                  <a:gd name="connsiteX3" fmla="*/ 124777 w 1001648"/>
                  <a:gd name="connsiteY3" fmla="*/ 379483 h 1326872"/>
                  <a:gd name="connsiteX4" fmla="*/ 124777 w 1001648"/>
                  <a:gd name="connsiteY4" fmla="*/ 595755 h 1326872"/>
                  <a:gd name="connsiteX5" fmla="*/ 0 w 1001648"/>
                  <a:gd name="connsiteY5" fmla="*/ 604779 h 1326872"/>
                  <a:gd name="connsiteX6" fmla="*/ 0 w 1001648"/>
                  <a:gd name="connsiteY6" fmla="*/ 1290776 h 1326872"/>
                  <a:gd name="connsiteX7" fmla="*/ 500824 w 1001648"/>
                  <a:gd name="connsiteY7" fmla="*/ 1326872 h 1326872"/>
                  <a:gd name="connsiteX8" fmla="*/ 1001648 w 1001648"/>
                  <a:gd name="connsiteY8" fmla="*/ 1290776 h 1326872"/>
                  <a:gd name="connsiteX9" fmla="*/ 1001648 w 1001648"/>
                  <a:gd name="connsiteY9" fmla="*/ 604743 h 1326872"/>
                  <a:gd name="connsiteX10" fmla="*/ 160550 w 1001648"/>
                  <a:gd name="connsiteY10" fmla="*/ 379483 h 1326872"/>
                  <a:gd name="connsiteX11" fmla="*/ 500860 w 1001648"/>
                  <a:gd name="connsiteY11" fmla="*/ 36097 h 1326872"/>
                  <a:gd name="connsiteX12" fmla="*/ 841170 w 1001648"/>
                  <a:gd name="connsiteY12" fmla="*/ 379483 h 1326872"/>
                  <a:gd name="connsiteX13" fmla="*/ 841170 w 1001648"/>
                  <a:gd name="connsiteY13" fmla="*/ 593355 h 1326872"/>
                  <a:gd name="connsiteX14" fmla="*/ 787063 w 1001648"/>
                  <a:gd name="connsiteY14" fmla="*/ 589709 h 1326872"/>
                  <a:gd name="connsiteX15" fmla="*/ 787063 w 1001648"/>
                  <a:gd name="connsiteY15" fmla="*/ 379032 h 1326872"/>
                  <a:gd name="connsiteX16" fmla="*/ 500878 w 1001648"/>
                  <a:gd name="connsiteY16" fmla="*/ 90259 h 1326872"/>
                  <a:gd name="connsiteX17" fmla="*/ 214693 w 1001648"/>
                  <a:gd name="connsiteY17" fmla="*/ 379032 h 1326872"/>
                  <a:gd name="connsiteX18" fmla="*/ 214693 w 1001648"/>
                  <a:gd name="connsiteY18" fmla="*/ 589709 h 1326872"/>
                  <a:gd name="connsiteX19" fmla="*/ 160586 w 1001648"/>
                  <a:gd name="connsiteY19" fmla="*/ 593319 h 1326872"/>
                  <a:gd name="connsiteX20" fmla="*/ 751290 w 1001648"/>
                  <a:gd name="connsiteY20" fmla="*/ 587182 h 1326872"/>
                  <a:gd name="connsiteX21" fmla="*/ 500878 w 1001648"/>
                  <a:gd name="connsiteY21" fmla="*/ 568647 h 1326872"/>
                  <a:gd name="connsiteX22" fmla="*/ 250466 w 1001648"/>
                  <a:gd name="connsiteY22" fmla="*/ 587182 h 1326872"/>
                  <a:gd name="connsiteX23" fmla="*/ 250466 w 1001648"/>
                  <a:gd name="connsiteY23" fmla="*/ 379032 h 1326872"/>
                  <a:gd name="connsiteX24" fmla="*/ 500878 w 1001648"/>
                  <a:gd name="connsiteY24" fmla="*/ 126356 h 1326872"/>
                  <a:gd name="connsiteX25" fmla="*/ 751290 w 1001648"/>
                  <a:gd name="connsiteY25" fmla="*/ 379032 h 1326872"/>
                  <a:gd name="connsiteX26" fmla="*/ 965929 w 1001648"/>
                  <a:gd name="connsiteY26" fmla="*/ 1257170 h 1326872"/>
                  <a:gd name="connsiteX27" fmla="*/ 500878 w 1001648"/>
                  <a:gd name="connsiteY27" fmla="*/ 1290703 h 1326872"/>
                  <a:gd name="connsiteX28" fmla="*/ 35827 w 1001648"/>
                  <a:gd name="connsiteY28" fmla="*/ 1257170 h 1326872"/>
                  <a:gd name="connsiteX29" fmla="*/ 35827 w 1001648"/>
                  <a:gd name="connsiteY29" fmla="*/ 638367 h 1326872"/>
                  <a:gd name="connsiteX30" fmla="*/ 127656 w 1001648"/>
                  <a:gd name="connsiteY30" fmla="*/ 631743 h 1326872"/>
                  <a:gd name="connsiteX31" fmla="*/ 235208 w 1001648"/>
                  <a:gd name="connsiteY31" fmla="*/ 624524 h 1326872"/>
                  <a:gd name="connsiteX32" fmla="*/ 500878 w 1001648"/>
                  <a:gd name="connsiteY32" fmla="*/ 604833 h 1326872"/>
                  <a:gd name="connsiteX33" fmla="*/ 766797 w 1001648"/>
                  <a:gd name="connsiteY33" fmla="*/ 624524 h 1326872"/>
                  <a:gd name="connsiteX34" fmla="*/ 873956 w 1001648"/>
                  <a:gd name="connsiteY34" fmla="*/ 631743 h 1326872"/>
                  <a:gd name="connsiteX35" fmla="*/ 965929 w 1001648"/>
                  <a:gd name="connsiteY35" fmla="*/ 638367 h 1326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001648" h="1326872">
                    <a:moveTo>
                      <a:pt x="876943" y="595773"/>
                    </a:moveTo>
                    <a:lnTo>
                      <a:pt x="876943" y="379483"/>
                    </a:lnTo>
                    <a:cubicBezTo>
                      <a:pt x="876943" y="169901"/>
                      <a:pt x="708564" y="0"/>
                      <a:pt x="500860" y="0"/>
                    </a:cubicBezTo>
                    <a:cubicBezTo>
                      <a:pt x="293156" y="0"/>
                      <a:pt x="124777" y="169901"/>
                      <a:pt x="124777" y="379483"/>
                    </a:cubicBezTo>
                    <a:lnTo>
                      <a:pt x="124777" y="595755"/>
                    </a:lnTo>
                    <a:lnTo>
                      <a:pt x="0" y="604779"/>
                    </a:lnTo>
                    <a:lnTo>
                      <a:pt x="0" y="1290776"/>
                    </a:lnTo>
                    <a:lnTo>
                      <a:pt x="500824" y="1326872"/>
                    </a:lnTo>
                    <a:lnTo>
                      <a:pt x="1001648" y="1290776"/>
                    </a:lnTo>
                    <a:lnTo>
                      <a:pt x="1001648" y="604743"/>
                    </a:lnTo>
                    <a:close/>
                    <a:moveTo>
                      <a:pt x="160550" y="379483"/>
                    </a:moveTo>
                    <a:cubicBezTo>
                      <a:pt x="160550" y="189835"/>
                      <a:pt x="312911" y="36097"/>
                      <a:pt x="500860" y="36097"/>
                    </a:cubicBezTo>
                    <a:cubicBezTo>
                      <a:pt x="688808" y="36097"/>
                      <a:pt x="841170" y="189835"/>
                      <a:pt x="841170" y="379483"/>
                    </a:cubicBezTo>
                    <a:lnTo>
                      <a:pt x="841170" y="593355"/>
                    </a:lnTo>
                    <a:lnTo>
                      <a:pt x="787063" y="589709"/>
                    </a:lnTo>
                    <a:lnTo>
                      <a:pt x="787063" y="379032"/>
                    </a:lnTo>
                    <a:cubicBezTo>
                      <a:pt x="787063" y="219546"/>
                      <a:pt x="658934" y="90259"/>
                      <a:pt x="500878" y="90259"/>
                    </a:cubicBezTo>
                    <a:cubicBezTo>
                      <a:pt x="342821" y="90259"/>
                      <a:pt x="214693" y="219546"/>
                      <a:pt x="214693" y="379032"/>
                    </a:cubicBezTo>
                    <a:lnTo>
                      <a:pt x="214693" y="589709"/>
                    </a:lnTo>
                    <a:lnTo>
                      <a:pt x="160586" y="593319"/>
                    </a:lnTo>
                    <a:close/>
                    <a:moveTo>
                      <a:pt x="751290" y="587182"/>
                    </a:moveTo>
                    <a:lnTo>
                      <a:pt x="500878" y="568647"/>
                    </a:lnTo>
                    <a:lnTo>
                      <a:pt x="250466" y="587182"/>
                    </a:lnTo>
                    <a:lnTo>
                      <a:pt x="250466" y="379032"/>
                    </a:lnTo>
                    <a:cubicBezTo>
                      <a:pt x="250466" y="239482"/>
                      <a:pt x="362579" y="126356"/>
                      <a:pt x="500878" y="126356"/>
                    </a:cubicBezTo>
                    <a:cubicBezTo>
                      <a:pt x="639177" y="126356"/>
                      <a:pt x="751290" y="239482"/>
                      <a:pt x="751290" y="379032"/>
                    </a:cubicBezTo>
                    <a:close/>
                    <a:moveTo>
                      <a:pt x="965929" y="1257170"/>
                    </a:moveTo>
                    <a:lnTo>
                      <a:pt x="500878" y="1290703"/>
                    </a:lnTo>
                    <a:lnTo>
                      <a:pt x="35827" y="1257170"/>
                    </a:lnTo>
                    <a:lnTo>
                      <a:pt x="35827" y="638367"/>
                    </a:lnTo>
                    <a:lnTo>
                      <a:pt x="127656" y="631743"/>
                    </a:lnTo>
                    <a:lnTo>
                      <a:pt x="235208" y="624524"/>
                    </a:lnTo>
                    <a:lnTo>
                      <a:pt x="500878" y="604833"/>
                    </a:lnTo>
                    <a:lnTo>
                      <a:pt x="766797" y="624524"/>
                    </a:lnTo>
                    <a:lnTo>
                      <a:pt x="873956" y="631743"/>
                    </a:lnTo>
                    <a:lnTo>
                      <a:pt x="965929" y="638367"/>
                    </a:lnTo>
                    <a:close/>
                  </a:path>
                </a:pathLst>
              </a:custGeom>
              <a:solidFill>
                <a:srgbClr val="04316A"/>
              </a:solidFill>
              <a:ln w="17859" cap="flat">
                <a:noFill/>
                <a:prstDash val="solid"/>
                <a:miter/>
              </a:ln>
            </p:spPr>
            <p:txBody>
              <a:bodyPr wrap="none" rtlCol="0" anchor="ctr">
                <a:normAutofit/>
              </a:bodyPr>
              <a:lstStyle/>
              <a:p>
                <a:endParaRPr lang="de-DE" dirty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244A4125-0B1E-CB81-EA98-A847F700FEB7}"/>
                  </a:ext>
                </a:extLst>
              </p:cNvPr>
              <p:cNvSpPr/>
              <p:nvPr/>
            </p:nvSpPr>
            <p:spPr>
              <a:xfrm>
                <a:off x="4267133" y="2877238"/>
                <a:ext cx="250432" cy="343007"/>
              </a:xfrm>
              <a:custGeom>
                <a:avLst/>
                <a:gdLst>
                  <a:gd name="connsiteX0" fmla="*/ 125227 w 250432"/>
                  <a:gd name="connsiteY0" fmla="*/ 0 h 343007"/>
                  <a:gd name="connsiteX1" fmla="*/ 1 w 250432"/>
                  <a:gd name="connsiteY1" fmla="*/ 127399 h 343007"/>
                  <a:gd name="connsiteX2" fmla="*/ 71567 w 250432"/>
                  <a:gd name="connsiteY2" fmla="*/ 241377 h 343007"/>
                  <a:gd name="connsiteX3" fmla="*/ 71567 w 250432"/>
                  <a:gd name="connsiteY3" fmla="*/ 343007 h 343007"/>
                  <a:gd name="connsiteX4" fmla="*/ 178886 w 250432"/>
                  <a:gd name="connsiteY4" fmla="*/ 343007 h 343007"/>
                  <a:gd name="connsiteX5" fmla="*/ 178886 w 250432"/>
                  <a:gd name="connsiteY5" fmla="*/ 240944 h 343007"/>
                  <a:gd name="connsiteX6" fmla="*/ 250433 w 250432"/>
                  <a:gd name="connsiteY6" fmla="*/ 126374 h 343007"/>
                  <a:gd name="connsiteX7" fmla="*/ 125227 w 250432"/>
                  <a:gd name="connsiteY7" fmla="*/ 0 h 343007"/>
                  <a:gd name="connsiteX8" fmla="*/ 154471 w 250432"/>
                  <a:gd name="connsiteY8" fmla="*/ 212464 h 343007"/>
                  <a:gd name="connsiteX9" fmla="*/ 143113 w 250432"/>
                  <a:gd name="connsiteY9" fmla="*/ 216958 h 343007"/>
                  <a:gd name="connsiteX10" fmla="*/ 143113 w 250432"/>
                  <a:gd name="connsiteY10" fmla="*/ 306911 h 343007"/>
                  <a:gd name="connsiteX11" fmla="*/ 107340 w 250432"/>
                  <a:gd name="connsiteY11" fmla="*/ 306911 h 343007"/>
                  <a:gd name="connsiteX12" fmla="*/ 107340 w 250432"/>
                  <a:gd name="connsiteY12" fmla="*/ 216435 h 343007"/>
                  <a:gd name="connsiteX13" fmla="*/ 95320 w 250432"/>
                  <a:gd name="connsiteY13" fmla="*/ 212230 h 343007"/>
                  <a:gd name="connsiteX14" fmla="*/ 40124 w 250432"/>
                  <a:gd name="connsiteY14" fmla="*/ 96865 h 343007"/>
                  <a:gd name="connsiteX15" fmla="*/ 154455 w 250432"/>
                  <a:gd name="connsiteY15" fmla="*/ 41170 h 343007"/>
                  <a:gd name="connsiteX16" fmla="*/ 214660 w 250432"/>
                  <a:gd name="connsiteY16" fmla="*/ 126374 h 343007"/>
                  <a:gd name="connsiteX17" fmla="*/ 154453 w 250432"/>
                  <a:gd name="connsiteY17" fmla="*/ 212464 h 343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50432" h="343007">
                    <a:moveTo>
                      <a:pt x="125227" y="0"/>
                    </a:moveTo>
                    <a:cubicBezTo>
                      <a:pt x="55782" y="287"/>
                      <a:pt x="-283" y="57325"/>
                      <a:pt x="1" y="127399"/>
                    </a:cubicBezTo>
                    <a:cubicBezTo>
                      <a:pt x="200" y="176102"/>
                      <a:pt x="28008" y="220393"/>
                      <a:pt x="71567" y="241377"/>
                    </a:cubicBezTo>
                    <a:lnTo>
                      <a:pt x="71567" y="343007"/>
                    </a:lnTo>
                    <a:lnTo>
                      <a:pt x="178886" y="343007"/>
                    </a:lnTo>
                    <a:lnTo>
                      <a:pt x="178886" y="240944"/>
                    </a:lnTo>
                    <a:cubicBezTo>
                      <a:pt x="222129" y="219301"/>
                      <a:pt x="249748" y="175075"/>
                      <a:pt x="250433" y="126374"/>
                    </a:cubicBezTo>
                    <a:cubicBezTo>
                      <a:pt x="250363" y="56623"/>
                      <a:pt x="194353" y="90"/>
                      <a:pt x="125227" y="0"/>
                    </a:cubicBezTo>
                    <a:close/>
                    <a:moveTo>
                      <a:pt x="154471" y="212464"/>
                    </a:moveTo>
                    <a:lnTo>
                      <a:pt x="143113" y="216958"/>
                    </a:lnTo>
                    <a:lnTo>
                      <a:pt x="143113" y="306911"/>
                    </a:lnTo>
                    <a:lnTo>
                      <a:pt x="107340" y="306911"/>
                    </a:lnTo>
                    <a:lnTo>
                      <a:pt x="107340" y="216435"/>
                    </a:lnTo>
                    <a:lnTo>
                      <a:pt x="95320" y="212230"/>
                    </a:lnTo>
                    <a:cubicBezTo>
                      <a:pt x="48506" y="195753"/>
                      <a:pt x="23794" y="144103"/>
                      <a:pt x="40124" y="96865"/>
                    </a:cubicBezTo>
                    <a:cubicBezTo>
                      <a:pt x="56453" y="49627"/>
                      <a:pt x="107641" y="24692"/>
                      <a:pt x="154455" y="41170"/>
                    </a:cubicBezTo>
                    <a:cubicBezTo>
                      <a:pt x="190395" y="53820"/>
                      <a:pt x="214524" y="87965"/>
                      <a:pt x="214660" y="126374"/>
                    </a:cubicBezTo>
                    <a:cubicBezTo>
                      <a:pt x="213876" y="164777"/>
                      <a:pt x="190049" y="198849"/>
                      <a:pt x="154453" y="212464"/>
                    </a:cubicBezTo>
                    <a:close/>
                  </a:path>
                </a:pathLst>
              </a:custGeom>
              <a:solidFill>
                <a:srgbClr val="04316A"/>
              </a:solidFill>
              <a:ln w="17859" cap="flat">
                <a:noFill/>
                <a:prstDash val="solid"/>
                <a:miter/>
              </a:ln>
            </p:spPr>
            <p:txBody>
              <a:bodyPr wrap="none" rtlCol="0" anchor="ctr">
                <a:normAutofit fontScale="25000" lnSpcReduction="20000"/>
              </a:bodyPr>
              <a:lstStyle/>
              <a:p>
                <a:endParaRPr lang="de-DE"/>
              </a:p>
            </p:txBody>
          </p:sp>
        </p:grp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7F269568-171B-B02F-735C-5BBCEE474339}"/>
                </a:ext>
              </a:extLst>
            </p:cNvPr>
            <p:cNvSpPr txBox="1"/>
            <p:nvPr/>
          </p:nvSpPr>
          <p:spPr>
            <a:xfrm>
              <a:off x="4028424" y="3409304"/>
              <a:ext cx="727763" cy="2498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 fontScale="25000" lnSpcReduction="20000"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4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Enclave</a:t>
              </a: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3" name="Rechteck: abgerundete Ecken 32">
            <a:extLst>
              <a:ext uri="{FF2B5EF4-FFF2-40B4-BE49-F238E27FC236}">
                <a16:creationId xmlns:a16="http://schemas.microsoft.com/office/drawing/2014/main" id="{65D1DB01-9656-721D-5799-CB857EF9832B}"/>
              </a:ext>
            </a:extLst>
          </p:cNvPr>
          <p:cNvSpPr/>
          <p:nvPr/>
        </p:nvSpPr>
        <p:spPr>
          <a:xfrm>
            <a:off x="8288600" y="3812795"/>
            <a:ext cx="559378" cy="412358"/>
          </a:xfrm>
          <a:prstGeom prst="roundRect">
            <a:avLst/>
          </a:prstGeom>
          <a:solidFill>
            <a:srgbClr val="04316A"/>
          </a:solidFill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180000" rIns="180000" bIns="180000" rtlCol="0" anchor="ctr">
            <a:normAutofit fontScale="25000" lnSpcReduction="20000"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5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1C7B9641-ADED-D19E-9D0F-C0EA3B2C1A59}"/>
              </a:ext>
            </a:extLst>
          </p:cNvPr>
          <p:cNvSpPr/>
          <p:nvPr/>
        </p:nvSpPr>
        <p:spPr>
          <a:xfrm>
            <a:off x="8288600" y="5029215"/>
            <a:ext cx="559378" cy="412358"/>
          </a:xfrm>
          <a:prstGeom prst="roundRect">
            <a:avLst/>
          </a:prstGeom>
          <a:solidFill>
            <a:srgbClr val="8C9FB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180000" rIns="180000" bIns="180000" rtlCol="0" anchor="ctr">
            <a:normAutofit fontScale="25000" lnSpcReduction="20000"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5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604CEA2D-434D-0BCA-3ECD-0E768D516487}"/>
              </a:ext>
            </a:extLst>
          </p:cNvPr>
          <p:cNvSpPr/>
          <p:nvPr/>
        </p:nvSpPr>
        <p:spPr>
          <a:xfrm>
            <a:off x="10605999" y="2677149"/>
            <a:ext cx="641378" cy="2012342"/>
          </a:xfrm>
          <a:prstGeom prst="roundRect">
            <a:avLst/>
          </a:prstGeom>
          <a:solidFill>
            <a:srgbClr val="8C9FB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180000" rIns="180000" bIns="180000" rtlCol="0" anchor="ctr"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3F065159-56D8-C396-EE48-3BBCB142BD5A}"/>
              </a:ext>
            </a:extLst>
          </p:cNvPr>
          <p:cNvGrpSpPr/>
          <p:nvPr/>
        </p:nvGrpSpPr>
        <p:grpSpPr>
          <a:xfrm>
            <a:off x="371246" y="2674261"/>
            <a:ext cx="5282826" cy="3278869"/>
            <a:chOff x="3280149" y="1807481"/>
            <a:chExt cx="7052398" cy="4203995"/>
          </a:xfrm>
        </p:grpSpPr>
        <p:grpSp>
          <p:nvGrpSpPr>
            <p:cNvPr id="66" name="Gruppieren 65">
              <a:extLst>
                <a:ext uri="{FF2B5EF4-FFF2-40B4-BE49-F238E27FC236}">
                  <a16:creationId xmlns:a16="http://schemas.microsoft.com/office/drawing/2014/main" id="{D8A8C29E-1FF1-C908-C6F3-4416227F1E93}"/>
                </a:ext>
              </a:extLst>
            </p:cNvPr>
            <p:cNvGrpSpPr/>
            <p:nvPr/>
          </p:nvGrpSpPr>
          <p:grpSpPr>
            <a:xfrm>
              <a:off x="7263789" y="3375176"/>
              <a:ext cx="1228235" cy="1236991"/>
              <a:chOff x="1316846" y="764867"/>
              <a:chExt cx="1455093" cy="1455093"/>
            </a:xfrm>
          </p:grpSpPr>
          <p:grpSp>
            <p:nvGrpSpPr>
              <p:cNvPr id="87" name="Gruppieren 86">
                <a:extLst>
                  <a:ext uri="{FF2B5EF4-FFF2-40B4-BE49-F238E27FC236}">
                    <a16:creationId xmlns:a16="http://schemas.microsoft.com/office/drawing/2014/main" id="{3C20234A-D907-1577-E5FE-40257095A74B}"/>
                  </a:ext>
                </a:extLst>
              </p:cNvPr>
              <p:cNvGrpSpPr/>
              <p:nvPr/>
            </p:nvGrpSpPr>
            <p:grpSpPr>
              <a:xfrm>
                <a:off x="1316846" y="764867"/>
                <a:ext cx="1455093" cy="1455093"/>
                <a:chOff x="1316846" y="764867"/>
                <a:chExt cx="1455093" cy="1455093"/>
              </a:xfrm>
            </p:grpSpPr>
            <p:pic>
              <p:nvPicPr>
                <p:cNvPr id="89" name="Grafik 88" descr="Sperren Silhouette">
                  <a:extLst>
                    <a:ext uri="{FF2B5EF4-FFF2-40B4-BE49-F238E27FC236}">
                      <a16:creationId xmlns:a16="http://schemas.microsoft.com/office/drawing/2014/main" id="{8A8D0B23-3A8A-A660-943C-F190B86F4C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16846" y="764867"/>
                  <a:ext cx="1455093" cy="1455093"/>
                </a:xfrm>
                <a:prstGeom prst="rect">
                  <a:avLst/>
                </a:prstGeom>
              </p:spPr>
            </p:pic>
            <p:sp>
              <p:nvSpPr>
                <p:cNvPr id="90" name="Rechteck 89">
                  <a:extLst>
                    <a:ext uri="{FF2B5EF4-FFF2-40B4-BE49-F238E27FC236}">
                      <a16:creationId xmlns:a16="http://schemas.microsoft.com/office/drawing/2014/main" id="{31642E71-2567-7850-575F-D414D7153F8B}"/>
                    </a:ext>
                  </a:extLst>
                </p:cNvPr>
                <p:cNvSpPr/>
                <p:nvPr/>
              </p:nvSpPr>
              <p:spPr>
                <a:xfrm>
                  <a:off x="1725168" y="1584796"/>
                  <a:ext cx="658366" cy="3476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88" name="Textfeld 87">
                <a:extLst>
                  <a:ext uri="{FF2B5EF4-FFF2-40B4-BE49-F238E27FC236}">
                    <a16:creationId xmlns:a16="http://schemas.microsoft.com/office/drawing/2014/main" id="{9414ED29-DF4A-5D3E-E108-F23A45848962}"/>
                  </a:ext>
                </a:extLst>
              </p:cNvPr>
              <p:cNvSpPr txBox="1"/>
              <p:nvPr/>
            </p:nvSpPr>
            <p:spPr>
              <a:xfrm>
                <a:off x="1653523" y="1464577"/>
                <a:ext cx="781737" cy="434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dirty="0">
                    <a:solidFill>
                      <a:srgbClr val="04316A"/>
                    </a:solidFill>
                  </a:rPr>
                  <a:t>SE</a:t>
                </a:r>
              </a:p>
            </p:txBody>
          </p:sp>
        </p:grpSp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83A2ED74-6E18-D34D-FF88-7584BDEFC695}"/>
                </a:ext>
              </a:extLst>
            </p:cNvPr>
            <p:cNvGrpSpPr/>
            <p:nvPr/>
          </p:nvGrpSpPr>
          <p:grpSpPr>
            <a:xfrm>
              <a:off x="3603455" y="3343739"/>
              <a:ext cx="1228235" cy="1252536"/>
              <a:chOff x="5903823" y="2865611"/>
              <a:chExt cx="914400" cy="914400"/>
            </a:xfrm>
          </p:grpSpPr>
          <p:pic>
            <p:nvPicPr>
              <p:cNvPr id="85" name="Grafik 84" descr="Sperren mit einfarbiger Füllung">
                <a:extLst>
                  <a:ext uri="{FF2B5EF4-FFF2-40B4-BE49-F238E27FC236}">
                    <a16:creationId xmlns:a16="http://schemas.microsoft.com/office/drawing/2014/main" id="{46E7AE4D-6556-7702-3978-86EDC63194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03823" y="28656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86" name="Textfeld 85">
                <a:extLst>
                  <a:ext uri="{FF2B5EF4-FFF2-40B4-BE49-F238E27FC236}">
                    <a16:creationId xmlns:a16="http://schemas.microsoft.com/office/drawing/2014/main" id="{268572C1-D9C6-2465-95C3-2C791AA9E55F}"/>
                  </a:ext>
                </a:extLst>
              </p:cNvPr>
              <p:cNvSpPr txBox="1"/>
              <p:nvPr/>
            </p:nvSpPr>
            <p:spPr>
              <a:xfrm>
                <a:off x="6102948" y="3338937"/>
                <a:ext cx="521435" cy="269627"/>
              </a:xfrm>
              <a:prstGeom prst="rect">
                <a:avLst/>
              </a:prstGeom>
              <a:solidFill>
                <a:srgbClr val="04316A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</a:rPr>
                  <a:t>AE</a:t>
                </a:r>
                <a:endParaRPr lang="de-DE" sz="105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69" name="Grafik 68" descr="Übertragen mit einfarbiger Füllung">
              <a:extLst>
                <a:ext uri="{FF2B5EF4-FFF2-40B4-BE49-F238E27FC236}">
                  <a16:creationId xmlns:a16="http://schemas.microsoft.com/office/drawing/2014/main" id="{BA96DE55-2A93-2BA4-D53F-C2016CDF4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05228" y="3572860"/>
              <a:ext cx="914400" cy="914400"/>
            </a:xfrm>
            <a:prstGeom prst="rect">
              <a:avLst/>
            </a:prstGeom>
          </p:spPr>
        </p:pic>
        <p:grpSp>
          <p:nvGrpSpPr>
            <p:cNvPr id="70" name="Gruppieren 69">
              <a:extLst>
                <a:ext uri="{FF2B5EF4-FFF2-40B4-BE49-F238E27FC236}">
                  <a16:creationId xmlns:a16="http://schemas.microsoft.com/office/drawing/2014/main" id="{04AD85D2-2952-4BF0-EC16-3C9D48E5A8C6}"/>
                </a:ext>
              </a:extLst>
            </p:cNvPr>
            <p:cNvGrpSpPr/>
            <p:nvPr/>
          </p:nvGrpSpPr>
          <p:grpSpPr>
            <a:xfrm>
              <a:off x="9104312" y="1807481"/>
              <a:ext cx="1228235" cy="1236991"/>
              <a:chOff x="1316846" y="764867"/>
              <a:chExt cx="1455093" cy="1455093"/>
            </a:xfrm>
          </p:grpSpPr>
          <p:grpSp>
            <p:nvGrpSpPr>
              <p:cNvPr id="81" name="Gruppieren 80">
                <a:extLst>
                  <a:ext uri="{FF2B5EF4-FFF2-40B4-BE49-F238E27FC236}">
                    <a16:creationId xmlns:a16="http://schemas.microsoft.com/office/drawing/2014/main" id="{CA2B73FF-FFE5-DD50-27A2-765C679748AC}"/>
                  </a:ext>
                </a:extLst>
              </p:cNvPr>
              <p:cNvGrpSpPr/>
              <p:nvPr/>
            </p:nvGrpSpPr>
            <p:grpSpPr>
              <a:xfrm>
                <a:off x="1316846" y="764867"/>
                <a:ext cx="1455093" cy="1455093"/>
                <a:chOff x="1316846" y="764867"/>
                <a:chExt cx="1455093" cy="1455093"/>
              </a:xfrm>
            </p:grpSpPr>
            <p:pic>
              <p:nvPicPr>
                <p:cNvPr id="83" name="Grafik 82" descr="Sperren Silhouette">
                  <a:extLst>
                    <a:ext uri="{FF2B5EF4-FFF2-40B4-BE49-F238E27FC236}">
                      <a16:creationId xmlns:a16="http://schemas.microsoft.com/office/drawing/2014/main" id="{35287FC6-B87B-6DBB-3263-E6C52C435C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16846" y="764867"/>
                  <a:ext cx="1455093" cy="1455093"/>
                </a:xfrm>
                <a:prstGeom prst="rect">
                  <a:avLst/>
                </a:prstGeom>
              </p:spPr>
            </p:pic>
            <p:sp>
              <p:nvSpPr>
                <p:cNvPr id="84" name="Rechteck 83">
                  <a:extLst>
                    <a:ext uri="{FF2B5EF4-FFF2-40B4-BE49-F238E27FC236}">
                      <a16:creationId xmlns:a16="http://schemas.microsoft.com/office/drawing/2014/main" id="{A2619E44-903D-3F81-3F18-4D71D924773A}"/>
                    </a:ext>
                  </a:extLst>
                </p:cNvPr>
                <p:cNvSpPr/>
                <p:nvPr/>
              </p:nvSpPr>
              <p:spPr>
                <a:xfrm>
                  <a:off x="1725168" y="1584796"/>
                  <a:ext cx="658366" cy="3476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82" name="Textfeld 81">
                <a:extLst>
                  <a:ext uri="{FF2B5EF4-FFF2-40B4-BE49-F238E27FC236}">
                    <a16:creationId xmlns:a16="http://schemas.microsoft.com/office/drawing/2014/main" id="{5D4E93B8-D155-21B0-4449-48606D86E40F}"/>
                  </a:ext>
                </a:extLst>
              </p:cNvPr>
              <p:cNvSpPr txBox="1"/>
              <p:nvPr/>
            </p:nvSpPr>
            <p:spPr>
              <a:xfrm>
                <a:off x="1653523" y="1464577"/>
                <a:ext cx="781737" cy="434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dirty="0">
                    <a:solidFill>
                      <a:srgbClr val="04316A"/>
                    </a:solidFill>
                  </a:rPr>
                  <a:t>SE</a:t>
                </a:r>
              </a:p>
            </p:txBody>
          </p:sp>
        </p:grpSp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2AE5C7E0-6A24-A480-1798-29FB43803B6A}"/>
                </a:ext>
              </a:extLst>
            </p:cNvPr>
            <p:cNvGrpSpPr/>
            <p:nvPr/>
          </p:nvGrpSpPr>
          <p:grpSpPr>
            <a:xfrm>
              <a:off x="9104310" y="4774485"/>
              <a:ext cx="1228235" cy="1236991"/>
              <a:chOff x="1316846" y="764867"/>
              <a:chExt cx="1455093" cy="1455093"/>
            </a:xfrm>
          </p:grpSpPr>
          <p:grpSp>
            <p:nvGrpSpPr>
              <p:cNvPr id="77" name="Gruppieren 76">
                <a:extLst>
                  <a:ext uri="{FF2B5EF4-FFF2-40B4-BE49-F238E27FC236}">
                    <a16:creationId xmlns:a16="http://schemas.microsoft.com/office/drawing/2014/main" id="{6E42D3D1-F66C-A538-8C10-D4842049B878}"/>
                  </a:ext>
                </a:extLst>
              </p:cNvPr>
              <p:cNvGrpSpPr/>
              <p:nvPr/>
            </p:nvGrpSpPr>
            <p:grpSpPr>
              <a:xfrm>
                <a:off x="1316846" y="764867"/>
                <a:ext cx="1455093" cy="1455093"/>
                <a:chOff x="1316846" y="764867"/>
                <a:chExt cx="1455093" cy="1455093"/>
              </a:xfrm>
            </p:grpSpPr>
            <p:pic>
              <p:nvPicPr>
                <p:cNvPr id="79" name="Grafik 78" descr="Sperren Silhouette">
                  <a:extLst>
                    <a:ext uri="{FF2B5EF4-FFF2-40B4-BE49-F238E27FC236}">
                      <a16:creationId xmlns:a16="http://schemas.microsoft.com/office/drawing/2014/main" id="{85FF3066-B91C-0CD1-1CCC-1324CCAAD6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16846" y="764867"/>
                  <a:ext cx="1455093" cy="1455093"/>
                </a:xfrm>
                <a:prstGeom prst="rect">
                  <a:avLst/>
                </a:prstGeom>
              </p:spPr>
            </p:pic>
            <p:sp>
              <p:nvSpPr>
                <p:cNvPr id="80" name="Rechteck 79">
                  <a:extLst>
                    <a:ext uri="{FF2B5EF4-FFF2-40B4-BE49-F238E27FC236}">
                      <a16:creationId xmlns:a16="http://schemas.microsoft.com/office/drawing/2014/main" id="{FAFBB354-1B68-5CDD-8FC9-62AC6E40BBC9}"/>
                    </a:ext>
                  </a:extLst>
                </p:cNvPr>
                <p:cNvSpPr/>
                <p:nvPr/>
              </p:nvSpPr>
              <p:spPr>
                <a:xfrm>
                  <a:off x="1725168" y="1584796"/>
                  <a:ext cx="658366" cy="3476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78" name="Textfeld 77">
                <a:extLst>
                  <a:ext uri="{FF2B5EF4-FFF2-40B4-BE49-F238E27FC236}">
                    <a16:creationId xmlns:a16="http://schemas.microsoft.com/office/drawing/2014/main" id="{FB0EBDDA-95BA-7F42-BD76-5A61026995C3}"/>
                  </a:ext>
                </a:extLst>
              </p:cNvPr>
              <p:cNvSpPr txBox="1"/>
              <p:nvPr/>
            </p:nvSpPr>
            <p:spPr>
              <a:xfrm>
                <a:off x="1653523" y="1464577"/>
                <a:ext cx="781737" cy="434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dirty="0">
                    <a:solidFill>
                      <a:srgbClr val="04316A"/>
                    </a:solidFill>
                  </a:rPr>
                  <a:t>SE</a:t>
                </a:r>
                <a:endParaRPr lang="de-DE" sz="1400" dirty="0">
                  <a:solidFill>
                    <a:srgbClr val="04316A"/>
                  </a:solidFill>
                </a:endParaRPr>
              </a:p>
            </p:txBody>
          </p:sp>
        </p:grpSp>
        <p:cxnSp>
          <p:nvCxnSpPr>
            <p:cNvPr id="72" name="Gerade Verbindung mit Pfeil 71">
              <a:extLst>
                <a:ext uri="{FF2B5EF4-FFF2-40B4-BE49-F238E27FC236}">
                  <a16:creationId xmlns:a16="http://schemas.microsoft.com/office/drawing/2014/main" id="{9195F7C9-505A-4ED0-FC49-F24D6E6863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7905" y="2425976"/>
              <a:ext cx="1310856" cy="949200"/>
            </a:xfrm>
            <a:prstGeom prst="straightConnector1">
              <a:avLst/>
            </a:prstGeom>
            <a:ln w="1270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F154EBAA-95ED-7E33-D058-E70BCEE115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26833" y="3044472"/>
              <a:ext cx="0" cy="1667561"/>
            </a:xfrm>
            <a:prstGeom prst="straightConnector1">
              <a:avLst/>
            </a:prstGeom>
            <a:ln w="1270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 Verbindung mit Pfeil 73">
              <a:extLst>
                <a:ext uri="{FF2B5EF4-FFF2-40B4-BE49-F238E27FC236}">
                  <a16:creationId xmlns:a16="http://schemas.microsoft.com/office/drawing/2014/main" id="{5FCEF708-E8DE-57BD-4D4D-750D99910DD3}"/>
                </a:ext>
              </a:extLst>
            </p:cNvPr>
            <p:cNvCxnSpPr>
              <a:cxnSpLocks/>
            </p:cNvCxnSpPr>
            <p:nvPr/>
          </p:nvCxnSpPr>
          <p:spPr>
            <a:xfrm>
              <a:off x="7886312" y="4923692"/>
              <a:ext cx="1217996" cy="637675"/>
            </a:xfrm>
            <a:prstGeom prst="straightConnector1">
              <a:avLst/>
            </a:prstGeom>
            <a:ln w="1270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feld 74">
              <a:extLst>
                <a:ext uri="{FF2B5EF4-FFF2-40B4-BE49-F238E27FC236}">
                  <a16:creationId xmlns:a16="http://schemas.microsoft.com/office/drawing/2014/main" id="{CD56DF0B-6FAC-D7A3-936C-7BB46A3135F0}"/>
                </a:ext>
              </a:extLst>
            </p:cNvPr>
            <p:cNvSpPr txBox="1"/>
            <p:nvPr/>
          </p:nvSpPr>
          <p:spPr>
            <a:xfrm>
              <a:off x="3280149" y="4513350"/>
              <a:ext cx="1808917" cy="2498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Application</a:t>
              </a: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de-DE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Enclave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" name="Textfeld 75">
              <a:extLst>
                <a:ext uri="{FF2B5EF4-FFF2-40B4-BE49-F238E27FC236}">
                  <a16:creationId xmlns:a16="http://schemas.microsoft.com/office/drawing/2014/main" id="{2EA29216-5152-FC6B-9D7F-C7B45881F713}"/>
                </a:ext>
              </a:extLst>
            </p:cNvPr>
            <p:cNvSpPr txBox="1"/>
            <p:nvPr/>
          </p:nvSpPr>
          <p:spPr>
            <a:xfrm>
              <a:off x="6973446" y="4518563"/>
              <a:ext cx="1808917" cy="2498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State </a:t>
              </a:r>
              <a:r>
                <a:rPr kumimoji="0" lang="de-DE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Enclave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cxnSp>
        <p:nvCxnSpPr>
          <p:cNvPr id="92" name="Gerader Verbinder 91">
            <a:extLst>
              <a:ext uri="{FF2B5EF4-FFF2-40B4-BE49-F238E27FC236}">
                <a16:creationId xmlns:a16="http://schemas.microsoft.com/office/drawing/2014/main" id="{766657B8-A5F7-70CE-5C75-AC8E4D8281F2}"/>
              </a:ext>
            </a:extLst>
          </p:cNvPr>
          <p:cNvCxnSpPr>
            <a:cxnSpLocks/>
          </p:cNvCxnSpPr>
          <p:nvPr/>
        </p:nvCxnSpPr>
        <p:spPr>
          <a:xfrm>
            <a:off x="6095999" y="1623394"/>
            <a:ext cx="0" cy="4245561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Grafik 92" descr="Fahrrad mit Personen Silhouette">
            <a:extLst>
              <a:ext uri="{FF2B5EF4-FFF2-40B4-BE49-F238E27FC236}">
                <a16:creationId xmlns:a16="http://schemas.microsoft.com/office/drawing/2014/main" id="{F8AD6436-FF51-DEE9-21B2-5C218A3B83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98045" y="1402365"/>
            <a:ext cx="1383979" cy="1383979"/>
          </a:xfrm>
          <a:prstGeom prst="rect">
            <a:avLst/>
          </a:prstGeom>
        </p:spPr>
      </p:pic>
      <p:pic>
        <p:nvPicPr>
          <p:cNvPr id="94" name="Grafik 93" descr="Augenscan Silhouette">
            <a:extLst>
              <a:ext uri="{FF2B5EF4-FFF2-40B4-BE49-F238E27FC236}">
                <a16:creationId xmlns:a16="http://schemas.microsoft.com/office/drawing/2014/main" id="{C86B5F10-780A-6EA5-F245-7E594F8477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8081" y="1453685"/>
            <a:ext cx="1281340" cy="1281340"/>
          </a:xfrm>
          <a:prstGeom prst="rect">
            <a:avLst/>
          </a:prstGeom>
        </p:spPr>
      </p:pic>
      <p:sp>
        <p:nvSpPr>
          <p:cNvPr id="96" name="Textfeld 95">
            <a:extLst>
              <a:ext uri="{FF2B5EF4-FFF2-40B4-BE49-F238E27FC236}">
                <a16:creationId xmlns:a16="http://schemas.microsoft.com/office/drawing/2014/main" id="{D18E93AE-B088-158F-C82E-2CAEB9DF899A}"/>
              </a:ext>
            </a:extLst>
          </p:cNvPr>
          <p:cNvSpPr txBox="1"/>
          <p:nvPr/>
        </p:nvSpPr>
        <p:spPr>
          <a:xfrm>
            <a:off x="1836543" y="1623394"/>
            <a:ext cx="1762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Narrator-Pro</a:t>
            </a:r>
            <a:endParaRPr lang="en-US" dirty="0"/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E20BFD56-6881-A966-DA6D-FB1BA5AD2D0E}"/>
              </a:ext>
            </a:extLst>
          </p:cNvPr>
          <p:cNvSpPr txBox="1"/>
          <p:nvPr/>
        </p:nvSpPr>
        <p:spPr>
          <a:xfrm>
            <a:off x="7916108" y="1540551"/>
            <a:ext cx="1762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de-D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CloneBusters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485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1. Juli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 dirty="0"/>
              <a:t>Technische Fakultät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7" y="521398"/>
            <a:ext cx="6844385" cy="332399"/>
          </a:xfrm>
        </p:spPr>
        <p:txBody>
          <a:bodyPr/>
          <a:lstStyle/>
          <a:p>
            <a:r>
              <a:rPr lang="de-DE" dirty="0" err="1"/>
              <a:t>Forking</a:t>
            </a:r>
            <a:r>
              <a:rPr lang="de-DE" dirty="0"/>
              <a:t> </a:t>
            </a:r>
            <a:r>
              <a:rPr lang="de-DE" dirty="0" err="1"/>
              <a:t>Attacks</a:t>
            </a:r>
            <a:r>
              <a:rPr lang="de-DE" dirty="0"/>
              <a:t> - </a:t>
            </a:r>
            <a:r>
              <a:rPr lang="de-DE" dirty="0" err="1"/>
              <a:t>Example</a:t>
            </a:r>
            <a:endParaRPr lang="de-DE" dirty="0"/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4D4B7667-8C0A-BDB1-BE42-09AD09169964}"/>
              </a:ext>
            </a:extLst>
          </p:cNvPr>
          <p:cNvGrpSpPr/>
          <p:nvPr/>
        </p:nvGrpSpPr>
        <p:grpSpPr>
          <a:xfrm>
            <a:off x="311012" y="4458763"/>
            <a:ext cx="1294393" cy="1049686"/>
            <a:chOff x="3413580" y="2073892"/>
            <a:chExt cx="1962130" cy="1742980"/>
          </a:xfrm>
          <a:solidFill>
            <a:srgbClr val="8C9FB1"/>
          </a:solidFill>
        </p:grpSpPr>
        <p:grpSp>
          <p:nvGrpSpPr>
            <p:cNvPr id="29" name="Grafik 21" descr="Sperren Silhouette">
              <a:extLst>
                <a:ext uri="{FF2B5EF4-FFF2-40B4-BE49-F238E27FC236}">
                  <a16:creationId xmlns:a16="http://schemas.microsoft.com/office/drawing/2014/main" id="{ABA2C91A-207C-3477-E0B2-045E6F1ACB51}"/>
                </a:ext>
              </a:extLst>
            </p:cNvPr>
            <p:cNvGrpSpPr/>
            <p:nvPr/>
          </p:nvGrpSpPr>
          <p:grpSpPr>
            <a:xfrm>
              <a:off x="3891482" y="2073892"/>
              <a:ext cx="1001648" cy="1326872"/>
              <a:chOff x="3891482" y="2073892"/>
              <a:chExt cx="1001648" cy="1326872"/>
            </a:xfrm>
            <a:grpFill/>
          </p:grpSpPr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0E4E5A96-7290-8D29-1299-62F8D6297024}"/>
                  </a:ext>
                </a:extLst>
              </p:cNvPr>
              <p:cNvSpPr/>
              <p:nvPr/>
            </p:nvSpPr>
            <p:spPr>
              <a:xfrm>
                <a:off x="3891482" y="2073892"/>
                <a:ext cx="1001648" cy="1326872"/>
              </a:xfrm>
              <a:custGeom>
                <a:avLst/>
                <a:gdLst>
                  <a:gd name="connsiteX0" fmla="*/ 876943 w 1001648"/>
                  <a:gd name="connsiteY0" fmla="*/ 595773 h 1326872"/>
                  <a:gd name="connsiteX1" fmla="*/ 876943 w 1001648"/>
                  <a:gd name="connsiteY1" fmla="*/ 379483 h 1326872"/>
                  <a:gd name="connsiteX2" fmla="*/ 500860 w 1001648"/>
                  <a:gd name="connsiteY2" fmla="*/ 0 h 1326872"/>
                  <a:gd name="connsiteX3" fmla="*/ 124777 w 1001648"/>
                  <a:gd name="connsiteY3" fmla="*/ 379483 h 1326872"/>
                  <a:gd name="connsiteX4" fmla="*/ 124777 w 1001648"/>
                  <a:gd name="connsiteY4" fmla="*/ 595755 h 1326872"/>
                  <a:gd name="connsiteX5" fmla="*/ 0 w 1001648"/>
                  <a:gd name="connsiteY5" fmla="*/ 604779 h 1326872"/>
                  <a:gd name="connsiteX6" fmla="*/ 0 w 1001648"/>
                  <a:gd name="connsiteY6" fmla="*/ 1290776 h 1326872"/>
                  <a:gd name="connsiteX7" fmla="*/ 500824 w 1001648"/>
                  <a:gd name="connsiteY7" fmla="*/ 1326872 h 1326872"/>
                  <a:gd name="connsiteX8" fmla="*/ 1001648 w 1001648"/>
                  <a:gd name="connsiteY8" fmla="*/ 1290776 h 1326872"/>
                  <a:gd name="connsiteX9" fmla="*/ 1001648 w 1001648"/>
                  <a:gd name="connsiteY9" fmla="*/ 604743 h 1326872"/>
                  <a:gd name="connsiteX10" fmla="*/ 160550 w 1001648"/>
                  <a:gd name="connsiteY10" fmla="*/ 379483 h 1326872"/>
                  <a:gd name="connsiteX11" fmla="*/ 500860 w 1001648"/>
                  <a:gd name="connsiteY11" fmla="*/ 36097 h 1326872"/>
                  <a:gd name="connsiteX12" fmla="*/ 841170 w 1001648"/>
                  <a:gd name="connsiteY12" fmla="*/ 379483 h 1326872"/>
                  <a:gd name="connsiteX13" fmla="*/ 841170 w 1001648"/>
                  <a:gd name="connsiteY13" fmla="*/ 593355 h 1326872"/>
                  <a:gd name="connsiteX14" fmla="*/ 787063 w 1001648"/>
                  <a:gd name="connsiteY14" fmla="*/ 589709 h 1326872"/>
                  <a:gd name="connsiteX15" fmla="*/ 787063 w 1001648"/>
                  <a:gd name="connsiteY15" fmla="*/ 379032 h 1326872"/>
                  <a:gd name="connsiteX16" fmla="*/ 500878 w 1001648"/>
                  <a:gd name="connsiteY16" fmla="*/ 90259 h 1326872"/>
                  <a:gd name="connsiteX17" fmla="*/ 214693 w 1001648"/>
                  <a:gd name="connsiteY17" fmla="*/ 379032 h 1326872"/>
                  <a:gd name="connsiteX18" fmla="*/ 214693 w 1001648"/>
                  <a:gd name="connsiteY18" fmla="*/ 589709 h 1326872"/>
                  <a:gd name="connsiteX19" fmla="*/ 160586 w 1001648"/>
                  <a:gd name="connsiteY19" fmla="*/ 593319 h 1326872"/>
                  <a:gd name="connsiteX20" fmla="*/ 751290 w 1001648"/>
                  <a:gd name="connsiteY20" fmla="*/ 587182 h 1326872"/>
                  <a:gd name="connsiteX21" fmla="*/ 500878 w 1001648"/>
                  <a:gd name="connsiteY21" fmla="*/ 568647 h 1326872"/>
                  <a:gd name="connsiteX22" fmla="*/ 250466 w 1001648"/>
                  <a:gd name="connsiteY22" fmla="*/ 587182 h 1326872"/>
                  <a:gd name="connsiteX23" fmla="*/ 250466 w 1001648"/>
                  <a:gd name="connsiteY23" fmla="*/ 379032 h 1326872"/>
                  <a:gd name="connsiteX24" fmla="*/ 500878 w 1001648"/>
                  <a:gd name="connsiteY24" fmla="*/ 126356 h 1326872"/>
                  <a:gd name="connsiteX25" fmla="*/ 751290 w 1001648"/>
                  <a:gd name="connsiteY25" fmla="*/ 379032 h 1326872"/>
                  <a:gd name="connsiteX26" fmla="*/ 965929 w 1001648"/>
                  <a:gd name="connsiteY26" fmla="*/ 1257170 h 1326872"/>
                  <a:gd name="connsiteX27" fmla="*/ 500878 w 1001648"/>
                  <a:gd name="connsiteY27" fmla="*/ 1290703 h 1326872"/>
                  <a:gd name="connsiteX28" fmla="*/ 35827 w 1001648"/>
                  <a:gd name="connsiteY28" fmla="*/ 1257170 h 1326872"/>
                  <a:gd name="connsiteX29" fmla="*/ 35827 w 1001648"/>
                  <a:gd name="connsiteY29" fmla="*/ 638367 h 1326872"/>
                  <a:gd name="connsiteX30" fmla="*/ 127656 w 1001648"/>
                  <a:gd name="connsiteY30" fmla="*/ 631743 h 1326872"/>
                  <a:gd name="connsiteX31" fmla="*/ 235208 w 1001648"/>
                  <a:gd name="connsiteY31" fmla="*/ 624524 h 1326872"/>
                  <a:gd name="connsiteX32" fmla="*/ 500878 w 1001648"/>
                  <a:gd name="connsiteY32" fmla="*/ 604833 h 1326872"/>
                  <a:gd name="connsiteX33" fmla="*/ 766797 w 1001648"/>
                  <a:gd name="connsiteY33" fmla="*/ 624524 h 1326872"/>
                  <a:gd name="connsiteX34" fmla="*/ 873956 w 1001648"/>
                  <a:gd name="connsiteY34" fmla="*/ 631743 h 1326872"/>
                  <a:gd name="connsiteX35" fmla="*/ 965929 w 1001648"/>
                  <a:gd name="connsiteY35" fmla="*/ 638367 h 1326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001648" h="1326872">
                    <a:moveTo>
                      <a:pt x="876943" y="595773"/>
                    </a:moveTo>
                    <a:lnTo>
                      <a:pt x="876943" y="379483"/>
                    </a:lnTo>
                    <a:cubicBezTo>
                      <a:pt x="876943" y="169901"/>
                      <a:pt x="708564" y="0"/>
                      <a:pt x="500860" y="0"/>
                    </a:cubicBezTo>
                    <a:cubicBezTo>
                      <a:pt x="293156" y="0"/>
                      <a:pt x="124777" y="169901"/>
                      <a:pt x="124777" y="379483"/>
                    </a:cubicBezTo>
                    <a:lnTo>
                      <a:pt x="124777" y="595755"/>
                    </a:lnTo>
                    <a:lnTo>
                      <a:pt x="0" y="604779"/>
                    </a:lnTo>
                    <a:lnTo>
                      <a:pt x="0" y="1290776"/>
                    </a:lnTo>
                    <a:lnTo>
                      <a:pt x="500824" y="1326872"/>
                    </a:lnTo>
                    <a:lnTo>
                      <a:pt x="1001648" y="1290776"/>
                    </a:lnTo>
                    <a:lnTo>
                      <a:pt x="1001648" y="604743"/>
                    </a:lnTo>
                    <a:close/>
                    <a:moveTo>
                      <a:pt x="160550" y="379483"/>
                    </a:moveTo>
                    <a:cubicBezTo>
                      <a:pt x="160550" y="189835"/>
                      <a:pt x="312911" y="36097"/>
                      <a:pt x="500860" y="36097"/>
                    </a:cubicBezTo>
                    <a:cubicBezTo>
                      <a:pt x="688808" y="36097"/>
                      <a:pt x="841170" y="189835"/>
                      <a:pt x="841170" y="379483"/>
                    </a:cubicBezTo>
                    <a:lnTo>
                      <a:pt x="841170" y="593355"/>
                    </a:lnTo>
                    <a:lnTo>
                      <a:pt x="787063" y="589709"/>
                    </a:lnTo>
                    <a:lnTo>
                      <a:pt x="787063" y="379032"/>
                    </a:lnTo>
                    <a:cubicBezTo>
                      <a:pt x="787063" y="219546"/>
                      <a:pt x="658934" y="90259"/>
                      <a:pt x="500878" y="90259"/>
                    </a:cubicBezTo>
                    <a:cubicBezTo>
                      <a:pt x="342821" y="90259"/>
                      <a:pt x="214693" y="219546"/>
                      <a:pt x="214693" y="379032"/>
                    </a:cubicBezTo>
                    <a:lnTo>
                      <a:pt x="214693" y="589709"/>
                    </a:lnTo>
                    <a:lnTo>
                      <a:pt x="160586" y="593319"/>
                    </a:lnTo>
                    <a:close/>
                    <a:moveTo>
                      <a:pt x="751290" y="587182"/>
                    </a:moveTo>
                    <a:lnTo>
                      <a:pt x="500878" y="568647"/>
                    </a:lnTo>
                    <a:lnTo>
                      <a:pt x="250466" y="587182"/>
                    </a:lnTo>
                    <a:lnTo>
                      <a:pt x="250466" y="379032"/>
                    </a:lnTo>
                    <a:cubicBezTo>
                      <a:pt x="250466" y="239482"/>
                      <a:pt x="362579" y="126356"/>
                      <a:pt x="500878" y="126356"/>
                    </a:cubicBezTo>
                    <a:cubicBezTo>
                      <a:pt x="639177" y="126356"/>
                      <a:pt x="751290" y="239482"/>
                      <a:pt x="751290" y="379032"/>
                    </a:cubicBezTo>
                    <a:close/>
                    <a:moveTo>
                      <a:pt x="965929" y="1257170"/>
                    </a:moveTo>
                    <a:lnTo>
                      <a:pt x="500878" y="1290703"/>
                    </a:lnTo>
                    <a:lnTo>
                      <a:pt x="35827" y="1257170"/>
                    </a:lnTo>
                    <a:lnTo>
                      <a:pt x="35827" y="638367"/>
                    </a:lnTo>
                    <a:lnTo>
                      <a:pt x="127656" y="631743"/>
                    </a:lnTo>
                    <a:lnTo>
                      <a:pt x="235208" y="624524"/>
                    </a:lnTo>
                    <a:lnTo>
                      <a:pt x="500878" y="604833"/>
                    </a:lnTo>
                    <a:lnTo>
                      <a:pt x="766797" y="624524"/>
                    </a:lnTo>
                    <a:lnTo>
                      <a:pt x="873956" y="631743"/>
                    </a:lnTo>
                    <a:lnTo>
                      <a:pt x="965929" y="638367"/>
                    </a:lnTo>
                    <a:close/>
                  </a:path>
                </a:pathLst>
              </a:custGeom>
              <a:grpFill/>
              <a:ln w="178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46E0053F-D1F9-7199-4462-A6EAE4AC009A}"/>
                  </a:ext>
                </a:extLst>
              </p:cNvPr>
              <p:cNvSpPr/>
              <p:nvPr/>
            </p:nvSpPr>
            <p:spPr>
              <a:xfrm>
                <a:off x="4267133" y="2877238"/>
                <a:ext cx="250432" cy="343007"/>
              </a:xfrm>
              <a:custGeom>
                <a:avLst/>
                <a:gdLst>
                  <a:gd name="connsiteX0" fmla="*/ 125227 w 250432"/>
                  <a:gd name="connsiteY0" fmla="*/ 0 h 343007"/>
                  <a:gd name="connsiteX1" fmla="*/ 1 w 250432"/>
                  <a:gd name="connsiteY1" fmla="*/ 127399 h 343007"/>
                  <a:gd name="connsiteX2" fmla="*/ 71567 w 250432"/>
                  <a:gd name="connsiteY2" fmla="*/ 241377 h 343007"/>
                  <a:gd name="connsiteX3" fmla="*/ 71567 w 250432"/>
                  <a:gd name="connsiteY3" fmla="*/ 343007 h 343007"/>
                  <a:gd name="connsiteX4" fmla="*/ 178886 w 250432"/>
                  <a:gd name="connsiteY4" fmla="*/ 343007 h 343007"/>
                  <a:gd name="connsiteX5" fmla="*/ 178886 w 250432"/>
                  <a:gd name="connsiteY5" fmla="*/ 240944 h 343007"/>
                  <a:gd name="connsiteX6" fmla="*/ 250433 w 250432"/>
                  <a:gd name="connsiteY6" fmla="*/ 126374 h 343007"/>
                  <a:gd name="connsiteX7" fmla="*/ 125227 w 250432"/>
                  <a:gd name="connsiteY7" fmla="*/ 0 h 343007"/>
                  <a:gd name="connsiteX8" fmla="*/ 154471 w 250432"/>
                  <a:gd name="connsiteY8" fmla="*/ 212464 h 343007"/>
                  <a:gd name="connsiteX9" fmla="*/ 143113 w 250432"/>
                  <a:gd name="connsiteY9" fmla="*/ 216958 h 343007"/>
                  <a:gd name="connsiteX10" fmla="*/ 143113 w 250432"/>
                  <a:gd name="connsiteY10" fmla="*/ 306911 h 343007"/>
                  <a:gd name="connsiteX11" fmla="*/ 107340 w 250432"/>
                  <a:gd name="connsiteY11" fmla="*/ 306911 h 343007"/>
                  <a:gd name="connsiteX12" fmla="*/ 107340 w 250432"/>
                  <a:gd name="connsiteY12" fmla="*/ 216435 h 343007"/>
                  <a:gd name="connsiteX13" fmla="*/ 95320 w 250432"/>
                  <a:gd name="connsiteY13" fmla="*/ 212230 h 343007"/>
                  <a:gd name="connsiteX14" fmla="*/ 40124 w 250432"/>
                  <a:gd name="connsiteY14" fmla="*/ 96865 h 343007"/>
                  <a:gd name="connsiteX15" fmla="*/ 154455 w 250432"/>
                  <a:gd name="connsiteY15" fmla="*/ 41170 h 343007"/>
                  <a:gd name="connsiteX16" fmla="*/ 214660 w 250432"/>
                  <a:gd name="connsiteY16" fmla="*/ 126374 h 343007"/>
                  <a:gd name="connsiteX17" fmla="*/ 154453 w 250432"/>
                  <a:gd name="connsiteY17" fmla="*/ 212464 h 343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50432" h="343007">
                    <a:moveTo>
                      <a:pt x="125227" y="0"/>
                    </a:moveTo>
                    <a:cubicBezTo>
                      <a:pt x="55782" y="287"/>
                      <a:pt x="-283" y="57325"/>
                      <a:pt x="1" y="127399"/>
                    </a:cubicBezTo>
                    <a:cubicBezTo>
                      <a:pt x="200" y="176102"/>
                      <a:pt x="28008" y="220393"/>
                      <a:pt x="71567" y="241377"/>
                    </a:cubicBezTo>
                    <a:lnTo>
                      <a:pt x="71567" y="343007"/>
                    </a:lnTo>
                    <a:lnTo>
                      <a:pt x="178886" y="343007"/>
                    </a:lnTo>
                    <a:lnTo>
                      <a:pt x="178886" y="240944"/>
                    </a:lnTo>
                    <a:cubicBezTo>
                      <a:pt x="222129" y="219301"/>
                      <a:pt x="249748" y="175075"/>
                      <a:pt x="250433" y="126374"/>
                    </a:cubicBezTo>
                    <a:cubicBezTo>
                      <a:pt x="250363" y="56623"/>
                      <a:pt x="194353" y="90"/>
                      <a:pt x="125227" y="0"/>
                    </a:cubicBezTo>
                    <a:close/>
                    <a:moveTo>
                      <a:pt x="154471" y="212464"/>
                    </a:moveTo>
                    <a:lnTo>
                      <a:pt x="143113" y="216958"/>
                    </a:lnTo>
                    <a:lnTo>
                      <a:pt x="143113" y="306911"/>
                    </a:lnTo>
                    <a:lnTo>
                      <a:pt x="107340" y="306911"/>
                    </a:lnTo>
                    <a:lnTo>
                      <a:pt x="107340" y="216435"/>
                    </a:lnTo>
                    <a:lnTo>
                      <a:pt x="95320" y="212230"/>
                    </a:lnTo>
                    <a:cubicBezTo>
                      <a:pt x="48506" y="195753"/>
                      <a:pt x="23794" y="144103"/>
                      <a:pt x="40124" y="96865"/>
                    </a:cubicBezTo>
                    <a:cubicBezTo>
                      <a:pt x="56453" y="49627"/>
                      <a:pt x="107641" y="24692"/>
                      <a:pt x="154455" y="41170"/>
                    </a:cubicBezTo>
                    <a:cubicBezTo>
                      <a:pt x="190395" y="53820"/>
                      <a:pt x="214524" y="87965"/>
                      <a:pt x="214660" y="126374"/>
                    </a:cubicBezTo>
                    <a:cubicBezTo>
                      <a:pt x="213876" y="164777"/>
                      <a:pt x="190049" y="198849"/>
                      <a:pt x="154453" y="212464"/>
                    </a:cubicBezTo>
                    <a:close/>
                  </a:path>
                </a:pathLst>
              </a:custGeom>
              <a:grpFill/>
              <a:ln w="178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dirty="0"/>
              </a:p>
            </p:txBody>
          </p:sp>
        </p:grp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DD99D744-9C7C-29AE-F7C8-C05D75515EC8}"/>
                </a:ext>
              </a:extLst>
            </p:cNvPr>
            <p:cNvSpPr txBox="1"/>
            <p:nvPr/>
          </p:nvSpPr>
          <p:spPr>
            <a:xfrm>
              <a:off x="3413580" y="3402065"/>
              <a:ext cx="1962130" cy="4148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Counter Value</a:t>
              </a:r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C7E8AF0-592C-0502-556A-36533E7DADE0}"/>
              </a:ext>
            </a:extLst>
          </p:cNvPr>
          <p:cNvGrpSpPr/>
          <p:nvPr/>
        </p:nvGrpSpPr>
        <p:grpSpPr>
          <a:xfrm>
            <a:off x="289094" y="3005841"/>
            <a:ext cx="1294393" cy="1054045"/>
            <a:chOff x="3411244" y="2073892"/>
            <a:chExt cx="1962128" cy="1750219"/>
          </a:xfrm>
        </p:grpSpPr>
        <p:grpSp>
          <p:nvGrpSpPr>
            <p:cNvPr id="7" name="Grafik 21" descr="Sperren Silhouette">
              <a:extLst>
                <a:ext uri="{FF2B5EF4-FFF2-40B4-BE49-F238E27FC236}">
                  <a16:creationId xmlns:a16="http://schemas.microsoft.com/office/drawing/2014/main" id="{4235D8AA-BFA9-7D56-CB67-CF91C5467005}"/>
                </a:ext>
              </a:extLst>
            </p:cNvPr>
            <p:cNvGrpSpPr/>
            <p:nvPr/>
          </p:nvGrpSpPr>
          <p:grpSpPr>
            <a:xfrm>
              <a:off x="3891482" y="2073892"/>
              <a:ext cx="1001648" cy="1326872"/>
              <a:chOff x="3891482" y="2073892"/>
              <a:chExt cx="1001648" cy="1326872"/>
            </a:xfrm>
            <a:solidFill>
              <a:srgbClr val="04316A"/>
            </a:solidFill>
          </p:grpSpPr>
          <p:sp>
            <p:nvSpPr>
              <p:cNvPr id="9" name="Freihandform: Form 8">
                <a:extLst>
                  <a:ext uri="{FF2B5EF4-FFF2-40B4-BE49-F238E27FC236}">
                    <a16:creationId xmlns:a16="http://schemas.microsoft.com/office/drawing/2014/main" id="{F93A57FE-CCBA-7E36-D275-023E2904C4B0}"/>
                  </a:ext>
                </a:extLst>
              </p:cNvPr>
              <p:cNvSpPr/>
              <p:nvPr/>
            </p:nvSpPr>
            <p:spPr>
              <a:xfrm>
                <a:off x="3891482" y="2073892"/>
                <a:ext cx="1001648" cy="1326872"/>
              </a:xfrm>
              <a:custGeom>
                <a:avLst/>
                <a:gdLst>
                  <a:gd name="connsiteX0" fmla="*/ 876943 w 1001648"/>
                  <a:gd name="connsiteY0" fmla="*/ 595773 h 1326872"/>
                  <a:gd name="connsiteX1" fmla="*/ 876943 w 1001648"/>
                  <a:gd name="connsiteY1" fmla="*/ 379483 h 1326872"/>
                  <a:gd name="connsiteX2" fmla="*/ 500860 w 1001648"/>
                  <a:gd name="connsiteY2" fmla="*/ 0 h 1326872"/>
                  <a:gd name="connsiteX3" fmla="*/ 124777 w 1001648"/>
                  <a:gd name="connsiteY3" fmla="*/ 379483 h 1326872"/>
                  <a:gd name="connsiteX4" fmla="*/ 124777 w 1001648"/>
                  <a:gd name="connsiteY4" fmla="*/ 595755 h 1326872"/>
                  <a:gd name="connsiteX5" fmla="*/ 0 w 1001648"/>
                  <a:gd name="connsiteY5" fmla="*/ 604779 h 1326872"/>
                  <a:gd name="connsiteX6" fmla="*/ 0 w 1001648"/>
                  <a:gd name="connsiteY6" fmla="*/ 1290776 h 1326872"/>
                  <a:gd name="connsiteX7" fmla="*/ 500824 w 1001648"/>
                  <a:gd name="connsiteY7" fmla="*/ 1326872 h 1326872"/>
                  <a:gd name="connsiteX8" fmla="*/ 1001648 w 1001648"/>
                  <a:gd name="connsiteY8" fmla="*/ 1290776 h 1326872"/>
                  <a:gd name="connsiteX9" fmla="*/ 1001648 w 1001648"/>
                  <a:gd name="connsiteY9" fmla="*/ 604743 h 1326872"/>
                  <a:gd name="connsiteX10" fmla="*/ 160550 w 1001648"/>
                  <a:gd name="connsiteY10" fmla="*/ 379483 h 1326872"/>
                  <a:gd name="connsiteX11" fmla="*/ 500860 w 1001648"/>
                  <a:gd name="connsiteY11" fmla="*/ 36097 h 1326872"/>
                  <a:gd name="connsiteX12" fmla="*/ 841170 w 1001648"/>
                  <a:gd name="connsiteY12" fmla="*/ 379483 h 1326872"/>
                  <a:gd name="connsiteX13" fmla="*/ 841170 w 1001648"/>
                  <a:gd name="connsiteY13" fmla="*/ 593355 h 1326872"/>
                  <a:gd name="connsiteX14" fmla="*/ 787063 w 1001648"/>
                  <a:gd name="connsiteY14" fmla="*/ 589709 h 1326872"/>
                  <a:gd name="connsiteX15" fmla="*/ 787063 w 1001648"/>
                  <a:gd name="connsiteY15" fmla="*/ 379032 h 1326872"/>
                  <a:gd name="connsiteX16" fmla="*/ 500878 w 1001648"/>
                  <a:gd name="connsiteY16" fmla="*/ 90259 h 1326872"/>
                  <a:gd name="connsiteX17" fmla="*/ 214693 w 1001648"/>
                  <a:gd name="connsiteY17" fmla="*/ 379032 h 1326872"/>
                  <a:gd name="connsiteX18" fmla="*/ 214693 w 1001648"/>
                  <a:gd name="connsiteY18" fmla="*/ 589709 h 1326872"/>
                  <a:gd name="connsiteX19" fmla="*/ 160586 w 1001648"/>
                  <a:gd name="connsiteY19" fmla="*/ 593319 h 1326872"/>
                  <a:gd name="connsiteX20" fmla="*/ 751290 w 1001648"/>
                  <a:gd name="connsiteY20" fmla="*/ 587182 h 1326872"/>
                  <a:gd name="connsiteX21" fmla="*/ 500878 w 1001648"/>
                  <a:gd name="connsiteY21" fmla="*/ 568647 h 1326872"/>
                  <a:gd name="connsiteX22" fmla="*/ 250466 w 1001648"/>
                  <a:gd name="connsiteY22" fmla="*/ 587182 h 1326872"/>
                  <a:gd name="connsiteX23" fmla="*/ 250466 w 1001648"/>
                  <a:gd name="connsiteY23" fmla="*/ 379032 h 1326872"/>
                  <a:gd name="connsiteX24" fmla="*/ 500878 w 1001648"/>
                  <a:gd name="connsiteY24" fmla="*/ 126356 h 1326872"/>
                  <a:gd name="connsiteX25" fmla="*/ 751290 w 1001648"/>
                  <a:gd name="connsiteY25" fmla="*/ 379032 h 1326872"/>
                  <a:gd name="connsiteX26" fmla="*/ 965929 w 1001648"/>
                  <a:gd name="connsiteY26" fmla="*/ 1257170 h 1326872"/>
                  <a:gd name="connsiteX27" fmla="*/ 500878 w 1001648"/>
                  <a:gd name="connsiteY27" fmla="*/ 1290703 h 1326872"/>
                  <a:gd name="connsiteX28" fmla="*/ 35827 w 1001648"/>
                  <a:gd name="connsiteY28" fmla="*/ 1257170 h 1326872"/>
                  <a:gd name="connsiteX29" fmla="*/ 35827 w 1001648"/>
                  <a:gd name="connsiteY29" fmla="*/ 638367 h 1326872"/>
                  <a:gd name="connsiteX30" fmla="*/ 127656 w 1001648"/>
                  <a:gd name="connsiteY30" fmla="*/ 631743 h 1326872"/>
                  <a:gd name="connsiteX31" fmla="*/ 235208 w 1001648"/>
                  <a:gd name="connsiteY31" fmla="*/ 624524 h 1326872"/>
                  <a:gd name="connsiteX32" fmla="*/ 500878 w 1001648"/>
                  <a:gd name="connsiteY32" fmla="*/ 604833 h 1326872"/>
                  <a:gd name="connsiteX33" fmla="*/ 766797 w 1001648"/>
                  <a:gd name="connsiteY33" fmla="*/ 624524 h 1326872"/>
                  <a:gd name="connsiteX34" fmla="*/ 873956 w 1001648"/>
                  <a:gd name="connsiteY34" fmla="*/ 631743 h 1326872"/>
                  <a:gd name="connsiteX35" fmla="*/ 965929 w 1001648"/>
                  <a:gd name="connsiteY35" fmla="*/ 638367 h 1326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001648" h="1326872">
                    <a:moveTo>
                      <a:pt x="876943" y="595773"/>
                    </a:moveTo>
                    <a:lnTo>
                      <a:pt x="876943" y="379483"/>
                    </a:lnTo>
                    <a:cubicBezTo>
                      <a:pt x="876943" y="169901"/>
                      <a:pt x="708564" y="0"/>
                      <a:pt x="500860" y="0"/>
                    </a:cubicBezTo>
                    <a:cubicBezTo>
                      <a:pt x="293156" y="0"/>
                      <a:pt x="124777" y="169901"/>
                      <a:pt x="124777" y="379483"/>
                    </a:cubicBezTo>
                    <a:lnTo>
                      <a:pt x="124777" y="595755"/>
                    </a:lnTo>
                    <a:lnTo>
                      <a:pt x="0" y="604779"/>
                    </a:lnTo>
                    <a:lnTo>
                      <a:pt x="0" y="1290776"/>
                    </a:lnTo>
                    <a:lnTo>
                      <a:pt x="500824" y="1326872"/>
                    </a:lnTo>
                    <a:lnTo>
                      <a:pt x="1001648" y="1290776"/>
                    </a:lnTo>
                    <a:lnTo>
                      <a:pt x="1001648" y="604743"/>
                    </a:lnTo>
                    <a:close/>
                    <a:moveTo>
                      <a:pt x="160550" y="379483"/>
                    </a:moveTo>
                    <a:cubicBezTo>
                      <a:pt x="160550" y="189835"/>
                      <a:pt x="312911" y="36097"/>
                      <a:pt x="500860" y="36097"/>
                    </a:cubicBezTo>
                    <a:cubicBezTo>
                      <a:pt x="688808" y="36097"/>
                      <a:pt x="841170" y="189835"/>
                      <a:pt x="841170" y="379483"/>
                    </a:cubicBezTo>
                    <a:lnTo>
                      <a:pt x="841170" y="593355"/>
                    </a:lnTo>
                    <a:lnTo>
                      <a:pt x="787063" y="589709"/>
                    </a:lnTo>
                    <a:lnTo>
                      <a:pt x="787063" y="379032"/>
                    </a:lnTo>
                    <a:cubicBezTo>
                      <a:pt x="787063" y="219546"/>
                      <a:pt x="658934" y="90259"/>
                      <a:pt x="500878" y="90259"/>
                    </a:cubicBezTo>
                    <a:cubicBezTo>
                      <a:pt x="342821" y="90259"/>
                      <a:pt x="214693" y="219546"/>
                      <a:pt x="214693" y="379032"/>
                    </a:cubicBezTo>
                    <a:lnTo>
                      <a:pt x="214693" y="589709"/>
                    </a:lnTo>
                    <a:lnTo>
                      <a:pt x="160586" y="593319"/>
                    </a:lnTo>
                    <a:close/>
                    <a:moveTo>
                      <a:pt x="751290" y="587182"/>
                    </a:moveTo>
                    <a:lnTo>
                      <a:pt x="500878" y="568647"/>
                    </a:lnTo>
                    <a:lnTo>
                      <a:pt x="250466" y="587182"/>
                    </a:lnTo>
                    <a:lnTo>
                      <a:pt x="250466" y="379032"/>
                    </a:lnTo>
                    <a:cubicBezTo>
                      <a:pt x="250466" y="239482"/>
                      <a:pt x="362579" y="126356"/>
                      <a:pt x="500878" y="126356"/>
                    </a:cubicBezTo>
                    <a:cubicBezTo>
                      <a:pt x="639177" y="126356"/>
                      <a:pt x="751290" y="239482"/>
                      <a:pt x="751290" y="379032"/>
                    </a:cubicBezTo>
                    <a:close/>
                    <a:moveTo>
                      <a:pt x="965929" y="1257170"/>
                    </a:moveTo>
                    <a:lnTo>
                      <a:pt x="500878" y="1290703"/>
                    </a:lnTo>
                    <a:lnTo>
                      <a:pt x="35827" y="1257170"/>
                    </a:lnTo>
                    <a:lnTo>
                      <a:pt x="35827" y="638367"/>
                    </a:lnTo>
                    <a:lnTo>
                      <a:pt x="127656" y="631743"/>
                    </a:lnTo>
                    <a:lnTo>
                      <a:pt x="235208" y="624524"/>
                    </a:lnTo>
                    <a:lnTo>
                      <a:pt x="500878" y="604833"/>
                    </a:lnTo>
                    <a:lnTo>
                      <a:pt x="766797" y="624524"/>
                    </a:lnTo>
                    <a:lnTo>
                      <a:pt x="873956" y="631743"/>
                    </a:lnTo>
                    <a:lnTo>
                      <a:pt x="965929" y="638367"/>
                    </a:lnTo>
                    <a:close/>
                  </a:path>
                </a:pathLst>
              </a:custGeom>
              <a:solidFill>
                <a:srgbClr val="04316A"/>
              </a:solidFill>
              <a:ln w="178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" name="Freihandform: Form 9">
                <a:extLst>
                  <a:ext uri="{FF2B5EF4-FFF2-40B4-BE49-F238E27FC236}">
                    <a16:creationId xmlns:a16="http://schemas.microsoft.com/office/drawing/2014/main" id="{A796BC3F-E48D-5620-D40B-3FDD46860011}"/>
                  </a:ext>
                </a:extLst>
              </p:cNvPr>
              <p:cNvSpPr/>
              <p:nvPr/>
            </p:nvSpPr>
            <p:spPr>
              <a:xfrm>
                <a:off x="4267133" y="2877238"/>
                <a:ext cx="250432" cy="343007"/>
              </a:xfrm>
              <a:custGeom>
                <a:avLst/>
                <a:gdLst>
                  <a:gd name="connsiteX0" fmla="*/ 125227 w 250432"/>
                  <a:gd name="connsiteY0" fmla="*/ 0 h 343007"/>
                  <a:gd name="connsiteX1" fmla="*/ 1 w 250432"/>
                  <a:gd name="connsiteY1" fmla="*/ 127399 h 343007"/>
                  <a:gd name="connsiteX2" fmla="*/ 71567 w 250432"/>
                  <a:gd name="connsiteY2" fmla="*/ 241377 h 343007"/>
                  <a:gd name="connsiteX3" fmla="*/ 71567 w 250432"/>
                  <a:gd name="connsiteY3" fmla="*/ 343007 h 343007"/>
                  <a:gd name="connsiteX4" fmla="*/ 178886 w 250432"/>
                  <a:gd name="connsiteY4" fmla="*/ 343007 h 343007"/>
                  <a:gd name="connsiteX5" fmla="*/ 178886 w 250432"/>
                  <a:gd name="connsiteY5" fmla="*/ 240944 h 343007"/>
                  <a:gd name="connsiteX6" fmla="*/ 250433 w 250432"/>
                  <a:gd name="connsiteY6" fmla="*/ 126374 h 343007"/>
                  <a:gd name="connsiteX7" fmla="*/ 125227 w 250432"/>
                  <a:gd name="connsiteY7" fmla="*/ 0 h 343007"/>
                  <a:gd name="connsiteX8" fmla="*/ 154471 w 250432"/>
                  <a:gd name="connsiteY8" fmla="*/ 212464 h 343007"/>
                  <a:gd name="connsiteX9" fmla="*/ 143113 w 250432"/>
                  <a:gd name="connsiteY9" fmla="*/ 216958 h 343007"/>
                  <a:gd name="connsiteX10" fmla="*/ 143113 w 250432"/>
                  <a:gd name="connsiteY10" fmla="*/ 306911 h 343007"/>
                  <a:gd name="connsiteX11" fmla="*/ 107340 w 250432"/>
                  <a:gd name="connsiteY11" fmla="*/ 306911 h 343007"/>
                  <a:gd name="connsiteX12" fmla="*/ 107340 w 250432"/>
                  <a:gd name="connsiteY12" fmla="*/ 216435 h 343007"/>
                  <a:gd name="connsiteX13" fmla="*/ 95320 w 250432"/>
                  <a:gd name="connsiteY13" fmla="*/ 212230 h 343007"/>
                  <a:gd name="connsiteX14" fmla="*/ 40124 w 250432"/>
                  <a:gd name="connsiteY14" fmla="*/ 96865 h 343007"/>
                  <a:gd name="connsiteX15" fmla="*/ 154455 w 250432"/>
                  <a:gd name="connsiteY15" fmla="*/ 41170 h 343007"/>
                  <a:gd name="connsiteX16" fmla="*/ 214660 w 250432"/>
                  <a:gd name="connsiteY16" fmla="*/ 126374 h 343007"/>
                  <a:gd name="connsiteX17" fmla="*/ 154453 w 250432"/>
                  <a:gd name="connsiteY17" fmla="*/ 212464 h 343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50432" h="343007">
                    <a:moveTo>
                      <a:pt x="125227" y="0"/>
                    </a:moveTo>
                    <a:cubicBezTo>
                      <a:pt x="55782" y="287"/>
                      <a:pt x="-283" y="57325"/>
                      <a:pt x="1" y="127399"/>
                    </a:cubicBezTo>
                    <a:cubicBezTo>
                      <a:pt x="200" y="176102"/>
                      <a:pt x="28008" y="220393"/>
                      <a:pt x="71567" y="241377"/>
                    </a:cubicBezTo>
                    <a:lnTo>
                      <a:pt x="71567" y="343007"/>
                    </a:lnTo>
                    <a:lnTo>
                      <a:pt x="178886" y="343007"/>
                    </a:lnTo>
                    <a:lnTo>
                      <a:pt x="178886" y="240944"/>
                    </a:lnTo>
                    <a:cubicBezTo>
                      <a:pt x="222129" y="219301"/>
                      <a:pt x="249748" y="175075"/>
                      <a:pt x="250433" y="126374"/>
                    </a:cubicBezTo>
                    <a:cubicBezTo>
                      <a:pt x="250363" y="56623"/>
                      <a:pt x="194353" y="90"/>
                      <a:pt x="125227" y="0"/>
                    </a:cubicBezTo>
                    <a:close/>
                    <a:moveTo>
                      <a:pt x="154471" y="212464"/>
                    </a:moveTo>
                    <a:lnTo>
                      <a:pt x="143113" y="216958"/>
                    </a:lnTo>
                    <a:lnTo>
                      <a:pt x="143113" y="306911"/>
                    </a:lnTo>
                    <a:lnTo>
                      <a:pt x="107340" y="306911"/>
                    </a:lnTo>
                    <a:lnTo>
                      <a:pt x="107340" y="216435"/>
                    </a:lnTo>
                    <a:lnTo>
                      <a:pt x="95320" y="212230"/>
                    </a:lnTo>
                    <a:cubicBezTo>
                      <a:pt x="48506" y="195753"/>
                      <a:pt x="23794" y="144103"/>
                      <a:pt x="40124" y="96865"/>
                    </a:cubicBezTo>
                    <a:cubicBezTo>
                      <a:pt x="56453" y="49627"/>
                      <a:pt x="107641" y="24692"/>
                      <a:pt x="154455" y="41170"/>
                    </a:cubicBezTo>
                    <a:cubicBezTo>
                      <a:pt x="190395" y="53820"/>
                      <a:pt x="214524" y="87965"/>
                      <a:pt x="214660" y="126374"/>
                    </a:cubicBezTo>
                    <a:cubicBezTo>
                      <a:pt x="213876" y="164777"/>
                      <a:pt x="190049" y="198849"/>
                      <a:pt x="154453" y="212464"/>
                    </a:cubicBezTo>
                    <a:close/>
                  </a:path>
                </a:pathLst>
              </a:custGeom>
              <a:solidFill>
                <a:srgbClr val="04316A"/>
              </a:solidFill>
              <a:ln w="178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478F0AC4-C20D-0776-05DF-6D4B28CDC932}"/>
                </a:ext>
              </a:extLst>
            </p:cNvPr>
            <p:cNvSpPr txBox="1"/>
            <p:nvPr/>
          </p:nvSpPr>
          <p:spPr>
            <a:xfrm>
              <a:off x="3411244" y="3409304"/>
              <a:ext cx="1962128" cy="4148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Counter Value</a:t>
              </a:r>
            </a:p>
          </p:txBody>
        </p:sp>
      </p:grpSp>
      <p:pic>
        <p:nvPicPr>
          <p:cNvPr id="13" name="Grafik 12" descr="Posteingang Silhouette">
            <a:extLst>
              <a:ext uri="{FF2B5EF4-FFF2-40B4-BE49-F238E27FC236}">
                <a16:creationId xmlns:a16="http://schemas.microsoft.com/office/drawing/2014/main" id="{01A82376-D474-BB33-AF29-6C0A6A4C5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550" y="1715196"/>
            <a:ext cx="914400" cy="914400"/>
          </a:xfrm>
          <a:prstGeom prst="rect">
            <a:avLst/>
          </a:prstGeom>
        </p:spPr>
      </p:pic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BEF1668F-9CD9-B70A-D375-76A59B8BA624}"/>
              </a:ext>
            </a:extLst>
          </p:cNvPr>
          <p:cNvCxnSpPr>
            <a:cxnSpLocks/>
          </p:cNvCxnSpPr>
          <p:nvPr/>
        </p:nvCxnSpPr>
        <p:spPr>
          <a:xfrm>
            <a:off x="1818861" y="2782956"/>
            <a:ext cx="0" cy="286247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9149E0A2-ABE5-2DCC-0940-45C9C12C64AB}"/>
              </a:ext>
            </a:extLst>
          </p:cNvPr>
          <p:cNvCxnSpPr>
            <a:cxnSpLocks/>
          </p:cNvCxnSpPr>
          <p:nvPr/>
        </p:nvCxnSpPr>
        <p:spPr>
          <a:xfrm>
            <a:off x="397565" y="2782956"/>
            <a:ext cx="6415776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feld 54">
            <a:extLst>
              <a:ext uri="{FF2B5EF4-FFF2-40B4-BE49-F238E27FC236}">
                <a16:creationId xmlns:a16="http://schemas.microsoft.com/office/drawing/2014/main" id="{694CA9FE-BE16-8F27-E351-2DCA6A90E367}"/>
              </a:ext>
            </a:extLst>
          </p:cNvPr>
          <p:cNvSpPr txBox="1"/>
          <p:nvPr/>
        </p:nvSpPr>
        <p:spPr>
          <a:xfrm>
            <a:off x="2112326" y="2176458"/>
            <a:ext cx="1321902" cy="2811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„Elon123“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4ECF7D77-FACF-BE4B-B4FB-866C1179BEBC}"/>
              </a:ext>
            </a:extLst>
          </p:cNvPr>
          <p:cNvSpPr txBox="1"/>
          <p:nvPr/>
        </p:nvSpPr>
        <p:spPr>
          <a:xfrm>
            <a:off x="3580960" y="2176458"/>
            <a:ext cx="1321902" cy="2811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„Te55la“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F0745680-2A03-1B5A-C64E-827EB19D5A48}"/>
              </a:ext>
            </a:extLst>
          </p:cNvPr>
          <p:cNvSpPr txBox="1"/>
          <p:nvPr/>
        </p:nvSpPr>
        <p:spPr>
          <a:xfrm>
            <a:off x="4830931" y="2176458"/>
            <a:ext cx="1982410" cy="2811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„</a:t>
            </a:r>
            <a:r>
              <a:rPr kumimoji="0" lang="de-DE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WhosJeffBezos</a:t>
            </a: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DD0F2D7F-8126-1337-F75F-40F688C0B3E6}"/>
              </a:ext>
            </a:extLst>
          </p:cNvPr>
          <p:cNvSpPr txBox="1"/>
          <p:nvPr/>
        </p:nvSpPr>
        <p:spPr>
          <a:xfrm>
            <a:off x="2568703" y="3384769"/>
            <a:ext cx="238539" cy="2811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83CEF3A-67CA-1B41-E18E-2397797C52E4}"/>
              </a:ext>
            </a:extLst>
          </p:cNvPr>
          <p:cNvSpPr txBox="1"/>
          <p:nvPr/>
        </p:nvSpPr>
        <p:spPr>
          <a:xfrm>
            <a:off x="3925039" y="3399208"/>
            <a:ext cx="238539" cy="2811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F4CCE234-EFC3-AFCA-447C-B5E0A24411CC}"/>
              </a:ext>
            </a:extLst>
          </p:cNvPr>
          <p:cNvSpPr txBox="1"/>
          <p:nvPr/>
        </p:nvSpPr>
        <p:spPr>
          <a:xfrm>
            <a:off x="2568702" y="4876385"/>
            <a:ext cx="238539" cy="2811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dirty="0">
                <a:solidFill>
                  <a:prstClr val="black"/>
                </a:solidFill>
                <a:latin typeface="Arial"/>
              </a:rPr>
              <a:t>0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AF8EA8E1-C460-7D9F-0839-8707954B9B8A}"/>
              </a:ext>
            </a:extLst>
          </p:cNvPr>
          <p:cNvSpPr txBox="1"/>
          <p:nvPr/>
        </p:nvSpPr>
        <p:spPr>
          <a:xfrm>
            <a:off x="3933281" y="4876385"/>
            <a:ext cx="238539" cy="2811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dirty="0">
                <a:solidFill>
                  <a:prstClr val="black"/>
                </a:solidFill>
                <a:latin typeface="Arial"/>
              </a:rPr>
              <a:t>0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F1EF82A2-38B7-69AE-C7AE-7198E51CEF2B}"/>
              </a:ext>
            </a:extLst>
          </p:cNvPr>
          <p:cNvSpPr txBox="1"/>
          <p:nvPr/>
        </p:nvSpPr>
        <p:spPr>
          <a:xfrm>
            <a:off x="5680792" y="4874969"/>
            <a:ext cx="238539" cy="2811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0" name="Grafik 69" descr="Ein Bild, das Text, Logo, Marke, Markenzeichen enthält.&#10;&#10;Automatisch generierte Beschreibung">
            <a:extLst>
              <a:ext uri="{FF2B5EF4-FFF2-40B4-BE49-F238E27FC236}">
                <a16:creationId xmlns:a16="http://schemas.microsoft.com/office/drawing/2014/main" id="{7CD0D3FA-F1D3-E382-6519-FC41A02D00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90"/>
          <a:stretch/>
        </p:blipFill>
        <p:spPr>
          <a:xfrm>
            <a:off x="8182218" y="1935345"/>
            <a:ext cx="3403881" cy="3573104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077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7" grpId="0"/>
      <p:bldP spid="63" grpId="0"/>
      <p:bldP spid="64" grpId="0"/>
      <p:bldP spid="66" grpId="0"/>
      <p:bldP spid="67" grpId="0"/>
      <p:bldP spid="6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3. Juli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 dirty="0"/>
              <a:t>Technische Fakultät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521398"/>
            <a:ext cx="2614264" cy="332399"/>
          </a:xfrm>
        </p:spPr>
        <p:txBody>
          <a:bodyPr/>
          <a:lstStyle/>
          <a:p>
            <a:r>
              <a:rPr lang="de-DE" dirty="0"/>
              <a:t>Rollback </a:t>
            </a:r>
            <a:r>
              <a:rPr lang="de-DE" dirty="0" err="1"/>
              <a:t>Attacks</a:t>
            </a:r>
            <a:endParaRPr lang="de-DE" dirty="0"/>
          </a:p>
        </p:txBody>
      </p:sp>
      <p:pic>
        <p:nvPicPr>
          <p:cNvPr id="82" name="Grafik 81" descr="Fernstudium Wissenschaft Silhouette">
            <a:extLst>
              <a:ext uri="{FF2B5EF4-FFF2-40B4-BE49-F238E27FC236}">
                <a16:creationId xmlns:a16="http://schemas.microsoft.com/office/drawing/2014/main" id="{434CBF76-0878-D61C-E8A9-88BCF6909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5304" y="1973144"/>
            <a:ext cx="914400" cy="914400"/>
          </a:xfrm>
          <a:prstGeom prst="rect">
            <a:avLst/>
          </a:prstGeom>
        </p:spPr>
      </p:pic>
      <p:grpSp>
        <p:nvGrpSpPr>
          <p:cNvPr id="92" name="Gruppieren 91">
            <a:extLst>
              <a:ext uri="{FF2B5EF4-FFF2-40B4-BE49-F238E27FC236}">
                <a16:creationId xmlns:a16="http://schemas.microsoft.com/office/drawing/2014/main" id="{AFBC4394-4AFA-C694-F8CA-57600D53C5FB}"/>
              </a:ext>
            </a:extLst>
          </p:cNvPr>
          <p:cNvGrpSpPr/>
          <p:nvPr/>
        </p:nvGrpSpPr>
        <p:grpSpPr>
          <a:xfrm>
            <a:off x="837441" y="3546863"/>
            <a:ext cx="914400" cy="1103096"/>
            <a:chOff x="1026285" y="2722614"/>
            <a:chExt cx="914400" cy="1103096"/>
          </a:xfrm>
        </p:grpSpPr>
        <p:pic>
          <p:nvPicPr>
            <p:cNvPr id="88" name="Grafik 87" descr="Männliches Profil mit einfarbiger Füllung">
              <a:extLst>
                <a:ext uri="{FF2B5EF4-FFF2-40B4-BE49-F238E27FC236}">
                  <a16:creationId xmlns:a16="http://schemas.microsoft.com/office/drawing/2014/main" id="{FAFFEAD0-6E83-7CD0-4523-9617D6E03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6285" y="2722614"/>
              <a:ext cx="914400" cy="914400"/>
            </a:xfrm>
            <a:prstGeom prst="rect">
              <a:avLst/>
            </a:prstGeom>
          </p:spPr>
        </p:pic>
        <p:sp>
          <p:nvSpPr>
            <p:cNvPr id="91" name="Textfeld 90">
              <a:extLst>
                <a:ext uri="{FF2B5EF4-FFF2-40B4-BE49-F238E27FC236}">
                  <a16:creationId xmlns:a16="http://schemas.microsoft.com/office/drawing/2014/main" id="{73642189-7398-CAF1-375A-7B2CCA310B7D}"/>
                </a:ext>
              </a:extLst>
            </p:cNvPr>
            <p:cNvSpPr txBox="1"/>
            <p:nvPr/>
          </p:nvSpPr>
          <p:spPr>
            <a:xfrm>
              <a:off x="1249915" y="3575898"/>
              <a:ext cx="467139" cy="2498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Bob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5" name="Gruppieren 104">
            <a:extLst>
              <a:ext uri="{FF2B5EF4-FFF2-40B4-BE49-F238E27FC236}">
                <a16:creationId xmlns:a16="http://schemas.microsoft.com/office/drawing/2014/main" id="{25B3A0E8-22C1-AD7D-6B11-395526820B3E}"/>
              </a:ext>
            </a:extLst>
          </p:cNvPr>
          <p:cNvGrpSpPr/>
          <p:nvPr/>
        </p:nvGrpSpPr>
        <p:grpSpPr>
          <a:xfrm>
            <a:off x="837441" y="4843120"/>
            <a:ext cx="914400" cy="1107561"/>
            <a:chOff x="1026285" y="4648082"/>
            <a:chExt cx="914400" cy="1107561"/>
          </a:xfrm>
        </p:grpSpPr>
        <p:pic>
          <p:nvPicPr>
            <p:cNvPr id="84" name="Grafik 83" descr="Weibliches Profil mit einfarbiger Füllung">
              <a:extLst>
                <a:ext uri="{FF2B5EF4-FFF2-40B4-BE49-F238E27FC236}">
                  <a16:creationId xmlns:a16="http://schemas.microsoft.com/office/drawing/2014/main" id="{98332A46-0F5E-E83F-E702-29493D378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26285" y="4648082"/>
              <a:ext cx="914400" cy="914400"/>
            </a:xfrm>
            <a:prstGeom prst="rect">
              <a:avLst/>
            </a:prstGeom>
          </p:spPr>
        </p:pic>
        <p:sp>
          <p:nvSpPr>
            <p:cNvPr id="104" name="Textfeld 103">
              <a:extLst>
                <a:ext uri="{FF2B5EF4-FFF2-40B4-BE49-F238E27FC236}">
                  <a16:creationId xmlns:a16="http://schemas.microsoft.com/office/drawing/2014/main" id="{83D3EEDB-CA90-0D75-BC54-D09A1F489A16}"/>
                </a:ext>
              </a:extLst>
            </p:cNvPr>
            <p:cNvSpPr txBox="1"/>
            <p:nvPr/>
          </p:nvSpPr>
          <p:spPr>
            <a:xfrm>
              <a:off x="1190279" y="5505831"/>
              <a:ext cx="586409" cy="2498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Anika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cxnSp>
        <p:nvCxnSpPr>
          <p:cNvPr id="107" name="Gerader Verbinder 106">
            <a:extLst>
              <a:ext uri="{FF2B5EF4-FFF2-40B4-BE49-F238E27FC236}">
                <a16:creationId xmlns:a16="http://schemas.microsoft.com/office/drawing/2014/main" id="{EB9296CF-8339-0030-ECE0-60105B183F6B}"/>
              </a:ext>
            </a:extLst>
          </p:cNvPr>
          <p:cNvCxnSpPr/>
          <p:nvPr/>
        </p:nvCxnSpPr>
        <p:spPr>
          <a:xfrm>
            <a:off x="2057400" y="2166730"/>
            <a:ext cx="0" cy="411480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r Verbinder 108">
            <a:extLst>
              <a:ext uri="{FF2B5EF4-FFF2-40B4-BE49-F238E27FC236}">
                <a16:creationId xmlns:a16="http://schemas.microsoft.com/office/drawing/2014/main" id="{4EF59E81-BAA1-FCA3-790D-4D3BBCE4247D}"/>
              </a:ext>
            </a:extLst>
          </p:cNvPr>
          <p:cNvCxnSpPr/>
          <p:nvPr/>
        </p:nvCxnSpPr>
        <p:spPr>
          <a:xfrm>
            <a:off x="889277" y="3269973"/>
            <a:ext cx="10197548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feld 109">
            <a:extLst>
              <a:ext uri="{FF2B5EF4-FFF2-40B4-BE49-F238E27FC236}">
                <a16:creationId xmlns:a16="http://schemas.microsoft.com/office/drawing/2014/main" id="{8131E8AD-A9EF-B27A-D93F-62A14C15C128}"/>
              </a:ext>
            </a:extLst>
          </p:cNvPr>
          <p:cNvSpPr txBox="1"/>
          <p:nvPr/>
        </p:nvSpPr>
        <p:spPr>
          <a:xfrm>
            <a:off x="2707342" y="2406022"/>
            <a:ext cx="425241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</a:t>
            </a:r>
            <a:r>
              <a:rPr kumimoji="0" lang="de-DE" sz="2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5A3EB694-E088-8B0A-8A75-92B241ADEB12}"/>
              </a:ext>
            </a:extLst>
          </p:cNvPr>
          <p:cNvSpPr txBox="1"/>
          <p:nvPr/>
        </p:nvSpPr>
        <p:spPr>
          <a:xfrm>
            <a:off x="2707341" y="3842879"/>
            <a:ext cx="425241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2000" dirty="0">
                <a:solidFill>
                  <a:prstClr val="black"/>
                </a:solidFill>
                <a:latin typeface="Arial"/>
              </a:rPr>
              <a:t>X 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41F90CC0-43F3-38D9-4550-65B9CDB3C857}"/>
              </a:ext>
            </a:extLst>
          </p:cNvPr>
          <p:cNvSpPr txBox="1"/>
          <p:nvPr/>
        </p:nvSpPr>
        <p:spPr>
          <a:xfrm>
            <a:off x="2707340" y="5144155"/>
            <a:ext cx="425241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2000" dirty="0">
                <a:solidFill>
                  <a:prstClr val="black"/>
                </a:solidFill>
                <a:latin typeface="Arial"/>
              </a:rPr>
              <a:t>X 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77C5941B-5620-D929-232C-268172A0679F}"/>
              </a:ext>
            </a:extLst>
          </p:cNvPr>
          <p:cNvSpPr txBox="1"/>
          <p:nvPr/>
        </p:nvSpPr>
        <p:spPr>
          <a:xfrm>
            <a:off x="4706287" y="2379719"/>
            <a:ext cx="425241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</a:t>
            </a:r>
            <a:r>
              <a:rPr lang="de-DE" sz="2000" baseline="-25000" dirty="0">
                <a:solidFill>
                  <a:prstClr val="black"/>
                </a:solidFill>
                <a:latin typeface="Arial"/>
              </a:rPr>
              <a:t>1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B3A4C356-CFD9-1131-47FB-C579F9FB9DFD}"/>
              </a:ext>
            </a:extLst>
          </p:cNvPr>
          <p:cNvSpPr txBox="1"/>
          <p:nvPr/>
        </p:nvSpPr>
        <p:spPr>
          <a:xfrm>
            <a:off x="4630827" y="3797794"/>
            <a:ext cx="425241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2000" dirty="0">
                <a:solidFill>
                  <a:prstClr val="black"/>
                </a:solidFill>
                <a:latin typeface="Arial"/>
              </a:rPr>
              <a:t>X 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4A77AF03-793A-5954-1032-408BB1AD529A}"/>
              </a:ext>
            </a:extLst>
          </p:cNvPr>
          <p:cNvSpPr txBox="1"/>
          <p:nvPr/>
        </p:nvSpPr>
        <p:spPr>
          <a:xfrm>
            <a:off x="4630575" y="5117852"/>
            <a:ext cx="425241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2000" dirty="0">
                <a:solidFill>
                  <a:prstClr val="black"/>
                </a:solidFill>
                <a:latin typeface="Arial"/>
              </a:rPr>
              <a:t>X 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07165F66-C7B6-E145-E78A-FD385BAB12A9}"/>
              </a:ext>
            </a:extLst>
          </p:cNvPr>
          <p:cNvSpPr txBox="1"/>
          <p:nvPr/>
        </p:nvSpPr>
        <p:spPr>
          <a:xfrm>
            <a:off x="6705232" y="2379719"/>
            <a:ext cx="425241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</a:t>
            </a:r>
            <a:r>
              <a:rPr lang="de-DE" sz="2000" baseline="-25000" dirty="0">
                <a:solidFill>
                  <a:prstClr val="black"/>
                </a:solidFill>
                <a:latin typeface="Arial"/>
              </a:rPr>
              <a:t>2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B7199A2C-A3ED-441D-C0AA-8FE11BC21E6E}"/>
              </a:ext>
            </a:extLst>
          </p:cNvPr>
          <p:cNvSpPr txBox="1"/>
          <p:nvPr/>
        </p:nvSpPr>
        <p:spPr>
          <a:xfrm>
            <a:off x="6705231" y="3816576"/>
            <a:ext cx="425241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2000" dirty="0">
                <a:solidFill>
                  <a:prstClr val="black"/>
                </a:solidFill>
                <a:latin typeface="Arial"/>
              </a:rPr>
              <a:t>X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7417D777-BFF6-FA13-8959-D08A12B1D5D2}"/>
              </a:ext>
            </a:extLst>
          </p:cNvPr>
          <p:cNvSpPr txBox="1"/>
          <p:nvPr/>
        </p:nvSpPr>
        <p:spPr>
          <a:xfrm>
            <a:off x="6705230" y="5117852"/>
            <a:ext cx="425241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2000" dirty="0">
                <a:solidFill>
                  <a:prstClr val="black"/>
                </a:solidFill>
                <a:latin typeface="Arial"/>
              </a:rPr>
              <a:t>X 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FCE8B547-FEF2-0C55-EE06-71756649B932}"/>
              </a:ext>
            </a:extLst>
          </p:cNvPr>
          <p:cNvGrpSpPr/>
          <p:nvPr/>
        </p:nvGrpSpPr>
        <p:grpSpPr>
          <a:xfrm>
            <a:off x="8628465" y="2379719"/>
            <a:ext cx="425243" cy="3050463"/>
            <a:chOff x="10929316" y="2535884"/>
            <a:chExt cx="425243" cy="3050463"/>
          </a:xfrm>
        </p:grpSpPr>
        <p:sp>
          <p:nvSpPr>
            <p:cNvPr id="119" name="Textfeld 118">
              <a:extLst>
                <a:ext uri="{FF2B5EF4-FFF2-40B4-BE49-F238E27FC236}">
                  <a16:creationId xmlns:a16="http://schemas.microsoft.com/office/drawing/2014/main" id="{0DDC1713-4896-78F3-714E-549F623086F9}"/>
                </a:ext>
              </a:extLst>
            </p:cNvPr>
            <p:cNvSpPr txBox="1"/>
            <p:nvPr/>
          </p:nvSpPr>
          <p:spPr>
            <a:xfrm>
              <a:off x="10929318" y="2535884"/>
              <a:ext cx="425241" cy="312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S</a:t>
              </a:r>
              <a:r>
                <a:rPr lang="de-DE" sz="2000" baseline="-25000" dirty="0">
                  <a:latin typeface="Arial"/>
                </a:rPr>
                <a:t>3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0" name="Textfeld 119">
              <a:extLst>
                <a:ext uri="{FF2B5EF4-FFF2-40B4-BE49-F238E27FC236}">
                  <a16:creationId xmlns:a16="http://schemas.microsoft.com/office/drawing/2014/main" id="{09096BFD-9DE4-29A0-E366-F1892A01352B}"/>
                </a:ext>
              </a:extLst>
            </p:cNvPr>
            <p:cNvSpPr txBox="1"/>
            <p:nvPr/>
          </p:nvSpPr>
          <p:spPr>
            <a:xfrm>
              <a:off x="10929317" y="3972741"/>
              <a:ext cx="425241" cy="312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de-DE" sz="2000" dirty="0">
                  <a:latin typeface="Arial"/>
                </a:rPr>
                <a:t>X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1" name="Textfeld 120">
              <a:extLst>
                <a:ext uri="{FF2B5EF4-FFF2-40B4-BE49-F238E27FC236}">
                  <a16:creationId xmlns:a16="http://schemas.microsoft.com/office/drawing/2014/main" id="{C94FF8D6-F824-AB56-44B7-4BEF51F149E4}"/>
                </a:ext>
              </a:extLst>
            </p:cNvPr>
            <p:cNvSpPr txBox="1"/>
            <p:nvPr/>
          </p:nvSpPr>
          <p:spPr>
            <a:xfrm>
              <a:off x="10929316" y="5274017"/>
              <a:ext cx="425241" cy="312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de-DE" sz="2000" dirty="0">
                  <a:latin typeface="Arial"/>
                </a:rPr>
                <a:t>X Y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28" name="Textfeld 127">
            <a:extLst>
              <a:ext uri="{FF2B5EF4-FFF2-40B4-BE49-F238E27FC236}">
                <a16:creationId xmlns:a16="http://schemas.microsoft.com/office/drawing/2014/main" id="{2B88BA06-CBA6-AAAE-561A-96A0C41313CA}"/>
              </a:ext>
            </a:extLst>
          </p:cNvPr>
          <p:cNvSpPr txBox="1"/>
          <p:nvPr/>
        </p:nvSpPr>
        <p:spPr>
          <a:xfrm>
            <a:off x="969506" y="2825987"/>
            <a:ext cx="665996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VM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9" name="Grafik 128" descr="Teufelsgesicht mit einfarbiger Füllung mit einfarbiger Füllung">
            <a:extLst>
              <a:ext uri="{FF2B5EF4-FFF2-40B4-BE49-F238E27FC236}">
                <a16:creationId xmlns:a16="http://schemas.microsoft.com/office/drawing/2014/main" id="{134015BE-F031-82E5-9920-8ACBD3C947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85998" y="933573"/>
            <a:ext cx="914400" cy="914400"/>
          </a:xfrm>
          <a:prstGeom prst="rect">
            <a:avLst/>
          </a:prstGeom>
        </p:spPr>
      </p:pic>
      <p:sp>
        <p:nvSpPr>
          <p:cNvPr id="130" name="Rechteck: abgerundete Ecken 129">
            <a:extLst>
              <a:ext uri="{FF2B5EF4-FFF2-40B4-BE49-F238E27FC236}">
                <a16:creationId xmlns:a16="http://schemas.microsoft.com/office/drawing/2014/main" id="{C696D934-54C7-6589-447E-DA386C1EEBBB}"/>
              </a:ext>
            </a:extLst>
          </p:cNvPr>
          <p:cNvSpPr/>
          <p:nvPr/>
        </p:nvSpPr>
        <p:spPr>
          <a:xfrm>
            <a:off x="4385998" y="2115729"/>
            <a:ext cx="914396" cy="3722625"/>
          </a:xfrm>
          <a:prstGeom prst="roundRect">
            <a:avLst/>
          </a:prstGeom>
          <a:noFill/>
          <a:ln w="1905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848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3. Juli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 dirty="0"/>
              <a:t>Technische Fakultät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521398"/>
            <a:ext cx="2614264" cy="332399"/>
          </a:xfrm>
        </p:spPr>
        <p:txBody>
          <a:bodyPr/>
          <a:lstStyle/>
          <a:p>
            <a:r>
              <a:rPr lang="de-DE" dirty="0"/>
              <a:t>Rollback </a:t>
            </a:r>
            <a:r>
              <a:rPr lang="de-DE" dirty="0" err="1"/>
              <a:t>Attacks</a:t>
            </a:r>
            <a:endParaRPr lang="de-DE" dirty="0"/>
          </a:p>
        </p:txBody>
      </p:sp>
      <p:pic>
        <p:nvPicPr>
          <p:cNvPr id="82" name="Grafik 81" descr="Fernstudium Wissenschaft Silhouette">
            <a:extLst>
              <a:ext uri="{FF2B5EF4-FFF2-40B4-BE49-F238E27FC236}">
                <a16:creationId xmlns:a16="http://schemas.microsoft.com/office/drawing/2014/main" id="{434CBF76-0878-D61C-E8A9-88BCF690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304" y="1973144"/>
            <a:ext cx="914400" cy="914400"/>
          </a:xfrm>
          <a:prstGeom prst="rect">
            <a:avLst/>
          </a:prstGeom>
        </p:spPr>
      </p:pic>
      <p:grpSp>
        <p:nvGrpSpPr>
          <p:cNvPr id="92" name="Gruppieren 91">
            <a:extLst>
              <a:ext uri="{FF2B5EF4-FFF2-40B4-BE49-F238E27FC236}">
                <a16:creationId xmlns:a16="http://schemas.microsoft.com/office/drawing/2014/main" id="{AFBC4394-4AFA-C694-F8CA-57600D53C5FB}"/>
              </a:ext>
            </a:extLst>
          </p:cNvPr>
          <p:cNvGrpSpPr/>
          <p:nvPr/>
        </p:nvGrpSpPr>
        <p:grpSpPr>
          <a:xfrm>
            <a:off x="837441" y="3546863"/>
            <a:ext cx="914400" cy="1103096"/>
            <a:chOff x="1026285" y="2722614"/>
            <a:chExt cx="914400" cy="1103096"/>
          </a:xfrm>
        </p:grpSpPr>
        <p:pic>
          <p:nvPicPr>
            <p:cNvPr id="88" name="Grafik 87" descr="Männliches Profil mit einfarbiger Füllung">
              <a:extLst>
                <a:ext uri="{FF2B5EF4-FFF2-40B4-BE49-F238E27FC236}">
                  <a16:creationId xmlns:a16="http://schemas.microsoft.com/office/drawing/2014/main" id="{FAFFEAD0-6E83-7CD0-4523-9617D6E03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26285" y="2722614"/>
              <a:ext cx="914400" cy="914400"/>
            </a:xfrm>
            <a:prstGeom prst="rect">
              <a:avLst/>
            </a:prstGeom>
          </p:spPr>
        </p:pic>
        <p:sp>
          <p:nvSpPr>
            <p:cNvPr id="91" name="Textfeld 90">
              <a:extLst>
                <a:ext uri="{FF2B5EF4-FFF2-40B4-BE49-F238E27FC236}">
                  <a16:creationId xmlns:a16="http://schemas.microsoft.com/office/drawing/2014/main" id="{73642189-7398-CAF1-375A-7B2CCA310B7D}"/>
                </a:ext>
              </a:extLst>
            </p:cNvPr>
            <p:cNvSpPr txBox="1"/>
            <p:nvPr/>
          </p:nvSpPr>
          <p:spPr>
            <a:xfrm>
              <a:off x="1249915" y="3575898"/>
              <a:ext cx="467139" cy="2498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Bob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5" name="Gruppieren 104">
            <a:extLst>
              <a:ext uri="{FF2B5EF4-FFF2-40B4-BE49-F238E27FC236}">
                <a16:creationId xmlns:a16="http://schemas.microsoft.com/office/drawing/2014/main" id="{25B3A0E8-22C1-AD7D-6B11-395526820B3E}"/>
              </a:ext>
            </a:extLst>
          </p:cNvPr>
          <p:cNvGrpSpPr/>
          <p:nvPr/>
        </p:nvGrpSpPr>
        <p:grpSpPr>
          <a:xfrm>
            <a:off x="837441" y="4843120"/>
            <a:ext cx="914400" cy="1107561"/>
            <a:chOff x="1026285" y="4648082"/>
            <a:chExt cx="914400" cy="1107561"/>
          </a:xfrm>
        </p:grpSpPr>
        <p:pic>
          <p:nvPicPr>
            <p:cNvPr id="84" name="Grafik 83" descr="Weibliches Profil mit einfarbiger Füllung">
              <a:extLst>
                <a:ext uri="{FF2B5EF4-FFF2-40B4-BE49-F238E27FC236}">
                  <a16:creationId xmlns:a16="http://schemas.microsoft.com/office/drawing/2014/main" id="{98332A46-0F5E-E83F-E702-29493D378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26285" y="4648082"/>
              <a:ext cx="914400" cy="914400"/>
            </a:xfrm>
            <a:prstGeom prst="rect">
              <a:avLst/>
            </a:prstGeom>
          </p:spPr>
        </p:pic>
        <p:sp>
          <p:nvSpPr>
            <p:cNvPr id="104" name="Textfeld 103">
              <a:extLst>
                <a:ext uri="{FF2B5EF4-FFF2-40B4-BE49-F238E27FC236}">
                  <a16:creationId xmlns:a16="http://schemas.microsoft.com/office/drawing/2014/main" id="{83D3EEDB-CA90-0D75-BC54-D09A1F489A16}"/>
                </a:ext>
              </a:extLst>
            </p:cNvPr>
            <p:cNvSpPr txBox="1"/>
            <p:nvPr/>
          </p:nvSpPr>
          <p:spPr>
            <a:xfrm>
              <a:off x="1190279" y="5505831"/>
              <a:ext cx="586409" cy="2498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Anika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cxnSp>
        <p:nvCxnSpPr>
          <p:cNvPr id="107" name="Gerader Verbinder 106">
            <a:extLst>
              <a:ext uri="{FF2B5EF4-FFF2-40B4-BE49-F238E27FC236}">
                <a16:creationId xmlns:a16="http://schemas.microsoft.com/office/drawing/2014/main" id="{EB9296CF-8339-0030-ECE0-60105B183F6B}"/>
              </a:ext>
            </a:extLst>
          </p:cNvPr>
          <p:cNvCxnSpPr/>
          <p:nvPr/>
        </p:nvCxnSpPr>
        <p:spPr>
          <a:xfrm>
            <a:off x="2057400" y="2166730"/>
            <a:ext cx="0" cy="411480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r Verbinder 108">
            <a:extLst>
              <a:ext uri="{FF2B5EF4-FFF2-40B4-BE49-F238E27FC236}">
                <a16:creationId xmlns:a16="http://schemas.microsoft.com/office/drawing/2014/main" id="{4EF59E81-BAA1-FCA3-790D-4D3BBCE4247D}"/>
              </a:ext>
            </a:extLst>
          </p:cNvPr>
          <p:cNvCxnSpPr/>
          <p:nvPr/>
        </p:nvCxnSpPr>
        <p:spPr>
          <a:xfrm>
            <a:off x="889277" y="3269973"/>
            <a:ext cx="10197548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feld 109">
            <a:extLst>
              <a:ext uri="{FF2B5EF4-FFF2-40B4-BE49-F238E27FC236}">
                <a16:creationId xmlns:a16="http://schemas.microsoft.com/office/drawing/2014/main" id="{8131E8AD-A9EF-B27A-D93F-62A14C15C128}"/>
              </a:ext>
            </a:extLst>
          </p:cNvPr>
          <p:cNvSpPr txBox="1"/>
          <p:nvPr/>
        </p:nvSpPr>
        <p:spPr>
          <a:xfrm>
            <a:off x="2707342" y="2406022"/>
            <a:ext cx="425241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</a:t>
            </a:r>
            <a:r>
              <a:rPr kumimoji="0" lang="de-DE" sz="2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5A3EB694-E088-8B0A-8A75-92B241ADEB12}"/>
              </a:ext>
            </a:extLst>
          </p:cNvPr>
          <p:cNvSpPr txBox="1"/>
          <p:nvPr/>
        </p:nvSpPr>
        <p:spPr>
          <a:xfrm>
            <a:off x="2707341" y="3842879"/>
            <a:ext cx="425241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2000" dirty="0">
                <a:solidFill>
                  <a:prstClr val="black"/>
                </a:solidFill>
                <a:latin typeface="Arial"/>
              </a:rPr>
              <a:t>X 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41F90CC0-43F3-38D9-4550-65B9CDB3C857}"/>
              </a:ext>
            </a:extLst>
          </p:cNvPr>
          <p:cNvSpPr txBox="1"/>
          <p:nvPr/>
        </p:nvSpPr>
        <p:spPr>
          <a:xfrm>
            <a:off x="2707340" y="5144155"/>
            <a:ext cx="425241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2000" dirty="0">
                <a:solidFill>
                  <a:prstClr val="black"/>
                </a:solidFill>
                <a:latin typeface="Arial"/>
              </a:rPr>
              <a:t>X 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77C5941B-5620-D929-232C-268172A0679F}"/>
              </a:ext>
            </a:extLst>
          </p:cNvPr>
          <p:cNvSpPr txBox="1"/>
          <p:nvPr/>
        </p:nvSpPr>
        <p:spPr>
          <a:xfrm>
            <a:off x="4706287" y="2379719"/>
            <a:ext cx="425241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</a:t>
            </a:r>
            <a:r>
              <a:rPr lang="de-DE" sz="2000" baseline="-25000" dirty="0">
                <a:solidFill>
                  <a:prstClr val="black"/>
                </a:solidFill>
                <a:latin typeface="Arial"/>
              </a:rPr>
              <a:t>1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B3A4C356-CFD9-1131-47FB-C579F9FB9DFD}"/>
              </a:ext>
            </a:extLst>
          </p:cNvPr>
          <p:cNvSpPr txBox="1"/>
          <p:nvPr/>
        </p:nvSpPr>
        <p:spPr>
          <a:xfrm>
            <a:off x="4630827" y="3797794"/>
            <a:ext cx="425241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2000" dirty="0">
                <a:solidFill>
                  <a:prstClr val="black"/>
                </a:solidFill>
                <a:latin typeface="Arial"/>
              </a:rPr>
              <a:t>X 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4A77AF03-793A-5954-1032-408BB1AD529A}"/>
              </a:ext>
            </a:extLst>
          </p:cNvPr>
          <p:cNvSpPr txBox="1"/>
          <p:nvPr/>
        </p:nvSpPr>
        <p:spPr>
          <a:xfrm>
            <a:off x="4630575" y="5117852"/>
            <a:ext cx="425241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2000" dirty="0">
                <a:solidFill>
                  <a:prstClr val="black"/>
                </a:solidFill>
                <a:latin typeface="Arial"/>
              </a:rPr>
              <a:t>X 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07165F66-C7B6-E145-E78A-FD385BAB12A9}"/>
              </a:ext>
            </a:extLst>
          </p:cNvPr>
          <p:cNvSpPr txBox="1"/>
          <p:nvPr/>
        </p:nvSpPr>
        <p:spPr>
          <a:xfrm>
            <a:off x="6705232" y="2379719"/>
            <a:ext cx="425241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</a:t>
            </a:r>
            <a:r>
              <a:rPr lang="de-DE" sz="2000" baseline="-25000" dirty="0">
                <a:solidFill>
                  <a:prstClr val="black"/>
                </a:solidFill>
                <a:latin typeface="Arial"/>
              </a:rPr>
              <a:t>2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B7199A2C-A3ED-441D-C0AA-8FE11BC21E6E}"/>
              </a:ext>
            </a:extLst>
          </p:cNvPr>
          <p:cNvSpPr txBox="1"/>
          <p:nvPr/>
        </p:nvSpPr>
        <p:spPr>
          <a:xfrm>
            <a:off x="6705231" y="3816576"/>
            <a:ext cx="425241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2000" dirty="0">
                <a:solidFill>
                  <a:prstClr val="black"/>
                </a:solidFill>
                <a:latin typeface="Arial"/>
              </a:rPr>
              <a:t>X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7417D777-BFF6-FA13-8959-D08A12B1D5D2}"/>
              </a:ext>
            </a:extLst>
          </p:cNvPr>
          <p:cNvSpPr txBox="1"/>
          <p:nvPr/>
        </p:nvSpPr>
        <p:spPr>
          <a:xfrm>
            <a:off x="6705230" y="5117852"/>
            <a:ext cx="425241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2000" dirty="0">
                <a:solidFill>
                  <a:prstClr val="black"/>
                </a:solidFill>
                <a:latin typeface="Arial"/>
              </a:rPr>
              <a:t>X 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FCE8B547-FEF2-0C55-EE06-71756649B932}"/>
              </a:ext>
            </a:extLst>
          </p:cNvPr>
          <p:cNvGrpSpPr/>
          <p:nvPr/>
        </p:nvGrpSpPr>
        <p:grpSpPr>
          <a:xfrm>
            <a:off x="8960546" y="2603674"/>
            <a:ext cx="425243" cy="3050463"/>
            <a:chOff x="10929316" y="2535884"/>
            <a:chExt cx="425243" cy="3050463"/>
          </a:xfrm>
        </p:grpSpPr>
        <p:sp>
          <p:nvSpPr>
            <p:cNvPr id="119" name="Textfeld 118">
              <a:extLst>
                <a:ext uri="{FF2B5EF4-FFF2-40B4-BE49-F238E27FC236}">
                  <a16:creationId xmlns:a16="http://schemas.microsoft.com/office/drawing/2014/main" id="{0DDC1713-4896-78F3-714E-549F623086F9}"/>
                </a:ext>
              </a:extLst>
            </p:cNvPr>
            <p:cNvSpPr txBox="1"/>
            <p:nvPr/>
          </p:nvSpPr>
          <p:spPr>
            <a:xfrm>
              <a:off x="10929318" y="2535884"/>
              <a:ext cx="425241" cy="312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</a:t>
              </a:r>
              <a:r>
                <a:rPr lang="de-DE" sz="2000" baseline="-25000" dirty="0">
                  <a:solidFill>
                    <a:schemeClr val="accent6"/>
                  </a:solidFill>
                  <a:latin typeface="Arial"/>
                </a:rPr>
                <a:t>3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0" name="Textfeld 119">
              <a:extLst>
                <a:ext uri="{FF2B5EF4-FFF2-40B4-BE49-F238E27FC236}">
                  <a16:creationId xmlns:a16="http://schemas.microsoft.com/office/drawing/2014/main" id="{09096BFD-9DE4-29A0-E366-F1892A01352B}"/>
                </a:ext>
              </a:extLst>
            </p:cNvPr>
            <p:cNvSpPr txBox="1"/>
            <p:nvPr/>
          </p:nvSpPr>
          <p:spPr>
            <a:xfrm>
              <a:off x="10929317" y="3972741"/>
              <a:ext cx="425241" cy="312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de-DE" sz="2000" dirty="0">
                  <a:solidFill>
                    <a:schemeClr val="accent6"/>
                  </a:solidFill>
                  <a:latin typeface="Arial"/>
                </a:rPr>
                <a:t>X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1" name="Textfeld 120">
              <a:extLst>
                <a:ext uri="{FF2B5EF4-FFF2-40B4-BE49-F238E27FC236}">
                  <a16:creationId xmlns:a16="http://schemas.microsoft.com/office/drawing/2014/main" id="{C94FF8D6-F824-AB56-44B7-4BEF51F149E4}"/>
                </a:ext>
              </a:extLst>
            </p:cNvPr>
            <p:cNvSpPr txBox="1"/>
            <p:nvPr/>
          </p:nvSpPr>
          <p:spPr>
            <a:xfrm>
              <a:off x="10929316" y="5274017"/>
              <a:ext cx="425241" cy="312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de-DE" sz="2000" dirty="0">
                  <a:solidFill>
                    <a:schemeClr val="accent6"/>
                  </a:solidFill>
                  <a:latin typeface="Arial"/>
                </a:rPr>
                <a:t>X Y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28" name="Textfeld 127">
            <a:extLst>
              <a:ext uri="{FF2B5EF4-FFF2-40B4-BE49-F238E27FC236}">
                <a16:creationId xmlns:a16="http://schemas.microsoft.com/office/drawing/2014/main" id="{2B88BA06-CBA6-AAAE-561A-96A0C41313CA}"/>
              </a:ext>
            </a:extLst>
          </p:cNvPr>
          <p:cNvSpPr txBox="1"/>
          <p:nvPr/>
        </p:nvSpPr>
        <p:spPr>
          <a:xfrm>
            <a:off x="969506" y="2825987"/>
            <a:ext cx="665996" cy="249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VM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8" name="Grafik 27" descr="Teufelsgesicht mit einfarbiger Füllung mit einfarbiger Füllung">
            <a:extLst>
              <a:ext uri="{FF2B5EF4-FFF2-40B4-BE49-F238E27FC236}">
                <a16:creationId xmlns:a16="http://schemas.microsoft.com/office/drawing/2014/main" id="{6AF322D5-D92B-D38F-0F98-EC57E87B1E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85998" y="933573"/>
            <a:ext cx="914400" cy="914400"/>
          </a:xfrm>
          <a:prstGeom prst="rect">
            <a:avLst/>
          </a:prstGeom>
        </p:spPr>
      </p:pic>
      <p:sp>
        <p:nvSpPr>
          <p:cNvPr id="123" name="Rechteck: abgerundete Ecken 122">
            <a:extLst>
              <a:ext uri="{FF2B5EF4-FFF2-40B4-BE49-F238E27FC236}">
                <a16:creationId xmlns:a16="http://schemas.microsoft.com/office/drawing/2014/main" id="{489F7DD5-4127-8BE8-C5C6-548F204C80B0}"/>
              </a:ext>
            </a:extLst>
          </p:cNvPr>
          <p:cNvSpPr/>
          <p:nvPr/>
        </p:nvSpPr>
        <p:spPr>
          <a:xfrm>
            <a:off x="4385998" y="2115729"/>
            <a:ext cx="914396" cy="3722625"/>
          </a:xfrm>
          <a:prstGeom prst="roundRect">
            <a:avLst/>
          </a:prstGeom>
          <a:noFill/>
          <a:ln w="1905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B624FCF6-D9F5-ACB6-41DB-8932E19B7563}"/>
              </a:ext>
            </a:extLst>
          </p:cNvPr>
          <p:cNvSpPr txBox="1"/>
          <p:nvPr/>
        </p:nvSpPr>
        <p:spPr>
          <a:xfrm>
            <a:off x="8535307" y="2379719"/>
            <a:ext cx="425241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</a:t>
            </a:r>
            <a:r>
              <a:rPr lang="de-DE" sz="2000" baseline="-25000" dirty="0">
                <a:solidFill>
                  <a:srgbClr val="CC0000"/>
                </a:solidFill>
                <a:latin typeface="Arial"/>
              </a:rPr>
              <a:t>1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0EEE4ACA-4E31-3F22-7CD9-77CB85D76282}"/>
              </a:ext>
            </a:extLst>
          </p:cNvPr>
          <p:cNvSpPr txBox="1"/>
          <p:nvPr/>
        </p:nvSpPr>
        <p:spPr>
          <a:xfrm>
            <a:off x="8535306" y="3816576"/>
            <a:ext cx="425241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2000" dirty="0">
                <a:solidFill>
                  <a:srgbClr val="CC0000"/>
                </a:solidFill>
                <a:latin typeface="Arial"/>
              </a:rPr>
              <a:t>X 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4987EB42-3614-4501-65EC-9DCFEFA3C9FC}"/>
              </a:ext>
            </a:extLst>
          </p:cNvPr>
          <p:cNvSpPr txBox="1"/>
          <p:nvPr/>
        </p:nvSpPr>
        <p:spPr>
          <a:xfrm>
            <a:off x="8535305" y="5117852"/>
            <a:ext cx="425241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2000" dirty="0">
                <a:solidFill>
                  <a:srgbClr val="CC0000"/>
                </a:solidFill>
                <a:latin typeface="Arial"/>
              </a:rPr>
              <a:t>X 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40891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/>
      <p:bldP spid="125" grpId="0"/>
      <p:bldP spid="1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EFADAB5-BFC5-4CF3-AC4B-B0A857AB9F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0389F959-AAFA-471A-B8FB-4CD12773E51D}" type="datetime4">
              <a:rPr lang="de-DE" smtClean="0"/>
              <a:pPr/>
              <a:t>1. Juli 2024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9E9C251-4D38-4938-9B6E-D345ABA5D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7" y="6634666"/>
            <a:ext cx="5469732" cy="123111"/>
          </a:xfrm>
        </p:spPr>
        <p:txBody>
          <a:bodyPr/>
          <a:lstStyle/>
          <a:p>
            <a:r>
              <a:rPr lang="de-DE" dirty="0"/>
              <a:t>Technische Fakultät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1E7BF2-F7DC-4981-89FA-54CC6701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80F99FC-38BF-4D92-8757-33477B9DB3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66343" y="2218167"/>
            <a:ext cx="5039989" cy="281103"/>
          </a:xfrm>
        </p:spPr>
        <p:txBody>
          <a:bodyPr/>
          <a:lstStyle/>
          <a:p>
            <a:r>
              <a:rPr lang="de-DE" sz="2400" b="1" dirty="0" err="1"/>
              <a:t>Forking</a:t>
            </a:r>
            <a:r>
              <a:rPr lang="de-DE" sz="2400" b="1" dirty="0"/>
              <a:t> </a:t>
            </a:r>
            <a:r>
              <a:rPr lang="de-DE" sz="2400" b="1" dirty="0" err="1"/>
              <a:t>Attacks</a:t>
            </a:r>
            <a:r>
              <a:rPr lang="de-DE" sz="2400" b="1" dirty="0"/>
              <a:t>	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6F8A924-8EC3-4236-98F6-ED159202E7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8060" y="4310123"/>
            <a:ext cx="5039989" cy="281103"/>
          </a:xfrm>
        </p:spPr>
        <p:txBody>
          <a:bodyPr/>
          <a:lstStyle/>
          <a:p>
            <a:r>
              <a:rPr lang="de-DE" sz="2400" b="1" dirty="0" err="1"/>
              <a:t>CloneBusters</a:t>
            </a:r>
            <a:endParaRPr lang="de-DE" sz="2400" b="1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AD36779-DD1B-447D-82D4-04C46A01D3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8318" y="4310123"/>
            <a:ext cx="320601" cy="281103"/>
          </a:xfrm>
        </p:spPr>
        <p:txBody>
          <a:bodyPr/>
          <a:lstStyle/>
          <a:p>
            <a:r>
              <a:rPr lang="de-DE" sz="2400" dirty="0"/>
              <a:t>3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BEEFBED-7FFE-4499-AB09-5BD9850174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66343" y="2822619"/>
            <a:ext cx="5039989" cy="281103"/>
          </a:xfrm>
        </p:spPr>
        <p:txBody>
          <a:bodyPr/>
          <a:lstStyle/>
          <a:p>
            <a:r>
              <a:rPr lang="de-DE" sz="2400" b="1" dirty="0"/>
              <a:t>Rollback </a:t>
            </a:r>
            <a:r>
              <a:rPr lang="de-DE" sz="2400" b="1" dirty="0" err="1"/>
              <a:t>Attacks</a:t>
            </a:r>
            <a:endParaRPr lang="de-DE" sz="2400" b="1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F98A78E-B392-4E33-8822-C50DA6265F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8318" y="3558867"/>
            <a:ext cx="320601" cy="281103"/>
          </a:xfrm>
        </p:spPr>
        <p:txBody>
          <a:bodyPr/>
          <a:lstStyle/>
          <a:p>
            <a:r>
              <a:rPr lang="de-DE" sz="2400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2BF8D06-FDEE-46AB-9813-50E8B87FDB7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8059" y="3558867"/>
            <a:ext cx="5039989" cy="281103"/>
          </a:xfrm>
        </p:spPr>
        <p:txBody>
          <a:bodyPr/>
          <a:lstStyle/>
          <a:p>
            <a:r>
              <a:rPr lang="de-DE" sz="2400" b="1" dirty="0"/>
              <a:t>Narrator-Pro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79216EFD-AA88-4591-9563-F474C2B4BE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8059" y="1613715"/>
            <a:ext cx="5039989" cy="281103"/>
          </a:xfrm>
        </p:spPr>
        <p:txBody>
          <a:bodyPr/>
          <a:lstStyle/>
          <a:p>
            <a:r>
              <a:rPr lang="de-DE" sz="2400" b="1" dirty="0"/>
              <a:t>Background</a:t>
            </a:r>
          </a:p>
        </p:txBody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45C4D2E9-8106-4E2F-B886-D1E6CE482F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317" y="1613715"/>
            <a:ext cx="320601" cy="281103"/>
          </a:xfrm>
        </p:spPr>
        <p:txBody>
          <a:bodyPr/>
          <a:lstStyle/>
          <a:p>
            <a:r>
              <a:rPr lang="de-DE" sz="2400" dirty="0"/>
              <a:t>1</a:t>
            </a:r>
          </a:p>
        </p:txBody>
      </p:sp>
      <p:sp>
        <p:nvSpPr>
          <p:cNvPr id="35" name="Titel 5">
            <a:extLst>
              <a:ext uri="{FF2B5EF4-FFF2-40B4-BE49-F238E27FC236}">
                <a16:creationId xmlns:a16="http://schemas.microsoft.com/office/drawing/2014/main" id="{1CDB98CD-CE17-7F3F-E501-22377C761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7" y="482795"/>
            <a:ext cx="6844385" cy="332399"/>
          </a:xfrm>
        </p:spPr>
        <p:txBody>
          <a:bodyPr/>
          <a:lstStyle/>
          <a:p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03B420B0-76B8-0005-245E-2CD2869A0C58}"/>
              </a:ext>
            </a:extLst>
          </p:cNvPr>
          <p:cNvSpPr txBox="1">
            <a:spLocks/>
          </p:cNvSpPr>
          <p:nvPr/>
        </p:nvSpPr>
        <p:spPr>
          <a:xfrm>
            <a:off x="948059" y="5046371"/>
            <a:ext cx="5039989" cy="281103"/>
          </a:xfrm>
          <a:prstGeom prst="rect">
            <a:avLst/>
          </a:prstGeom>
        </p:spPr>
        <p:txBody>
          <a:bodyPr vert="horz" wrap="square" lIns="0" tIns="0" rIns="360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b="1" dirty="0" err="1"/>
              <a:t>Conclusion</a:t>
            </a:r>
            <a:endParaRPr lang="de-DE" sz="2400" b="1" dirty="0"/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2B0B21B1-D25C-DDC4-2686-C88356E67D1D}"/>
              </a:ext>
            </a:extLst>
          </p:cNvPr>
          <p:cNvSpPr txBox="1">
            <a:spLocks/>
          </p:cNvSpPr>
          <p:nvPr/>
        </p:nvSpPr>
        <p:spPr>
          <a:xfrm>
            <a:off x="518317" y="5046371"/>
            <a:ext cx="320601" cy="281103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rgbClr val="8C9FB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/>
              <a:t>4</a:t>
            </a:r>
          </a:p>
        </p:txBody>
      </p:sp>
      <p:pic>
        <p:nvPicPr>
          <p:cNvPr id="18" name="Grafik 17" descr="Fahrrad mit Personen Silhouette">
            <a:extLst>
              <a:ext uri="{FF2B5EF4-FFF2-40B4-BE49-F238E27FC236}">
                <a16:creationId xmlns:a16="http://schemas.microsoft.com/office/drawing/2014/main" id="{442970F6-F224-F8D8-D826-868D3A070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6801" y="4187858"/>
            <a:ext cx="639536" cy="639536"/>
          </a:xfrm>
          <a:prstGeom prst="rect">
            <a:avLst/>
          </a:prstGeom>
        </p:spPr>
      </p:pic>
      <p:pic>
        <p:nvPicPr>
          <p:cNvPr id="21" name="Grafik 20" descr="Augenscan Silhouette">
            <a:extLst>
              <a:ext uri="{FF2B5EF4-FFF2-40B4-BE49-F238E27FC236}">
                <a16:creationId xmlns:a16="http://schemas.microsoft.com/office/drawing/2014/main" id="{F7D1313D-9D4C-B812-08E9-51EEB28456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33415" y="3447017"/>
            <a:ext cx="639536" cy="63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351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4. Juli 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 dirty="0"/>
              <a:t>Technische Fakultät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066" y="754104"/>
            <a:ext cx="2013868" cy="332399"/>
          </a:xfrm>
        </p:spPr>
        <p:txBody>
          <a:bodyPr/>
          <a:lstStyle/>
          <a:p>
            <a:pPr algn="ctr"/>
            <a:r>
              <a:rPr lang="de-DE" sz="2400" b="1" dirty="0"/>
              <a:t>Narrator-Pro</a:t>
            </a:r>
          </a:p>
        </p:txBody>
      </p:sp>
      <p:pic>
        <p:nvPicPr>
          <p:cNvPr id="11" name="Grafik 10" descr="Augenscan Silhouette">
            <a:extLst>
              <a:ext uri="{FF2B5EF4-FFF2-40B4-BE49-F238E27FC236}">
                <a16:creationId xmlns:a16="http://schemas.microsoft.com/office/drawing/2014/main" id="{874AB47E-068A-1E09-7262-C34E10D92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1017" y="0"/>
            <a:ext cx="849966" cy="849966"/>
          </a:xfrm>
          <a:prstGeom prst="rect">
            <a:avLst/>
          </a:prstGeom>
        </p:spPr>
      </p:pic>
      <p:sp>
        <p:nvSpPr>
          <p:cNvPr id="2" name="Titel 5">
            <a:extLst>
              <a:ext uri="{FF2B5EF4-FFF2-40B4-BE49-F238E27FC236}">
                <a16:creationId xmlns:a16="http://schemas.microsoft.com/office/drawing/2014/main" id="{696A4AFA-FF11-3474-1CE9-C1C0FDF1CD89}"/>
              </a:ext>
            </a:extLst>
          </p:cNvPr>
          <p:cNvSpPr txBox="1">
            <a:spLocks/>
          </p:cNvSpPr>
          <p:nvPr/>
        </p:nvSpPr>
        <p:spPr>
          <a:xfrm>
            <a:off x="518317" y="521398"/>
            <a:ext cx="3561313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41E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Premises</a:t>
            </a:r>
            <a:endParaRPr lang="de-DE" dirty="0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B7C0E167-B60D-4E0A-ECFB-EE54C7CD04CA}"/>
              </a:ext>
            </a:extLst>
          </p:cNvPr>
          <p:cNvGrpSpPr/>
          <p:nvPr/>
        </p:nvGrpSpPr>
        <p:grpSpPr>
          <a:xfrm>
            <a:off x="2219433" y="1456874"/>
            <a:ext cx="1808917" cy="1419423"/>
            <a:chOff x="3280149" y="3343739"/>
            <a:chExt cx="1808917" cy="1419423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01283361-DAF7-4262-A22B-6C8C22CB8418}"/>
                </a:ext>
              </a:extLst>
            </p:cNvPr>
            <p:cNvGrpSpPr/>
            <p:nvPr/>
          </p:nvGrpSpPr>
          <p:grpSpPr>
            <a:xfrm>
              <a:off x="3603455" y="3343739"/>
              <a:ext cx="1228235" cy="1252536"/>
              <a:chOff x="5903823" y="2865611"/>
              <a:chExt cx="914400" cy="914400"/>
            </a:xfrm>
          </p:grpSpPr>
          <p:grpSp>
            <p:nvGrpSpPr>
              <p:cNvPr id="15" name="Gruppieren 14">
                <a:extLst>
                  <a:ext uri="{FF2B5EF4-FFF2-40B4-BE49-F238E27FC236}">
                    <a16:creationId xmlns:a16="http://schemas.microsoft.com/office/drawing/2014/main" id="{F5F0277E-8916-9AD3-CB13-03165C3A9980}"/>
                  </a:ext>
                </a:extLst>
              </p:cNvPr>
              <p:cNvGrpSpPr/>
              <p:nvPr/>
            </p:nvGrpSpPr>
            <p:grpSpPr>
              <a:xfrm>
                <a:off x="5903823" y="2865611"/>
                <a:ext cx="914400" cy="914400"/>
                <a:chOff x="5903823" y="2865611"/>
                <a:chExt cx="914400" cy="914400"/>
              </a:xfrm>
            </p:grpSpPr>
            <p:pic>
              <p:nvPicPr>
                <p:cNvPr id="17" name="Grafik 16" descr="Sperren mit einfarbiger Füllung">
                  <a:extLst>
                    <a:ext uri="{FF2B5EF4-FFF2-40B4-BE49-F238E27FC236}">
                      <a16:creationId xmlns:a16="http://schemas.microsoft.com/office/drawing/2014/main" id="{220DEADA-11BE-39A6-CC1E-044882861A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03823" y="2865611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18" name="Rechteck 17">
                  <a:extLst>
                    <a:ext uri="{FF2B5EF4-FFF2-40B4-BE49-F238E27FC236}">
                      <a16:creationId xmlns:a16="http://schemas.microsoft.com/office/drawing/2014/main" id="{39065C6D-F5F7-B0FC-0FC6-A3CA4CA6DC1D}"/>
                    </a:ext>
                  </a:extLst>
                </p:cNvPr>
                <p:cNvSpPr/>
                <p:nvPr/>
              </p:nvSpPr>
              <p:spPr>
                <a:xfrm>
                  <a:off x="6122670" y="3341858"/>
                  <a:ext cx="459101" cy="275737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B5782D7-A6C0-26F3-9D47-7B41D628F87E}"/>
                  </a:ext>
                </a:extLst>
              </p:cNvPr>
              <p:cNvSpPr txBox="1"/>
              <p:nvPr/>
            </p:nvSpPr>
            <p:spPr>
              <a:xfrm>
                <a:off x="6100305" y="3311210"/>
                <a:ext cx="521435" cy="337033"/>
              </a:xfrm>
              <a:prstGeom prst="rect">
                <a:avLst/>
              </a:prstGeom>
              <a:solidFill>
                <a:srgbClr val="04316A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solidFill>
                      <a:schemeClr val="bg1"/>
                    </a:solidFill>
                  </a:rPr>
                  <a:t>AE</a:t>
                </a:r>
                <a:endParaRPr lang="de-DE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180EB1BF-9B08-3945-C1D0-69F99E361246}"/>
                </a:ext>
              </a:extLst>
            </p:cNvPr>
            <p:cNvSpPr txBox="1"/>
            <p:nvPr/>
          </p:nvSpPr>
          <p:spPr>
            <a:xfrm>
              <a:off x="3280149" y="4513350"/>
              <a:ext cx="1808917" cy="2498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Application</a:t>
              </a: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de-DE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Enclave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6" name="!! s3">
            <a:extLst>
              <a:ext uri="{FF2B5EF4-FFF2-40B4-BE49-F238E27FC236}">
                <a16:creationId xmlns:a16="http://schemas.microsoft.com/office/drawing/2014/main" id="{5B06BC65-D484-315B-C255-61270B556EAD}"/>
              </a:ext>
            </a:extLst>
          </p:cNvPr>
          <p:cNvGrpSpPr/>
          <p:nvPr/>
        </p:nvGrpSpPr>
        <p:grpSpPr>
          <a:xfrm>
            <a:off x="7924916" y="1608004"/>
            <a:ext cx="1808917" cy="1393199"/>
            <a:chOff x="6973446" y="3375176"/>
            <a:chExt cx="1808917" cy="1393199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01544F92-F987-9474-0F66-6675194F37C4}"/>
                </a:ext>
              </a:extLst>
            </p:cNvPr>
            <p:cNvGrpSpPr/>
            <p:nvPr/>
          </p:nvGrpSpPr>
          <p:grpSpPr>
            <a:xfrm>
              <a:off x="7263789" y="3375176"/>
              <a:ext cx="1228235" cy="1236991"/>
              <a:chOff x="1316846" y="764867"/>
              <a:chExt cx="1455093" cy="1455093"/>
            </a:xfrm>
          </p:grpSpPr>
          <p:grpSp>
            <p:nvGrpSpPr>
              <p:cNvPr id="9" name="Gruppieren 8">
                <a:extLst>
                  <a:ext uri="{FF2B5EF4-FFF2-40B4-BE49-F238E27FC236}">
                    <a16:creationId xmlns:a16="http://schemas.microsoft.com/office/drawing/2014/main" id="{A7981529-ED24-80B3-2B11-44F60D4A48BC}"/>
                  </a:ext>
                </a:extLst>
              </p:cNvPr>
              <p:cNvGrpSpPr/>
              <p:nvPr/>
            </p:nvGrpSpPr>
            <p:grpSpPr>
              <a:xfrm>
                <a:off x="1316846" y="764867"/>
                <a:ext cx="1455093" cy="1455093"/>
                <a:chOff x="1316846" y="764867"/>
                <a:chExt cx="1455093" cy="1455093"/>
              </a:xfrm>
            </p:grpSpPr>
            <p:pic>
              <p:nvPicPr>
                <p:cNvPr id="12" name="Grafik 11" descr="Sperren Silhouette">
                  <a:extLst>
                    <a:ext uri="{FF2B5EF4-FFF2-40B4-BE49-F238E27FC236}">
                      <a16:creationId xmlns:a16="http://schemas.microsoft.com/office/drawing/2014/main" id="{ADC385B1-94E8-D893-8F67-A6AA0E167F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16846" y="764867"/>
                  <a:ext cx="1455093" cy="1455093"/>
                </a:xfrm>
                <a:prstGeom prst="rect">
                  <a:avLst/>
                </a:prstGeom>
              </p:spPr>
            </p:pic>
            <p:sp>
              <p:nvSpPr>
                <p:cNvPr id="13" name="Rechteck 12">
                  <a:extLst>
                    <a:ext uri="{FF2B5EF4-FFF2-40B4-BE49-F238E27FC236}">
                      <a16:creationId xmlns:a16="http://schemas.microsoft.com/office/drawing/2014/main" id="{D3612AEE-A4F9-1AB5-4549-81CD89C53EF9}"/>
                    </a:ext>
                  </a:extLst>
                </p:cNvPr>
                <p:cNvSpPr/>
                <p:nvPr/>
              </p:nvSpPr>
              <p:spPr>
                <a:xfrm>
                  <a:off x="1725168" y="1584796"/>
                  <a:ext cx="658366" cy="3476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93E6751B-6E2A-5BDD-1031-22814455906D}"/>
                  </a:ext>
                </a:extLst>
              </p:cNvPr>
              <p:cNvSpPr txBox="1"/>
              <p:nvPr/>
            </p:nvSpPr>
            <p:spPr>
              <a:xfrm>
                <a:off x="1653523" y="1464577"/>
                <a:ext cx="781737" cy="543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>
                    <a:solidFill>
                      <a:srgbClr val="04316A"/>
                    </a:solidFill>
                  </a:rPr>
                  <a:t>SE</a:t>
                </a:r>
                <a:endParaRPr lang="de-DE" dirty="0">
                  <a:solidFill>
                    <a:srgbClr val="04316A"/>
                  </a:solidFill>
                </a:endParaRPr>
              </a:p>
            </p:txBody>
          </p:sp>
        </p:grp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125834A6-B623-BDFD-011F-6A51170B2C19}"/>
                </a:ext>
              </a:extLst>
            </p:cNvPr>
            <p:cNvSpPr txBox="1"/>
            <p:nvPr/>
          </p:nvSpPr>
          <p:spPr>
            <a:xfrm>
              <a:off x="6973446" y="4518563"/>
              <a:ext cx="1808917" cy="2498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State </a:t>
              </a:r>
              <a:r>
                <a:rPr kumimoji="0" lang="de-DE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Enclave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0BDC9B96-53B5-C7E7-C4A6-33698E4D3026}"/>
              </a:ext>
            </a:extLst>
          </p:cNvPr>
          <p:cNvSpPr txBox="1"/>
          <p:nvPr/>
        </p:nvSpPr>
        <p:spPr>
          <a:xfrm>
            <a:off x="1365491" y="3371577"/>
            <a:ext cx="3775387" cy="1099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1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Have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applications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running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indent="-342900">
              <a:lnSpc>
                <a:spcPct val="11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latin typeface="Arial"/>
              </a:rPr>
              <a:t>Handle </a:t>
            </a:r>
            <a:r>
              <a:rPr lang="de-DE" sz="1600" dirty="0" err="1">
                <a:latin typeface="Arial"/>
              </a:rPr>
              <a:t>client</a:t>
            </a:r>
            <a:r>
              <a:rPr lang="de-DE" sz="1600" dirty="0">
                <a:latin typeface="Arial"/>
              </a:rPr>
              <a:t> </a:t>
            </a:r>
            <a:r>
              <a:rPr lang="de-DE" sz="1600" dirty="0" err="1">
                <a:latin typeface="Arial"/>
              </a:rPr>
              <a:t>requests</a:t>
            </a:r>
            <a:endParaRPr lang="de-DE" sz="1600" dirty="0">
              <a:latin typeface="Arial"/>
            </a:endParaRPr>
          </a:p>
          <a:p>
            <a:pPr marL="342900" indent="-342900">
              <a:lnSpc>
                <a:spcPct val="11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Return Outputs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AC2D4788-5692-3C5C-5F70-6B7D1B53F323}"/>
              </a:ext>
            </a:extLst>
          </p:cNvPr>
          <p:cNvSpPr txBox="1"/>
          <p:nvPr/>
        </p:nvSpPr>
        <p:spPr>
          <a:xfrm>
            <a:off x="7066760" y="3371577"/>
            <a:ext cx="3775387" cy="1099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1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Connect in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groups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indent="-342900">
              <a:lnSpc>
                <a:spcPct val="11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Provide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 State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contuinity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for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 AEs</a:t>
            </a:r>
          </a:p>
          <a:p>
            <a:pPr marL="342900" indent="-342900">
              <a:lnSpc>
                <a:spcPct val="11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latin typeface="Arial"/>
              </a:rPr>
              <a:t>Hold a </a:t>
            </a:r>
            <a:r>
              <a:rPr lang="de-DE" sz="1600" dirty="0" err="1">
                <a:latin typeface="Arial"/>
              </a:rPr>
              <a:t>list</a:t>
            </a:r>
            <a:r>
              <a:rPr lang="de-DE" sz="1600" dirty="0">
                <a:latin typeface="Arial"/>
              </a:rPr>
              <a:t> </a:t>
            </a:r>
            <a:r>
              <a:rPr lang="de-DE" sz="1600" dirty="0" err="1">
                <a:latin typeface="Arial"/>
              </a:rPr>
              <a:t>of</a:t>
            </a:r>
            <a:r>
              <a:rPr lang="de-DE" sz="1600" dirty="0">
                <a:latin typeface="Arial"/>
              </a:rPr>
              <a:t> all States in </a:t>
            </a:r>
            <a:r>
              <a:rPr lang="de-DE" sz="1600" dirty="0" err="1">
                <a:latin typeface="Arial"/>
              </a:rPr>
              <a:t>it‘s</a:t>
            </a:r>
            <a:r>
              <a:rPr lang="de-DE" sz="1600" dirty="0">
                <a:latin typeface="Arial"/>
              </a:rPr>
              <a:t> </a:t>
            </a:r>
            <a:r>
              <a:rPr lang="de-DE" sz="1600" dirty="0" err="1">
                <a:latin typeface="Arial"/>
              </a:rPr>
              <a:t>group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503806E2-0705-8F14-30DD-EEBFC3355EC0}"/>
              </a:ext>
            </a:extLst>
          </p:cNvPr>
          <p:cNvSpPr txBox="1"/>
          <p:nvPr/>
        </p:nvSpPr>
        <p:spPr>
          <a:xfrm>
            <a:off x="8196707" y="5178996"/>
            <a:ext cx="1313243" cy="674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</a:t>
            </a:r>
            <a:r>
              <a:rPr kumimoji="0" lang="de-DE" sz="160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  <a:r>
              <a:rPr kumimoji="0" lang="de-DE" sz="16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</a:t>
            </a:r>
            <a:r>
              <a:rPr kumimoji="0" lang="de-DE" sz="160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</a:t>
            </a:r>
            <a:r>
              <a:rPr kumimoji="0" lang="de-DE" sz="160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</a:t>
            </a:r>
            <a:endParaRPr kumimoji="0" lang="en-US" sz="160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600" dirty="0">
                <a:solidFill>
                  <a:prstClr val="black"/>
                </a:solidFill>
                <a:latin typeface="Arial"/>
              </a:rPr>
              <a:t>SE</a:t>
            </a:r>
            <a:r>
              <a:rPr lang="en-US" sz="1600" baseline="-25000" dirty="0">
                <a:solidFill>
                  <a:prstClr val="black"/>
                </a:solidFill>
                <a:latin typeface="Arial"/>
              </a:rPr>
              <a:t>3</a:t>
            </a:r>
            <a:r>
              <a:rPr lang="en-US" sz="1600" dirty="0">
                <a:solidFill>
                  <a:prstClr val="black"/>
                </a:solidFill>
                <a:latin typeface="Arial"/>
              </a:rPr>
              <a:t>	</a:t>
            </a:r>
            <a:r>
              <a:rPr lang="en-US" sz="1600" dirty="0" err="1">
                <a:solidFill>
                  <a:prstClr val="black"/>
                </a:solidFill>
                <a:latin typeface="Arial"/>
              </a:rPr>
              <a:t>S</a:t>
            </a:r>
            <a:r>
              <a:rPr lang="en-US" sz="1600" baseline="-25000" dirty="0" err="1">
                <a:solidFill>
                  <a:prstClr val="black"/>
                </a:solidFill>
                <a:latin typeface="Arial"/>
              </a:rPr>
              <a:t>k</a:t>
            </a:r>
            <a:endParaRPr lang="de-DE" sz="1600" dirty="0">
              <a:solidFill>
                <a:prstClr val="black"/>
              </a:solidFill>
              <a:latin typeface="Arial"/>
            </a:endParaRPr>
          </a:p>
        </p:txBody>
      </p: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B679A9BB-E07B-626D-5F29-FEAF75FCEF61}"/>
              </a:ext>
            </a:extLst>
          </p:cNvPr>
          <p:cNvCxnSpPr>
            <a:cxnSpLocks/>
          </p:cNvCxnSpPr>
          <p:nvPr/>
        </p:nvCxnSpPr>
        <p:spPr>
          <a:xfrm>
            <a:off x="8824512" y="4979296"/>
            <a:ext cx="0" cy="964096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5D59115C-0548-A325-AD07-6B554357B55A}"/>
              </a:ext>
            </a:extLst>
          </p:cNvPr>
          <p:cNvCxnSpPr>
            <a:cxnSpLocks/>
          </p:cNvCxnSpPr>
          <p:nvPr/>
        </p:nvCxnSpPr>
        <p:spPr>
          <a:xfrm>
            <a:off x="8196707" y="5178996"/>
            <a:ext cx="1313242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48E14BE5-5A03-97AF-889E-BC6F55E89F0E}"/>
              </a:ext>
            </a:extLst>
          </p:cNvPr>
          <p:cNvSpPr txBox="1"/>
          <p:nvPr/>
        </p:nvSpPr>
        <p:spPr>
          <a:xfrm>
            <a:off x="8196706" y="4979296"/>
            <a:ext cx="1313243" cy="1717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Nr.	State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11F44372-C6A0-537C-91B9-9DB6A16B5078}"/>
              </a:ext>
            </a:extLst>
          </p:cNvPr>
          <p:cNvGrpSpPr/>
          <p:nvPr/>
        </p:nvGrpSpPr>
        <p:grpSpPr>
          <a:xfrm>
            <a:off x="6488816" y="4842848"/>
            <a:ext cx="1228235" cy="1236991"/>
            <a:chOff x="1316846" y="764867"/>
            <a:chExt cx="1455093" cy="1455093"/>
          </a:xfrm>
        </p:grpSpPr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2E04DB88-D966-B132-8CF2-35E3AD841416}"/>
                </a:ext>
              </a:extLst>
            </p:cNvPr>
            <p:cNvGrpSpPr/>
            <p:nvPr/>
          </p:nvGrpSpPr>
          <p:grpSpPr>
            <a:xfrm>
              <a:off x="1316846" y="764867"/>
              <a:ext cx="1455093" cy="1455093"/>
              <a:chOff x="1316846" y="764867"/>
              <a:chExt cx="1455093" cy="1455093"/>
            </a:xfrm>
          </p:grpSpPr>
          <p:pic>
            <p:nvPicPr>
              <p:cNvPr id="48" name="Grafik 47" descr="Sperren Silhouette">
                <a:extLst>
                  <a:ext uri="{FF2B5EF4-FFF2-40B4-BE49-F238E27FC236}">
                    <a16:creationId xmlns:a16="http://schemas.microsoft.com/office/drawing/2014/main" id="{246EE61F-2333-30A2-D149-BFA466DE3C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316846" y="764867"/>
                <a:ext cx="1455093" cy="1455093"/>
              </a:xfrm>
              <a:prstGeom prst="rect">
                <a:avLst/>
              </a:prstGeom>
            </p:spPr>
          </p:pic>
          <p:sp>
            <p:nvSpPr>
              <p:cNvPr id="49" name="Rechteck 48">
                <a:extLst>
                  <a:ext uri="{FF2B5EF4-FFF2-40B4-BE49-F238E27FC236}">
                    <a16:creationId xmlns:a16="http://schemas.microsoft.com/office/drawing/2014/main" id="{0E3B9A7D-EF64-DCDF-F5CD-0FC73801B492}"/>
                  </a:ext>
                </a:extLst>
              </p:cNvPr>
              <p:cNvSpPr/>
              <p:nvPr/>
            </p:nvSpPr>
            <p:spPr>
              <a:xfrm>
                <a:off x="1725168" y="1584796"/>
                <a:ext cx="658366" cy="347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2F76C3DC-C453-CE9E-88B7-D95EBB2C17CA}"/>
                </a:ext>
              </a:extLst>
            </p:cNvPr>
            <p:cNvSpPr txBox="1"/>
            <p:nvPr/>
          </p:nvSpPr>
          <p:spPr>
            <a:xfrm>
              <a:off x="1501008" y="1445994"/>
              <a:ext cx="1086767" cy="543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04316A"/>
                  </a:solidFill>
                </a:rPr>
                <a:t>SE</a:t>
              </a:r>
              <a:r>
                <a:rPr lang="de-DE" sz="2400" baseline="-25000" dirty="0">
                  <a:solidFill>
                    <a:srgbClr val="04316A"/>
                  </a:solidFill>
                </a:rPr>
                <a:t>2</a:t>
              </a:r>
              <a:endParaRPr lang="de-DE" dirty="0">
                <a:solidFill>
                  <a:srgbClr val="04316A"/>
                </a:solidFill>
              </a:endParaRPr>
            </a:p>
          </p:txBody>
        </p:sp>
      </p:grpSp>
      <p:sp>
        <p:nvSpPr>
          <p:cNvPr id="50" name="Textfeld 49">
            <a:extLst>
              <a:ext uri="{FF2B5EF4-FFF2-40B4-BE49-F238E27FC236}">
                <a16:creationId xmlns:a16="http://schemas.microsoft.com/office/drawing/2014/main" id="{CCDE000D-CFC0-9CDE-108F-49DA6E2156FA}"/>
              </a:ext>
            </a:extLst>
          </p:cNvPr>
          <p:cNvSpPr txBox="1"/>
          <p:nvPr/>
        </p:nvSpPr>
        <p:spPr>
          <a:xfrm>
            <a:off x="4196861" y="1517767"/>
            <a:ext cx="3798277" cy="374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 </a:t>
            </a:r>
            <a:r>
              <a:rPr lang="de-DE" sz="2400" u="sng" dirty="0">
                <a:solidFill>
                  <a:prstClr val="black"/>
                </a:solidFill>
                <a:latin typeface="Arial"/>
              </a:rPr>
              <a:t>T</a:t>
            </a:r>
            <a:r>
              <a:rPr kumimoji="0" lang="de-DE" sz="24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ypes</a:t>
            </a:r>
            <a:r>
              <a:rPr kumimoji="0" lang="de-DE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24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</a:t>
            </a:r>
            <a:r>
              <a:rPr kumimoji="0" lang="de-DE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24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Enclaves</a:t>
            </a:r>
            <a:endParaRPr kumimoji="0" lang="en-US" sz="24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70721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40" grpId="0"/>
    </p:bldLst>
  </p:timing>
</p:sld>
</file>

<file path=ppt/theme/theme1.xml><?xml version="1.0" encoding="utf-8"?>
<a:theme xmlns:a="http://schemas.openxmlformats.org/drawingml/2006/main" name="FAU - Technische Fakultät">
  <a:themeElements>
    <a:clrScheme name="FAU - Grau">
      <a:dk1>
        <a:sysClr val="windowText" lastClr="000000"/>
      </a:dk1>
      <a:lt1>
        <a:srgbClr val="FFFFFF"/>
      </a:lt1>
      <a:dk2>
        <a:srgbClr val="8C9FB1"/>
      </a:dk2>
      <a:lt2>
        <a:srgbClr val="FFFFFF"/>
      </a:lt2>
      <a:accent1>
        <a:srgbClr val="7F7F7F"/>
      </a:accent1>
      <a:accent2>
        <a:srgbClr val="204251"/>
      </a:accent2>
      <a:accent3>
        <a:srgbClr val="2F586E"/>
      </a:accent3>
      <a:accent4>
        <a:srgbClr val="8C9FB1"/>
      </a:accent4>
      <a:accent5>
        <a:srgbClr val="C2D0DC"/>
      </a:accent5>
      <a:accent6>
        <a:srgbClr val="C7C7C7"/>
      </a:accent6>
      <a:hlink>
        <a:srgbClr val="2F586E"/>
      </a:hlink>
      <a:folHlink>
        <a:srgbClr val="00000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lIns="180000" tIns="180000" rIns="180000" bIns="180000" rtlCol="0" anchor="ctr"/>
      <a:lstStyle>
        <a:defPPr marL="0" marR="0" indent="0" algn="ctr" defTabSz="914400" rtl="0" eaLnBrk="1" fontAlgn="auto" latinLnBrk="0" hangingPunct="1">
          <a:lnSpc>
            <a:spcPct val="110000"/>
          </a:lnSpc>
          <a:spcBef>
            <a:spcPts val="0"/>
          </a:spcBef>
          <a:spcAft>
            <a:spcPts val="120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marR="0" indent="0" algn="l" defTabSz="914400" rtl="0" eaLnBrk="1" fontAlgn="auto" latinLnBrk="0" hangingPunct="1">
          <a:lnSpc>
            <a:spcPct val="110000"/>
          </a:lnSpc>
          <a:spcBef>
            <a:spcPts val="0"/>
          </a:spcBef>
          <a:spcAft>
            <a:spcPts val="120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7C64748B88E4F4A81E78C320064AA18" ma:contentTypeVersion="13" ma:contentTypeDescription="Ein neues Dokument erstellen." ma:contentTypeScope="" ma:versionID="7d7fe78eff81fbacf66dc0ff6aeec5a3">
  <xsd:schema xmlns:xsd="http://www.w3.org/2001/XMLSchema" xmlns:xs="http://www.w3.org/2001/XMLSchema" xmlns:p="http://schemas.microsoft.com/office/2006/metadata/properties" xmlns:ns2="e1a9e197-d112-4abb-aa0c-4ed035d690a3" xmlns:ns3="5d4c14f1-5e26-4315-944b-e10ebb29e5be" targetNamespace="http://schemas.microsoft.com/office/2006/metadata/properties" ma:root="true" ma:fieldsID="798e591f6d3205a21a5c8f3fdff7cfef" ns2:_="" ns3:_="">
    <xsd:import namespace="e1a9e197-d112-4abb-aa0c-4ed035d690a3"/>
    <xsd:import namespace="5d4c14f1-5e26-4315-944b-e10ebb29e5b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a9e197-d112-4abb-aa0c-4ed035d690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4c14f1-5e26-4315-944b-e10ebb29e5be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1A7FE3-81F7-4596-A188-3EE8D4188E1F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  <ds:schemaRef ds:uri="5d4c14f1-5e26-4315-944b-e10ebb29e5be"/>
    <ds:schemaRef ds:uri="http://schemas.microsoft.com/office/2006/documentManagement/types"/>
    <ds:schemaRef ds:uri="http://purl.org/dc/elements/1.1/"/>
    <ds:schemaRef ds:uri="e1a9e197-d112-4abb-aa0c-4ed035d690a3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E457329C-FB5F-4A4D-B331-82D30E9A74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DFBE955-EBBF-441B-94AE-DC551CE167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a9e197-d112-4abb-aa0c-4ed035d690a3"/>
    <ds:schemaRef ds:uri="5d4c14f1-5e26-4315-944b-e10ebb29e5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1158</Words>
  <Application>Microsoft Office PowerPoint</Application>
  <PresentationFormat>Breitbild</PresentationFormat>
  <Paragraphs>604</Paragraphs>
  <Slides>40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44" baseType="lpstr">
      <vt:lpstr>Arial</vt:lpstr>
      <vt:lpstr>Calibri</vt:lpstr>
      <vt:lpstr>Symbol</vt:lpstr>
      <vt:lpstr>FAU - Technische Fakultät</vt:lpstr>
      <vt:lpstr>Forking Attacks</vt:lpstr>
      <vt:lpstr>Intel SGX - Overview</vt:lpstr>
      <vt:lpstr>Forking Attacks</vt:lpstr>
      <vt:lpstr>Forking Attacks</vt:lpstr>
      <vt:lpstr>Forking Attacks - Example</vt:lpstr>
      <vt:lpstr>Rollback Attacks</vt:lpstr>
      <vt:lpstr>Rollback Attacks</vt:lpstr>
      <vt:lpstr>Overview</vt:lpstr>
      <vt:lpstr>Narrator-Pro</vt:lpstr>
      <vt:lpstr>Narrator-Pro</vt:lpstr>
      <vt:lpstr>Narrator-Pro</vt:lpstr>
      <vt:lpstr>Narrator-Pro</vt:lpstr>
      <vt:lpstr>Narrator-Pro</vt:lpstr>
      <vt:lpstr>Narrator-Pro</vt:lpstr>
      <vt:lpstr>Narrator-Pro</vt:lpstr>
      <vt:lpstr>Narrator-Pro</vt:lpstr>
      <vt:lpstr>Narrator-Pro</vt:lpstr>
      <vt:lpstr>Narrator-Pro</vt:lpstr>
      <vt:lpstr>Narrator-Pro</vt:lpstr>
      <vt:lpstr>Narrator-Pro</vt:lpstr>
      <vt:lpstr>Narrator-Pro</vt:lpstr>
      <vt:lpstr>Narrator-Pro</vt:lpstr>
      <vt:lpstr>Narrator-Pro</vt:lpstr>
      <vt:lpstr>Narrator-Pro</vt:lpstr>
      <vt:lpstr>Narrator-Pro</vt:lpstr>
      <vt:lpstr>Narrator-Pro</vt:lpstr>
      <vt:lpstr>Narrator-Pro</vt:lpstr>
      <vt:lpstr>Narrator-Pro</vt:lpstr>
      <vt:lpstr>Narrator-Pro</vt:lpstr>
      <vt:lpstr>Narrator-Pro</vt:lpstr>
      <vt:lpstr>CloneBusters</vt:lpstr>
      <vt:lpstr>CloneBusters</vt:lpstr>
      <vt:lpstr>CloneBusters</vt:lpstr>
      <vt:lpstr>CloneBusters</vt:lpstr>
      <vt:lpstr>CloneBusters</vt:lpstr>
      <vt:lpstr>CloneBusters</vt:lpstr>
      <vt:lpstr>CloneBusters</vt:lpstr>
      <vt:lpstr>CloneBusters</vt:lpstr>
      <vt:lpstr>PowerPoint-Präsentation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Willkommen</dc:title>
  <dc:creator>Julia Gutschmidt</dc:creator>
  <cp:lastModifiedBy>Roncevic, Matija</cp:lastModifiedBy>
  <cp:revision>116</cp:revision>
  <cp:lastPrinted>2024-06-17T14:01:47Z</cp:lastPrinted>
  <dcterms:created xsi:type="dcterms:W3CDTF">2021-11-18T07:49:57Z</dcterms:created>
  <dcterms:modified xsi:type="dcterms:W3CDTF">2024-07-04T13:04:04Z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0x010100B7C64748B88E4F4A81E78C320064AA18</vt:lpwstr>
  </property>
</Properties>
</file>